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80" r:id="rId2"/>
    <p:sldMasterId id="2147483704" r:id="rId3"/>
    <p:sldMasterId id="2147483717" r:id="rId4"/>
  </p:sldMasterIdLst>
  <p:notesMasterIdLst>
    <p:notesMasterId r:id="rId54"/>
  </p:notesMasterIdLst>
  <p:sldIdLst>
    <p:sldId id="386" r:id="rId5"/>
    <p:sldId id="387" r:id="rId6"/>
    <p:sldId id="264" r:id="rId7"/>
    <p:sldId id="342" r:id="rId8"/>
    <p:sldId id="343" r:id="rId9"/>
    <p:sldId id="265" r:id="rId10"/>
    <p:sldId id="270" r:id="rId11"/>
    <p:sldId id="307" r:id="rId12"/>
    <p:sldId id="344" r:id="rId13"/>
    <p:sldId id="345" r:id="rId14"/>
    <p:sldId id="346" r:id="rId15"/>
    <p:sldId id="389" r:id="rId16"/>
    <p:sldId id="310" r:id="rId17"/>
    <p:sldId id="314" r:id="rId18"/>
    <p:sldId id="390" r:id="rId19"/>
    <p:sldId id="312" r:id="rId20"/>
    <p:sldId id="348" r:id="rId21"/>
    <p:sldId id="349" r:id="rId22"/>
    <p:sldId id="350" r:id="rId23"/>
    <p:sldId id="351" r:id="rId24"/>
    <p:sldId id="352" r:id="rId25"/>
    <p:sldId id="353"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82" r:id="rId50"/>
    <p:sldId id="383" r:id="rId51"/>
    <p:sldId id="388" r:id="rId52"/>
    <p:sldId id="304" r:id="rId53"/>
  </p:sldIdLst>
  <p:sldSz cx="9144000" cy="6858000" type="screen4x3"/>
  <p:notesSz cx="7099300" cy="10234613"/>
  <p:defaultTextStyle>
    <a:defPPr>
      <a:defRPr lang="th-TH"/>
    </a:defPPr>
    <a:lvl1pPr algn="l" rtl="0" eaLnBrk="0" fontAlgn="base" hangingPunct="0">
      <a:spcBef>
        <a:spcPct val="0"/>
      </a:spcBef>
      <a:spcAft>
        <a:spcPct val="0"/>
      </a:spcAft>
      <a:defRPr kern="1200">
        <a:solidFill>
          <a:schemeClr val="tx1"/>
        </a:solidFill>
        <a:latin typeface="Arial" panose="020B0604020202020204" pitchFamily="34" charset="0"/>
        <a:ea typeface="Angsana New" panose="02020603050405020304" pitchFamily="18" charset="-34"/>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20603050405020304" pitchFamily="18" charset="-34"/>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20603050405020304" pitchFamily="18" charset="-34"/>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20603050405020304" pitchFamily="18" charset="-34"/>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20603050405020304" pitchFamily="18" charset="-34"/>
        <a:cs typeface="+mn-cs"/>
      </a:defRPr>
    </a:lvl5pPr>
    <a:lvl6pPr marL="2286000" algn="l" defTabSz="914400" rtl="0" eaLnBrk="1" latinLnBrk="0" hangingPunct="1">
      <a:defRPr kern="1200">
        <a:solidFill>
          <a:schemeClr val="tx1"/>
        </a:solidFill>
        <a:latin typeface="Arial" panose="020B0604020202020204" pitchFamily="34" charset="0"/>
        <a:ea typeface="Angsana New" panose="02020603050405020304" pitchFamily="18" charset="-34"/>
        <a:cs typeface="+mn-cs"/>
      </a:defRPr>
    </a:lvl6pPr>
    <a:lvl7pPr marL="2743200" algn="l" defTabSz="914400" rtl="0" eaLnBrk="1" latinLnBrk="0" hangingPunct="1">
      <a:defRPr kern="1200">
        <a:solidFill>
          <a:schemeClr val="tx1"/>
        </a:solidFill>
        <a:latin typeface="Arial" panose="020B0604020202020204" pitchFamily="34" charset="0"/>
        <a:ea typeface="Angsana New" panose="02020603050405020304" pitchFamily="18" charset="-34"/>
        <a:cs typeface="+mn-cs"/>
      </a:defRPr>
    </a:lvl7pPr>
    <a:lvl8pPr marL="3200400" algn="l" defTabSz="914400" rtl="0" eaLnBrk="1" latinLnBrk="0" hangingPunct="1">
      <a:defRPr kern="1200">
        <a:solidFill>
          <a:schemeClr val="tx1"/>
        </a:solidFill>
        <a:latin typeface="Arial" panose="020B0604020202020204" pitchFamily="34" charset="0"/>
        <a:ea typeface="Angsana New" panose="02020603050405020304" pitchFamily="18" charset="-34"/>
        <a:cs typeface="+mn-cs"/>
      </a:defRPr>
    </a:lvl8pPr>
    <a:lvl9pPr marL="3657600" algn="l" defTabSz="914400" rtl="0" eaLnBrk="1" latinLnBrk="0" hangingPunct="1">
      <a:defRPr kern="1200">
        <a:solidFill>
          <a:schemeClr val="tx1"/>
        </a:solidFill>
        <a:latin typeface="Arial" panose="020B0604020202020204" pitchFamily="34" charset="0"/>
        <a:ea typeface="Angsana New" panose="02020603050405020304" pitchFamily="18" charset="-34"/>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800080"/>
    <a:srgbClr val="339966"/>
    <a:srgbClr val="CC3300"/>
    <a:srgbClr val="4924A4"/>
    <a:srgbClr val="542ABC"/>
    <a:srgbClr val="8EC1D8"/>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4263DF8A-46A9-47B8-B752-D18FF74F8A5D}"/>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sz="1300">
                <a:ea typeface="Angsana New" panose="020B0502040204020203" pitchFamily="18" charset="-34"/>
                <a:cs typeface="Angsana New" panose="020B0502040204020203" pitchFamily="18" charset="-34"/>
              </a:defRPr>
            </a:lvl1pPr>
          </a:lstStyle>
          <a:p>
            <a:pPr>
              <a:defRPr/>
            </a:pPr>
            <a:endParaRPr lang="th-TH" altLang="en-US"/>
          </a:p>
        </p:txBody>
      </p:sp>
      <p:sp>
        <p:nvSpPr>
          <p:cNvPr id="121859" name="Rectangle 3">
            <a:extLst>
              <a:ext uri="{FF2B5EF4-FFF2-40B4-BE49-F238E27FC236}">
                <a16:creationId xmlns:a16="http://schemas.microsoft.com/office/drawing/2014/main" id="{122D2248-4B35-454B-BDC7-10635789BAE1}"/>
              </a:ext>
            </a:extLst>
          </p:cNvPr>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a:ea typeface="Angsana New" panose="020B0502040204020203" pitchFamily="18" charset="-34"/>
                <a:cs typeface="Angsana New" panose="020B0502040204020203" pitchFamily="18" charset="-34"/>
              </a:defRPr>
            </a:lvl1pPr>
          </a:lstStyle>
          <a:p>
            <a:pPr>
              <a:defRPr/>
            </a:pPr>
            <a:endParaRPr lang="th-TH" altLang="en-US"/>
          </a:p>
        </p:txBody>
      </p:sp>
      <p:sp>
        <p:nvSpPr>
          <p:cNvPr id="41988" name="Rectangle 4">
            <a:extLst>
              <a:ext uri="{FF2B5EF4-FFF2-40B4-BE49-F238E27FC236}">
                <a16:creationId xmlns:a16="http://schemas.microsoft.com/office/drawing/2014/main" id="{1E120815-372C-48FF-B0B0-648D067500EC}"/>
              </a:ext>
            </a:extLst>
          </p:cNvPr>
          <p:cNvSpPr>
            <a:spLocks noRo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a:extLst>
              <a:ext uri="{FF2B5EF4-FFF2-40B4-BE49-F238E27FC236}">
                <a16:creationId xmlns:a16="http://schemas.microsoft.com/office/drawing/2014/main" id="{14E02AAE-E853-4972-AB00-9A0CA8725C90}"/>
              </a:ext>
            </a:extLst>
          </p:cNvPr>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th-TH" altLang="en-US" noProof="0"/>
              <a:t>Click to edit Master text styles</a:t>
            </a:r>
          </a:p>
          <a:p>
            <a:pPr lvl="1"/>
            <a:r>
              <a:rPr lang="th-TH" altLang="en-US" noProof="0"/>
              <a:t>Second level</a:t>
            </a:r>
          </a:p>
          <a:p>
            <a:pPr lvl="2"/>
            <a:r>
              <a:rPr lang="th-TH" altLang="en-US" noProof="0"/>
              <a:t>Third level</a:t>
            </a:r>
          </a:p>
          <a:p>
            <a:pPr lvl="3"/>
            <a:r>
              <a:rPr lang="th-TH" altLang="en-US" noProof="0"/>
              <a:t>Fourth level</a:t>
            </a:r>
          </a:p>
          <a:p>
            <a:pPr lvl="4"/>
            <a:r>
              <a:rPr lang="th-TH" altLang="en-US" noProof="0"/>
              <a:t>Fifth level</a:t>
            </a:r>
          </a:p>
        </p:txBody>
      </p:sp>
      <p:sp>
        <p:nvSpPr>
          <p:cNvPr id="121862" name="Rectangle 6">
            <a:extLst>
              <a:ext uri="{FF2B5EF4-FFF2-40B4-BE49-F238E27FC236}">
                <a16:creationId xmlns:a16="http://schemas.microsoft.com/office/drawing/2014/main" id="{614F81B0-816E-400B-B096-F0BEFE6238F7}"/>
              </a:ext>
            </a:extLst>
          </p:cNvPr>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sz="1300">
                <a:ea typeface="Angsana New" panose="020B0502040204020203" pitchFamily="18" charset="-34"/>
                <a:cs typeface="Angsana New" panose="020B0502040204020203" pitchFamily="18" charset="-34"/>
              </a:defRPr>
            </a:lvl1pPr>
          </a:lstStyle>
          <a:p>
            <a:pPr>
              <a:defRPr/>
            </a:pPr>
            <a:endParaRPr lang="th-TH" altLang="en-US"/>
          </a:p>
        </p:txBody>
      </p:sp>
      <p:sp>
        <p:nvSpPr>
          <p:cNvPr id="121863" name="Rectangle 7">
            <a:extLst>
              <a:ext uri="{FF2B5EF4-FFF2-40B4-BE49-F238E27FC236}">
                <a16:creationId xmlns:a16="http://schemas.microsoft.com/office/drawing/2014/main" id="{17216A73-E993-4B30-B37D-EE7922DAA1F2}"/>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a:ea typeface="Angsana New" panose="020B0502040204020203" pitchFamily="18" charset="-34"/>
                <a:cs typeface="Angsana New" panose="020B0502040204020203" pitchFamily="18" charset="-34"/>
              </a:defRPr>
            </a:lvl1pPr>
          </a:lstStyle>
          <a:p>
            <a:pPr>
              <a:defRPr/>
            </a:pPr>
            <a:fld id="{858A8400-6A98-42C4-8C85-B602783B98C2}" type="slidenum">
              <a:rPr lang="en-US" altLang="en-US"/>
              <a:pPr>
                <a:defRPr/>
              </a:pPr>
              <a:t>‹#›</a:t>
            </a:fld>
            <a:endParaRPr lang="th-TH"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887ACAA0-E68B-4FFD-AD29-D1594F268819}"/>
              </a:ext>
            </a:extLst>
          </p:cNvPr>
          <p:cNvSpPr>
            <a:spLocks noGrp="1" noRot="1" noChangeAspect="1" noChangeArrowheads="1" noTextEdit="1"/>
          </p:cNvSpPr>
          <p:nvPr>
            <p:ph type="sldImg"/>
          </p:nvPr>
        </p:nvSpPr>
        <p:spPr>
          <a:xfrm>
            <a:off x="1150938" y="692150"/>
            <a:ext cx="4556125" cy="3416300"/>
          </a:xfrm>
          <a:ln/>
        </p:spPr>
      </p:sp>
      <p:sp>
        <p:nvSpPr>
          <p:cNvPr id="44035" name="Notes Placeholder 2">
            <a:extLst>
              <a:ext uri="{FF2B5EF4-FFF2-40B4-BE49-F238E27FC236}">
                <a16:creationId xmlns:a16="http://schemas.microsoft.com/office/drawing/2014/main" id="{BDDF9D63-F806-4131-8593-974245E87C5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4036" name="Footer Placeholder 3">
            <a:extLst>
              <a:ext uri="{FF2B5EF4-FFF2-40B4-BE49-F238E27FC236}">
                <a16:creationId xmlns:a16="http://schemas.microsoft.com/office/drawing/2014/main" id="{7BEA07D0-5335-423B-BC26-613D64FC98E7}"/>
              </a:ext>
            </a:extLst>
          </p:cNvPr>
          <p:cNvSpPr>
            <a:spLocks noGrp="1"/>
          </p:cNvSpPr>
          <p:nvPr>
            <p:ph type="ftr" sz="quarter" idx="4"/>
          </p:nvPr>
        </p:nvSpPr>
        <p:spPr>
          <a:xfrm>
            <a:off x="0" y="8686800"/>
            <a:ext cx="2971800" cy="457200"/>
          </a:xfrm>
          <a:noFill/>
        </p:spPr>
        <p:txBody>
          <a:bodyPr/>
          <a:lstStyle>
            <a:lvl1pPr defTabSz="990600">
              <a:defRPr>
                <a:solidFill>
                  <a:schemeClr val="tx1"/>
                </a:solidFill>
                <a:latin typeface="Arial" panose="020B0604020202020204" pitchFamily="34" charset="0"/>
                <a:ea typeface="Angsana New" panose="02020603050405020304" pitchFamily="18" charset="-34"/>
              </a:defRPr>
            </a:lvl1pPr>
            <a:lvl2pPr marL="742950" indent="-285750" defTabSz="990600">
              <a:defRPr>
                <a:solidFill>
                  <a:schemeClr val="tx1"/>
                </a:solidFill>
                <a:latin typeface="Arial" panose="020B0604020202020204" pitchFamily="34" charset="0"/>
                <a:ea typeface="Angsana New" panose="02020603050405020304" pitchFamily="18" charset="-34"/>
              </a:defRPr>
            </a:lvl2pPr>
            <a:lvl3pPr marL="1143000" indent="-228600" defTabSz="990600">
              <a:defRPr>
                <a:solidFill>
                  <a:schemeClr val="tx1"/>
                </a:solidFill>
                <a:latin typeface="Arial" panose="020B0604020202020204" pitchFamily="34" charset="0"/>
                <a:ea typeface="Angsana New" panose="02020603050405020304" pitchFamily="18" charset="-34"/>
              </a:defRPr>
            </a:lvl3pPr>
            <a:lvl4pPr marL="1600200" indent="-228600" defTabSz="990600">
              <a:defRPr>
                <a:solidFill>
                  <a:schemeClr val="tx1"/>
                </a:solidFill>
                <a:latin typeface="Arial" panose="020B0604020202020204" pitchFamily="34" charset="0"/>
                <a:ea typeface="Angsana New" panose="02020603050405020304" pitchFamily="18" charset="-34"/>
              </a:defRPr>
            </a:lvl4pPr>
            <a:lvl5pPr marL="2057400" indent="-228600" defTabSz="990600">
              <a:defRPr>
                <a:solidFill>
                  <a:schemeClr val="tx1"/>
                </a:solidFill>
                <a:latin typeface="Arial" panose="020B0604020202020204" pitchFamily="34" charset="0"/>
                <a:ea typeface="Angsana New" panose="02020603050405020304" pitchFamily="18" charset="-34"/>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r>
              <a:rPr lang="en-US" altLang="en-US"/>
              <a:t>© 2016 Pearson Education, Inc., Hoboken, NJ. All rights reserved.</a:t>
            </a:r>
          </a:p>
        </p:txBody>
      </p:sp>
      <p:sp>
        <p:nvSpPr>
          <p:cNvPr id="44037" name="Slide Number Placeholder 4">
            <a:extLst>
              <a:ext uri="{FF2B5EF4-FFF2-40B4-BE49-F238E27FC236}">
                <a16:creationId xmlns:a16="http://schemas.microsoft.com/office/drawing/2014/main" id="{A649D5E4-291D-480F-A139-88B2B779B648}"/>
              </a:ext>
            </a:extLst>
          </p:cNvPr>
          <p:cNvSpPr>
            <a:spLocks noGrp="1" noChangeArrowheads="1"/>
          </p:cNvSpPr>
          <p:nvPr>
            <p:ph type="sldNum" sz="quarter" idx="5"/>
          </p:nvPr>
        </p:nvSpPr>
        <p:spPr>
          <a:xfrm>
            <a:off x="3886200" y="8686800"/>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a:solidFill>
                  <a:schemeClr val="tx1"/>
                </a:solidFill>
                <a:latin typeface="Arial" panose="020B0604020202020204" pitchFamily="34" charset="0"/>
                <a:ea typeface="Angsana New" panose="02020603050405020304" pitchFamily="18" charset="-34"/>
              </a:defRPr>
            </a:lvl1pPr>
            <a:lvl2pPr marL="742950" indent="-285750" defTabSz="909638">
              <a:defRPr>
                <a:solidFill>
                  <a:schemeClr val="tx1"/>
                </a:solidFill>
                <a:latin typeface="Arial" panose="020B0604020202020204" pitchFamily="34" charset="0"/>
                <a:ea typeface="Angsana New" panose="02020603050405020304" pitchFamily="18" charset="-34"/>
              </a:defRPr>
            </a:lvl2pPr>
            <a:lvl3pPr marL="1143000" indent="-228600" defTabSz="909638">
              <a:defRPr>
                <a:solidFill>
                  <a:schemeClr val="tx1"/>
                </a:solidFill>
                <a:latin typeface="Arial" panose="020B0604020202020204" pitchFamily="34" charset="0"/>
                <a:ea typeface="Angsana New" panose="02020603050405020304" pitchFamily="18" charset="-34"/>
              </a:defRPr>
            </a:lvl3pPr>
            <a:lvl4pPr marL="1600200" indent="-228600" defTabSz="909638">
              <a:defRPr>
                <a:solidFill>
                  <a:schemeClr val="tx1"/>
                </a:solidFill>
                <a:latin typeface="Arial" panose="020B0604020202020204" pitchFamily="34" charset="0"/>
                <a:ea typeface="Angsana New" panose="02020603050405020304" pitchFamily="18" charset="-34"/>
              </a:defRPr>
            </a:lvl4pPr>
            <a:lvl5pPr marL="2057400" indent="-228600" defTabSz="909638">
              <a:defRPr>
                <a:solidFill>
                  <a:schemeClr val="tx1"/>
                </a:solidFill>
                <a:latin typeface="Arial" panose="020B0604020202020204" pitchFamily="34" charset="0"/>
                <a:ea typeface="Angsana New" panose="02020603050405020304" pitchFamily="18" charset="-34"/>
              </a:defRPr>
            </a:lvl5pPr>
            <a:lvl6pPr marL="2514600" indent="-228600" defTabSz="909638"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defTabSz="909638"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defTabSz="909638"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defTabSz="909638"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C28979A2-58E3-4F1D-A370-640702C77BDC}" type="slidenum">
              <a:rPr lang="en-US" altLang="en-US" sz="1000" i="1" smtClean="0">
                <a:latin typeface="Times New Roman" panose="02020603050405020304" pitchFamily="18" charset="0"/>
                <a:ea typeface="新細明體" panose="02020500000000000000" pitchFamily="18" charset="-120"/>
              </a:rPr>
              <a:pPr/>
              <a:t>1</a:t>
            </a:fld>
            <a:endParaRPr lang="en-US" altLang="en-US" sz="1000" i="1">
              <a:latin typeface="Times New Roman" panose="02020603050405020304" pitchFamily="18" charset="0"/>
              <a:ea typeface="新細明體" panose="02020500000000000000" pitchFamily="18"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E0BCE51-67AD-4A71-8B11-60C48E0A9821}"/>
              </a:ext>
            </a:extLst>
          </p:cNvPr>
          <p:cNvGrpSpPr>
            <a:grpSpLocks/>
          </p:cNvGrpSpPr>
          <p:nvPr/>
        </p:nvGrpSpPr>
        <p:grpSpPr bwMode="auto">
          <a:xfrm>
            <a:off x="0" y="0"/>
            <a:ext cx="8763000" cy="5943600"/>
            <a:chOff x="0" y="0"/>
            <a:chExt cx="5520" cy="3744"/>
          </a:xfrm>
        </p:grpSpPr>
        <p:sp>
          <p:nvSpPr>
            <p:cNvPr id="5" name="Rectangle 3">
              <a:extLst>
                <a:ext uri="{FF2B5EF4-FFF2-40B4-BE49-F238E27FC236}">
                  <a16:creationId xmlns:a16="http://schemas.microsoft.com/office/drawing/2014/main" id="{0B424F36-CEE8-4E31-BF50-FF1BF2EEEB09}"/>
                </a:ext>
              </a:extLst>
            </p:cNvPr>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ngsana New" panose="02020603050405020304" pitchFamily="18" charset="-34"/>
                </a:defRPr>
              </a:lvl1pPr>
              <a:lvl2pPr marL="742950" indent="-285750">
                <a:defRPr>
                  <a:solidFill>
                    <a:schemeClr val="tx1"/>
                  </a:solidFill>
                  <a:latin typeface="Arial" panose="020B0604020202020204" pitchFamily="34" charset="0"/>
                  <a:cs typeface="Angsana New" panose="02020603050405020304" pitchFamily="18" charset="-34"/>
                </a:defRPr>
              </a:lvl2pPr>
              <a:lvl3pPr marL="1143000" indent="-228600">
                <a:defRPr>
                  <a:solidFill>
                    <a:schemeClr val="tx1"/>
                  </a:solidFill>
                  <a:latin typeface="Arial" panose="020B0604020202020204" pitchFamily="34" charset="0"/>
                  <a:cs typeface="Angsana New" panose="02020603050405020304" pitchFamily="18" charset="-34"/>
                </a:defRPr>
              </a:lvl3pPr>
              <a:lvl4pPr marL="1600200" indent="-228600">
                <a:defRPr>
                  <a:solidFill>
                    <a:schemeClr val="tx1"/>
                  </a:solidFill>
                  <a:latin typeface="Arial" panose="020B0604020202020204" pitchFamily="34" charset="0"/>
                  <a:cs typeface="Angsana New" panose="02020603050405020304" pitchFamily="18" charset="-34"/>
                </a:defRPr>
              </a:lvl4pPr>
              <a:lvl5pPr marL="2057400" indent="-228600">
                <a:defRPr>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9pPr>
            </a:lstStyle>
            <a:p>
              <a:pPr algn="ctr" eaLnBrk="1" hangingPunct="1">
                <a:defRPr/>
              </a:pPr>
              <a:endParaRPr lang="en-US" altLang="en-US" sz="2400">
                <a:latin typeface="Times New Roman" panose="02020603050405020304" pitchFamily="18" charset="0"/>
                <a:ea typeface="+mn-ea"/>
              </a:endParaRPr>
            </a:p>
          </p:txBody>
        </p:sp>
        <p:grpSp>
          <p:nvGrpSpPr>
            <p:cNvPr id="6" name="Group 4">
              <a:extLst>
                <a:ext uri="{FF2B5EF4-FFF2-40B4-BE49-F238E27FC236}">
                  <a16:creationId xmlns:a16="http://schemas.microsoft.com/office/drawing/2014/main" id="{F0282B7E-F7FD-4C8C-8229-F1D07644FADA}"/>
                </a:ext>
              </a:extLst>
            </p:cNvPr>
            <p:cNvGrpSpPr>
              <a:grpSpLocks/>
            </p:cNvGrpSpPr>
            <p:nvPr userDrawn="1"/>
          </p:nvGrpSpPr>
          <p:grpSpPr bwMode="auto">
            <a:xfrm>
              <a:off x="0" y="2208"/>
              <a:ext cx="5520" cy="1536"/>
              <a:chOff x="0" y="2208"/>
              <a:chExt cx="5520" cy="1536"/>
            </a:xfrm>
          </p:grpSpPr>
          <p:sp>
            <p:nvSpPr>
              <p:cNvPr id="10" name="Rectangle 5">
                <a:extLst>
                  <a:ext uri="{FF2B5EF4-FFF2-40B4-BE49-F238E27FC236}">
                    <a16:creationId xmlns:a16="http://schemas.microsoft.com/office/drawing/2014/main" id="{C9A7F125-6EFC-4B93-A7AD-DB45A976595E}"/>
                  </a:ext>
                </a:extLst>
              </p:cNvPr>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ngsana New" panose="02020603050405020304" pitchFamily="18" charset="-34"/>
                  </a:defRPr>
                </a:lvl1pPr>
                <a:lvl2pPr marL="742950" indent="-285750">
                  <a:defRPr>
                    <a:solidFill>
                      <a:schemeClr val="tx1"/>
                    </a:solidFill>
                    <a:latin typeface="Arial" panose="020B0604020202020204" pitchFamily="34" charset="0"/>
                    <a:cs typeface="Angsana New" panose="02020603050405020304" pitchFamily="18" charset="-34"/>
                  </a:defRPr>
                </a:lvl2pPr>
                <a:lvl3pPr marL="1143000" indent="-228600">
                  <a:defRPr>
                    <a:solidFill>
                      <a:schemeClr val="tx1"/>
                    </a:solidFill>
                    <a:latin typeface="Arial" panose="020B0604020202020204" pitchFamily="34" charset="0"/>
                    <a:cs typeface="Angsana New" panose="02020603050405020304" pitchFamily="18" charset="-34"/>
                  </a:defRPr>
                </a:lvl3pPr>
                <a:lvl4pPr marL="1600200" indent="-228600">
                  <a:defRPr>
                    <a:solidFill>
                      <a:schemeClr val="tx1"/>
                    </a:solidFill>
                    <a:latin typeface="Arial" panose="020B0604020202020204" pitchFamily="34" charset="0"/>
                    <a:cs typeface="Angsana New" panose="02020603050405020304" pitchFamily="18" charset="-34"/>
                  </a:defRPr>
                </a:lvl4pPr>
                <a:lvl5pPr marL="2057400" indent="-228600">
                  <a:defRPr>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9pPr>
              </a:lstStyle>
              <a:p>
                <a:pPr algn="ctr" eaLnBrk="1" hangingPunct="1">
                  <a:defRPr/>
                </a:pPr>
                <a:endParaRPr lang="en-US" altLang="en-US" sz="2400">
                  <a:latin typeface="Times New Roman" panose="02020603050405020304" pitchFamily="18" charset="0"/>
                  <a:ea typeface="+mn-ea"/>
                </a:endParaRPr>
              </a:p>
            </p:txBody>
          </p:sp>
          <p:sp>
            <p:nvSpPr>
              <p:cNvPr id="11" name="Rectangle 6">
                <a:extLst>
                  <a:ext uri="{FF2B5EF4-FFF2-40B4-BE49-F238E27FC236}">
                    <a16:creationId xmlns:a16="http://schemas.microsoft.com/office/drawing/2014/main" id="{A949626B-18C5-4CB5-B3E0-8A5F5808060F}"/>
                  </a:ext>
                </a:extLst>
              </p:cNvPr>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ngsana New" panose="02020603050405020304" pitchFamily="18" charset="-34"/>
                  </a:defRPr>
                </a:lvl1pPr>
                <a:lvl2pPr marL="742950" indent="-285750">
                  <a:defRPr>
                    <a:solidFill>
                      <a:schemeClr val="tx1"/>
                    </a:solidFill>
                    <a:latin typeface="Arial" panose="020B0604020202020204" pitchFamily="34" charset="0"/>
                    <a:cs typeface="Angsana New" panose="02020603050405020304" pitchFamily="18" charset="-34"/>
                  </a:defRPr>
                </a:lvl2pPr>
                <a:lvl3pPr marL="1143000" indent="-228600">
                  <a:defRPr>
                    <a:solidFill>
                      <a:schemeClr val="tx1"/>
                    </a:solidFill>
                    <a:latin typeface="Arial" panose="020B0604020202020204" pitchFamily="34" charset="0"/>
                    <a:cs typeface="Angsana New" panose="02020603050405020304" pitchFamily="18" charset="-34"/>
                  </a:defRPr>
                </a:lvl3pPr>
                <a:lvl4pPr marL="1600200" indent="-228600">
                  <a:defRPr>
                    <a:solidFill>
                      <a:schemeClr val="tx1"/>
                    </a:solidFill>
                    <a:latin typeface="Arial" panose="020B0604020202020204" pitchFamily="34" charset="0"/>
                    <a:cs typeface="Angsana New" panose="02020603050405020304" pitchFamily="18" charset="-34"/>
                  </a:defRPr>
                </a:lvl4pPr>
                <a:lvl5pPr marL="2057400" indent="-228600">
                  <a:defRPr>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9pPr>
              </a:lstStyle>
              <a:p>
                <a:pPr algn="ctr" eaLnBrk="1" hangingPunct="1">
                  <a:defRPr/>
                </a:pPr>
                <a:endParaRPr lang="en-US" altLang="en-US" sz="2400">
                  <a:latin typeface="Times New Roman" panose="02020603050405020304" pitchFamily="18" charset="0"/>
                  <a:ea typeface="+mn-ea"/>
                </a:endParaRPr>
              </a:p>
            </p:txBody>
          </p:sp>
          <p:sp>
            <p:nvSpPr>
              <p:cNvPr id="12" name="Line 7">
                <a:extLst>
                  <a:ext uri="{FF2B5EF4-FFF2-40B4-BE49-F238E27FC236}">
                    <a16:creationId xmlns:a16="http://schemas.microsoft.com/office/drawing/2014/main" id="{3FAC2C4C-0602-47BC-95B4-4E972C2B70E6}"/>
                  </a:ext>
                </a:extLst>
              </p:cNvPr>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 name="Group 8">
              <a:extLst>
                <a:ext uri="{FF2B5EF4-FFF2-40B4-BE49-F238E27FC236}">
                  <a16:creationId xmlns:a16="http://schemas.microsoft.com/office/drawing/2014/main" id="{0C20AE0F-C4B3-4A29-8C43-CF7F1D2A2746}"/>
                </a:ext>
              </a:extLst>
            </p:cNvPr>
            <p:cNvGrpSpPr>
              <a:grpSpLocks/>
            </p:cNvGrpSpPr>
            <p:nvPr userDrawn="1"/>
          </p:nvGrpSpPr>
          <p:grpSpPr bwMode="auto">
            <a:xfrm>
              <a:off x="400" y="336"/>
              <a:ext cx="5088" cy="192"/>
              <a:chOff x="400" y="336"/>
              <a:chExt cx="5088" cy="192"/>
            </a:xfrm>
          </p:grpSpPr>
          <p:sp>
            <p:nvSpPr>
              <p:cNvPr id="8" name="Rectangle 9">
                <a:extLst>
                  <a:ext uri="{FF2B5EF4-FFF2-40B4-BE49-F238E27FC236}">
                    <a16:creationId xmlns:a16="http://schemas.microsoft.com/office/drawing/2014/main" id="{1FD5AC00-9797-4043-B219-6345DF2485C5}"/>
                  </a:ext>
                </a:extLst>
              </p:cNvPr>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ngsana New" panose="02020603050405020304" pitchFamily="18" charset="-34"/>
                  </a:defRPr>
                </a:lvl1pPr>
                <a:lvl2pPr marL="742950" indent="-285750">
                  <a:defRPr>
                    <a:solidFill>
                      <a:schemeClr val="tx1"/>
                    </a:solidFill>
                    <a:latin typeface="Arial" panose="020B0604020202020204" pitchFamily="34" charset="0"/>
                    <a:cs typeface="Angsana New" panose="02020603050405020304" pitchFamily="18" charset="-34"/>
                  </a:defRPr>
                </a:lvl2pPr>
                <a:lvl3pPr marL="1143000" indent="-228600">
                  <a:defRPr>
                    <a:solidFill>
                      <a:schemeClr val="tx1"/>
                    </a:solidFill>
                    <a:latin typeface="Arial" panose="020B0604020202020204" pitchFamily="34" charset="0"/>
                    <a:cs typeface="Angsana New" panose="02020603050405020304" pitchFamily="18" charset="-34"/>
                  </a:defRPr>
                </a:lvl3pPr>
                <a:lvl4pPr marL="1600200" indent="-228600">
                  <a:defRPr>
                    <a:solidFill>
                      <a:schemeClr val="tx1"/>
                    </a:solidFill>
                    <a:latin typeface="Arial" panose="020B0604020202020204" pitchFamily="34" charset="0"/>
                    <a:cs typeface="Angsana New" panose="02020603050405020304" pitchFamily="18" charset="-34"/>
                  </a:defRPr>
                </a:lvl4pPr>
                <a:lvl5pPr marL="2057400" indent="-228600">
                  <a:defRPr>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9pPr>
              </a:lstStyle>
              <a:p>
                <a:pPr algn="ctr" eaLnBrk="1" hangingPunct="1">
                  <a:defRPr/>
                </a:pPr>
                <a:endParaRPr lang="en-US" altLang="en-US" sz="2400">
                  <a:latin typeface="Times New Roman" panose="02020603050405020304" pitchFamily="18" charset="0"/>
                  <a:ea typeface="+mn-ea"/>
                </a:endParaRPr>
              </a:p>
            </p:txBody>
          </p:sp>
          <p:sp>
            <p:nvSpPr>
              <p:cNvPr id="9" name="Line 10">
                <a:extLst>
                  <a:ext uri="{FF2B5EF4-FFF2-40B4-BE49-F238E27FC236}">
                    <a16:creationId xmlns:a16="http://schemas.microsoft.com/office/drawing/2014/main" id="{FC39622F-2F34-4372-BC91-3E22716B16ED}"/>
                  </a:ext>
                </a:extLst>
              </p:cNvPr>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pic>
        <p:nvPicPr>
          <p:cNvPr id="13" name="Picture 16" descr="emu_300x300_72dpi_black">
            <a:extLst>
              <a:ext uri="{FF2B5EF4-FFF2-40B4-BE49-F238E27FC236}">
                <a16:creationId xmlns:a16="http://schemas.microsoft.com/office/drawing/2014/main" id="{F0C07CA0-02B8-4E0B-AA92-AB68A3126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5888"/>
            <a:ext cx="57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8027" name="Rectangle 11">
            <a:extLst>
              <a:ext uri="{FF2B5EF4-FFF2-40B4-BE49-F238E27FC236}">
                <a16:creationId xmlns:a16="http://schemas.microsoft.com/office/drawing/2014/main" id="{84FECFE3-D358-4269-A6E7-29F0E60ACB00}"/>
              </a:ext>
            </a:extLst>
          </p:cNvPr>
          <p:cNvSpPr>
            <a:spLocks noGrp="1" noChangeArrowheads="1"/>
          </p:cNvSpPr>
          <p:nvPr>
            <p:ph type="ctrTitle"/>
          </p:nvPr>
        </p:nvSpPr>
        <p:spPr>
          <a:xfrm>
            <a:off x="2057400" y="1143000"/>
            <a:ext cx="6629400" cy="2209800"/>
          </a:xfrm>
        </p:spPr>
        <p:txBody>
          <a:bodyPr/>
          <a:lstStyle>
            <a:lvl1pPr>
              <a:defRPr sz="4800"/>
            </a:lvl1pPr>
          </a:lstStyle>
          <a:p>
            <a:pPr lvl="0"/>
            <a:r>
              <a:rPr lang="en-US" altLang="en-US" noProof="0"/>
              <a:t>Click to edit Master title style</a:t>
            </a:r>
          </a:p>
        </p:txBody>
      </p:sp>
      <p:sp>
        <p:nvSpPr>
          <p:cNvPr id="598028" name="Rectangle 12">
            <a:extLst>
              <a:ext uri="{FF2B5EF4-FFF2-40B4-BE49-F238E27FC236}">
                <a16:creationId xmlns:a16="http://schemas.microsoft.com/office/drawing/2014/main" id="{9496749A-9CDC-49EB-87DB-187AE4A55C71}"/>
              </a:ext>
            </a:extLst>
          </p:cNvPr>
          <p:cNvSpPr>
            <a:spLocks noGrp="1" noChangeArrowheads="1"/>
          </p:cNvSpPr>
          <p:nvPr>
            <p:ph type="subTitle" idx="1"/>
          </p:nvPr>
        </p:nvSpPr>
        <p:spPr>
          <a:xfrm>
            <a:off x="1371600" y="3962400"/>
            <a:ext cx="6858000" cy="1600200"/>
          </a:xfrm>
        </p:spPr>
        <p:txBody>
          <a:bodyPr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4" name="Date Placeholder 13">
            <a:extLst>
              <a:ext uri="{FF2B5EF4-FFF2-40B4-BE49-F238E27FC236}">
                <a16:creationId xmlns:a16="http://schemas.microsoft.com/office/drawing/2014/main" id="{C94895B0-46CA-4654-A58E-166E6378FE07}"/>
              </a:ext>
            </a:extLst>
          </p:cNvPr>
          <p:cNvSpPr>
            <a:spLocks noGrp="1" noChangeArrowheads="1"/>
          </p:cNvSpPr>
          <p:nvPr>
            <p:ph type="dt" sz="half" idx="10"/>
          </p:nvPr>
        </p:nvSpPr>
        <p:spPr>
          <a:xfrm>
            <a:off x="912813" y="6251575"/>
            <a:ext cx="1905000" cy="457200"/>
          </a:xfrm>
        </p:spPr>
        <p:txBody>
          <a:bodyPr/>
          <a:lstStyle>
            <a:lvl1pPr>
              <a:defRPr/>
            </a:lvl1pPr>
          </a:lstStyle>
          <a:p>
            <a:pPr>
              <a:defRPr/>
            </a:pPr>
            <a:fld id="{F48D4E78-7363-4221-84AD-C8E069396F26}" type="datetime4">
              <a:rPr lang="en-US" altLang="en-US"/>
              <a:pPr>
                <a:defRPr/>
              </a:pPr>
              <a:t>December 8, 2023</a:t>
            </a:fld>
            <a:endParaRPr lang="en-US" altLang="en-US"/>
          </a:p>
        </p:txBody>
      </p:sp>
      <p:sp>
        <p:nvSpPr>
          <p:cNvPr id="15" name="Footer Placeholder 14">
            <a:extLst>
              <a:ext uri="{FF2B5EF4-FFF2-40B4-BE49-F238E27FC236}">
                <a16:creationId xmlns:a16="http://schemas.microsoft.com/office/drawing/2014/main" id="{4C0E37DC-2163-4638-BF4A-082FD36FB115}"/>
              </a:ext>
            </a:extLst>
          </p:cNvPr>
          <p:cNvSpPr>
            <a:spLocks noGrp="1" noChangeArrowheads="1"/>
          </p:cNvSpPr>
          <p:nvPr>
            <p:ph type="ftr" sz="quarter" idx="11"/>
          </p:nvPr>
        </p:nvSpPr>
        <p:spPr>
          <a:xfrm>
            <a:off x="3354388" y="6248400"/>
            <a:ext cx="2895600" cy="457200"/>
          </a:xfrm>
        </p:spPr>
        <p:txBody>
          <a:bodyPr/>
          <a:lstStyle>
            <a:lvl1pPr>
              <a:defRPr/>
            </a:lvl1pPr>
          </a:lstStyle>
          <a:p>
            <a:pPr>
              <a:defRPr/>
            </a:pPr>
            <a:r>
              <a:rPr lang="tr-TR" altLang="en-US"/>
              <a:t>EASTERN MEDITERRANEAN UNIVERSITY</a:t>
            </a:r>
            <a:endParaRPr lang="en-US" altLang="en-US"/>
          </a:p>
        </p:txBody>
      </p:sp>
      <p:sp>
        <p:nvSpPr>
          <p:cNvPr id="16" name="Slide Number Placeholder 15">
            <a:extLst>
              <a:ext uri="{FF2B5EF4-FFF2-40B4-BE49-F238E27FC236}">
                <a16:creationId xmlns:a16="http://schemas.microsoft.com/office/drawing/2014/main" id="{08185F2C-4B30-4047-B84A-8D51CD29FD27}"/>
              </a:ext>
            </a:extLst>
          </p:cNvPr>
          <p:cNvSpPr>
            <a:spLocks noGrp="1" noChangeArrowheads="1"/>
          </p:cNvSpPr>
          <p:nvPr>
            <p:ph type="sldNum" sz="quarter" idx="12"/>
          </p:nvPr>
        </p:nvSpPr>
        <p:spPr>
          <a:xfrm>
            <a:off x="6781800" y="6248400"/>
            <a:ext cx="1905000" cy="457200"/>
          </a:xfrm>
        </p:spPr>
        <p:txBody>
          <a:bodyPr/>
          <a:lstStyle>
            <a:lvl1pPr>
              <a:defRPr/>
            </a:lvl1pPr>
          </a:lstStyle>
          <a:p>
            <a:pPr>
              <a:defRPr/>
            </a:pPr>
            <a:fld id="{6C0425CD-48E1-471D-9047-CBF5276EAA76}" type="slidenum">
              <a:rPr lang="en-US" altLang="en-US"/>
              <a:pPr>
                <a:defRPr/>
              </a:pPr>
              <a:t>‹#›</a:t>
            </a:fld>
            <a:endParaRPr lang="en-US" altLang="en-US"/>
          </a:p>
        </p:txBody>
      </p:sp>
    </p:spTree>
    <p:extLst>
      <p:ext uri="{BB962C8B-B14F-4D97-AF65-F5344CB8AC3E}">
        <p14:creationId xmlns:p14="http://schemas.microsoft.com/office/powerpoint/2010/main" val="3962003674"/>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2492-3926-43E2-8F8A-8F111F0D64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2A3C78-1C4A-4038-8F9C-87BAEA5D20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3882C7F7-7046-4083-9197-96ED5E89D2BA}"/>
              </a:ext>
            </a:extLst>
          </p:cNvPr>
          <p:cNvSpPr>
            <a:spLocks noGrp="1" noChangeArrowheads="1"/>
          </p:cNvSpPr>
          <p:nvPr>
            <p:ph type="dt" sz="half" idx="10"/>
          </p:nvPr>
        </p:nvSpPr>
        <p:spPr>
          <a:ln/>
        </p:spPr>
        <p:txBody>
          <a:bodyPr/>
          <a:lstStyle>
            <a:lvl1pPr>
              <a:defRPr/>
            </a:lvl1pPr>
          </a:lstStyle>
          <a:p>
            <a:pPr>
              <a:defRPr/>
            </a:pPr>
            <a:fld id="{F0545203-4AFD-47D0-B623-45311F84CA14}" type="datetime4">
              <a:rPr lang="en-US" altLang="en-US"/>
              <a:pPr>
                <a:defRPr/>
              </a:pPr>
              <a:t>December 8, 2023</a:t>
            </a:fld>
            <a:endParaRPr lang="en-US" altLang="en-US"/>
          </a:p>
        </p:txBody>
      </p:sp>
      <p:sp>
        <p:nvSpPr>
          <p:cNvPr id="5" name="Rectangle 10">
            <a:extLst>
              <a:ext uri="{FF2B5EF4-FFF2-40B4-BE49-F238E27FC236}">
                <a16:creationId xmlns:a16="http://schemas.microsoft.com/office/drawing/2014/main" id="{F13160C6-5DB6-4AB2-AA9A-6DF723F201F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1">
            <a:extLst>
              <a:ext uri="{FF2B5EF4-FFF2-40B4-BE49-F238E27FC236}">
                <a16:creationId xmlns:a16="http://schemas.microsoft.com/office/drawing/2014/main" id="{135D80AC-D1D0-4256-815C-25FC89E4B83A}"/>
              </a:ext>
            </a:extLst>
          </p:cNvPr>
          <p:cNvSpPr>
            <a:spLocks noGrp="1" noChangeArrowheads="1"/>
          </p:cNvSpPr>
          <p:nvPr>
            <p:ph type="sldNum" sz="quarter" idx="12"/>
          </p:nvPr>
        </p:nvSpPr>
        <p:spPr>
          <a:ln/>
        </p:spPr>
        <p:txBody>
          <a:bodyPr/>
          <a:lstStyle>
            <a:lvl1pPr>
              <a:defRPr/>
            </a:lvl1pPr>
          </a:lstStyle>
          <a:p>
            <a:pPr>
              <a:defRPr/>
            </a:pPr>
            <a:fld id="{6F0FCBE7-E995-474E-851E-1C1485B06B63}" type="slidenum">
              <a:rPr lang="en-US" altLang="en-US"/>
              <a:pPr>
                <a:defRPr/>
              </a:pPr>
              <a:t>‹#›</a:t>
            </a:fld>
            <a:endParaRPr lang="en-US" altLang="en-US"/>
          </a:p>
        </p:txBody>
      </p:sp>
    </p:spTree>
    <p:extLst>
      <p:ext uri="{BB962C8B-B14F-4D97-AF65-F5344CB8AC3E}">
        <p14:creationId xmlns:p14="http://schemas.microsoft.com/office/powerpoint/2010/main" val="1685688187"/>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19FC16-E16D-436D-BB2C-2D59D2B793DE}"/>
              </a:ext>
            </a:extLst>
          </p:cNvPr>
          <p:cNvSpPr>
            <a:spLocks noGrp="1"/>
          </p:cNvSpPr>
          <p:nvPr>
            <p:ph type="title" orient="vert"/>
          </p:nvPr>
        </p:nvSpPr>
        <p:spPr>
          <a:xfrm>
            <a:off x="6743700" y="152400"/>
            <a:ext cx="2019300" cy="6096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22F052-54BA-4B5A-81D1-4E467E4D71FC}"/>
              </a:ext>
            </a:extLst>
          </p:cNvPr>
          <p:cNvSpPr>
            <a:spLocks noGrp="1"/>
          </p:cNvSpPr>
          <p:nvPr>
            <p:ph type="body" orient="vert" idx="1"/>
          </p:nvPr>
        </p:nvSpPr>
        <p:spPr>
          <a:xfrm>
            <a:off x="685800" y="152400"/>
            <a:ext cx="5905500" cy="6096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F5B53232-2A55-461F-B917-7DAAE3D77CEB}"/>
              </a:ext>
            </a:extLst>
          </p:cNvPr>
          <p:cNvSpPr>
            <a:spLocks noGrp="1" noChangeArrowheads="1"/>
          </p:cNvSpPr>
          <p:nvPr>
            <p:ph type="dt" sz="half" idx="10"/>
          </p:nvPr>
        </p:nvSpPr>
        <p:spPr>
          <a:ln/>
        </p:spPr>
        <p:txBody>
          <a:bodyPr/>
          <a:lstStyle>
            <a:lvl1pPr>
              <a:defRPr/>
            </a:lvl1pPr>
          </a:lstStyle>
          <a:p>
            <a:pPr>
              <a:defRPr/>
            </a:pPr>
            <a:fld id="{784931D3-AB10-44E6-8156-DB0BA8951729}" type="datetime4">
              <a:rPr lang="en-US" altLang="en-US"/>
              <a:pPr>
                <a:defRPr/>
              </a:pPr>
              <a:t>December 8, 2023</a:t>
            </a:fld>
            <a:endParaRPr lang="en-US" altLang="en-US"/>
          </a:p>
        </p:txBody>
      </p:sp>
      <p:sp>
        <p:nvSpPr>
          <p:cNvPr id="5" name="Rectangle 10">
            <a:extLst>
              <a:ext uri="{FF2B5EF4-FFF2-40B4-BE49-F238E27FC236}">
                <a16:creationId xmlns:a16="http://schemas.microsoft.com/office/drawing/2014/main" id="{B89284BA-CA52-4913-B943-492ABF184F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1">
            <a:extLst>
              <a:ext uri="{FF2B5EF4-FFF2-40B4-BE49-F238E27FC236}">
                <a16:creationId xmlns:a16="http://schemas.microsoft.com/office/drawing/2014/main" id="{DAEA2FF8-642E-4D1D-B571-E55175CB1676}"/>
              </a:ext>
            </a:extLst>
          </p:cNvPr>
          <p:cNvSpPr>
            <a:spLocks noGrp="1" noChangeArrowheads="1"/>
          </p:cNvSpPr>
          <p:nvPr>
            <p:ph type="sldNum" sz="quarter" idx="12"/>
          </p:nvPr>
        </p:nvSpPr>
        <p:spPr>
          <a:ln/>
        </p:spPr>
        <p:txBody>
          <a:bodyPr/>
          <a:lstStyle>
            <a:lvl1pPr>
              <a:defRPr/>
            </a:lvl1pPr>
          </a:lstStyle>
          <a:p>
            <a:pPr>
              <a:defRPr/>
            </a:pPr>
            <a:fld id="{AF1A1857-001A-4A8B-97DE-C1FCFEBB2191}" type="slidenum">
              <a:rPr lang="en-US" altLang="en-US"/>
              <a:pPr>
                <a:defRPr/>
              </a:pPr>
              <a:t>‹#›</a:t>
            </a:fld>
            <a:endParaRPr lang="en-US" altLang="en-US"/>
          </a:p>
        </p:txBody>
      </p:sp>
    </p:spTree>
    <p:extLst>
      <p:ext uri="{BB962C8B-B14F-4D97-AF65-F5344CB8AC3E}">
        <p14:creationId xmlns:p14="http://schemas.microsoft.com/office/powerpoint/2010/main" val="488095679"/>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02A0-E140-46A4-B149-80BEDF0C8B95}"/>
              </a:ext>
            </a:extLst>
          </p:cNvPr>
          <p:cNvSpPr>
            <a:spLocks noGrp="1"/>
          </p:cNvSpPr>
          <p:nvPr>
            <p:ph type="title"/>
          </p:nvPr>
        </p:nvSpPr>
        <p:spPr>
          <a:xfrm>
            <a:off x="914400" y="152400"/>
            <a:ext cx="7772400" cy="712788"/>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8B1D56-9ACC-4BEE-87AB-B75D80E01086}"/>
              </a:ext>
            </a:extLst>
          </p:cNvPr>
          <p:cNvSpPr>
            <a:spLocks noGrp="1"/>
          </p:cNvSpPr>
          <p:nvPr>
            <p:ph type="body" sz="half" idx="1"/>
          </p:nvPr>
        </p:nvSpPr>
        <p:spPr>
          <a:xfrm>
            <a:off x="685800" y="1066800"/>
            <a:ext cx="3962400" cy="518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F59992-6FFC-45E3-AA41-0993C16702A4}"/>
              </a:ext>
            </a:extLst>
          </p:cNvPr>
          <p:cNvSpPr>
            <a:spLocks noGrp="1"/>
          </p:cNvSpPr>
          <p:nvPr>
            <p:ph sz="half" idx="2"/>
          </p:nvPr>
        </p:nvSpPr>
        <p:spPr>
          <a:xfrm>
            <a:off x="4800600" y="1066800"/>
            <a:ext cx="3962400" cy="518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DD1DB616-1D32-40E3-9810-ADF1E22196ED}"/>
              </a:ext>
            </a:extLst>
          </p:cNvPr>
          <p:cNvSpPr>
            <a:spLocks noGrp="1" noChangeArrowheads="1"/>
          </p:cNvSpPr>
          <p:nvPr>
            <p:ph type="dt" sz="half" idx="10"/>
          </p:nvPr>
        </p:nvSpPr>
        <p:spPr>
          <a:ln/>
        </p:spPr>
        <p:txBody>
          <a:bodyPr/>
          <a:lstStyle>
            <a:lvl1pPr>
              <a:defRPr/>
            </a:lvl1pPr>
          </a:lstStyle>
          <a:p>
            <a:pPr>
              <a:defRPr/>
            </a:pPr>
            <a:fld id="{F3BF6C8B-74C8-4247-996F-D6BA956AB177}" type="datetime4">
              <a:rPr lang="en-US" altLang="en-US"/>
              <a:pPr>
                <a:defRPr/>
              </a:pPr>
              <a:t>December 8, 2023</a:t>
            </a:fld>
            <a:endParaRPr lang="en-US" altLang="en-US"/>
          </a:p>
        </p:txBody>
      </p:sp>
      <p:sp>
        <p:nvSpPr>
          <p:cNvPr id="6" name="Rectangle 10">
            <a:extLst>
              <a:ext uri="{FF2B5EF4-FFF2-40B4-BE49-F238E27FC236}">
                <a16:creationId xmlns:a16="http://schemas.microsoft.com/office/drawing/2014/main" id="{8695BFE0-5887-4D89-9D0D-577193309EB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1">
            <a:extLst>
              <a:ext uri="{FF2B5EF4-FFF2-40B4-BE49-F238E27FC236}">
                <a16:creationId xmlns:a16="http://schemas.microsoft.com/office/drawing/2014/main" id="{2550E675-E5B8-472B-9B10-D261426E06EE}"/>
              </a:ext>
            </a:extLst>
          </p:cNvPr>
          <p:cNvSpPr>
            <a:spLocks noGrp="1" noChangeArrowheads="1"/>
          </p:cNvSpPr>
          <p:nvPr>
            <p:ph type="sldNum" sz="quarter" idx="12"/>
          </p:nvPr>
        </p:nvSpPr>
        <p:spPr>
          <a:ln/>
        </p:spPr>
        <p:txBody>
          <a:bodyPr/>
          <a:lstStyle>
            <a:lvl1pPr>
              <a:defRPr/>
            </a:lvl1pPr>
          </a:lstStyle>
          <a:p>
            <a:pPr>
              <a:defRPr/>
            </a:pPr>
            <a:fld id="{7C80EEE8-3DA7-47D3-8602-753C47B28AA9}" type="slidenum">
              <a:rPr lang="en-US" altLang="en-US"/>
              <a:pPr>
                <a:defRPr/>
              </a:pPr>
              <a:t>‹#›</a:t>
            </a:fld>
            <a:endParaRPr lang="en-US" altLang="en-US"/>
          </a:p>
        </p:txBody>
      </p:sp>
    </p:spTree>
    <p:extLst>
      <p:ext uri="{BB962C8B-B14F-4D97-AF65-F5344CB8AC3E}">
        <p14:creationId xmlns:p14="http://schemas.microsoft.com/office/powerpoint/2010/main" val="3679088737"/>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418FA9-6B05-4B16-A3F8-F758D64C378F}"/>
              </a:ext>
            </a:extLst>
          </p:cNvPr>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5" name="Rectangle 4">
            <a:extLst>
              <a:ext uri="{FF2B5EF4-FFF2-40B4-BE49-F238E27FC236}">
                <a16:creationId xmlns:a16="http://schemas.microsoft.com/office/drawing/2014/main" id="{4A4FD1C9-094D-4E8D-93F3-4CBC7CEED350}"/>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Rectangle 5">
            <a:extLst>
              <a:ext uri="{FF2B5EF4-FFF2-40B4-BE49-F238E27FC236}">
                <a16:creationId xmlns:a16="http://schemas.microsoft.com/office/drawing/2014/main" id="{C80D702B-0272-4540-A2D1-1D87BDEAA890}"/>
              </a:ext>
            </a:extLst>
          </p:cNvPr>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TextBox 6">
            <a:extLst>
              <a:ext uri="{FF2B5EF4-FFF2-40B4-BE49-F238E27FC236}">
                <a16:creationId xmlns:a16="http://schemas.microsoft.com/office/drawing/2014/main" id="{ABB1C9A6-3BAD-4800-8DA6-475B5970763F}"/>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5400" b="1">
                <a:solidFill>
                  <a:srgbClr val="B870B8"/>
                </a:solidFill>
                <a:cs typeface="Arial" panose="020B0604020202020204" pitchFamily="34" charset="0"/>
              </a:rPr>
              <a:t>+</a:t>
            </a:r>
          </a:p>
        </p:txBody>
      </p:sp>
      <p:sp>
        <p:nvSpPr>
          <p:cNvPr id="8" name="Rectangle 7">
            <a:extLst>
              <a:ext uri="{FF2B5EF4-FFF2-40B4-BE49-F238E27FC236}">
                <a16:creationId xmlns:a16="http://schemas.microsoft.com/office/drawing/2014/main" id="{A702D89E-C79C-483A-8DF2-DC8939887FD0}"/>
              </a:ext>
            </a:extLst>
          </p:cNvPr>
          <p:cNvSpPr/>
          <p:nvPr/>
        </p:nvSpPr>
        <p:spPr>
          <a:xfrm>
            <a:off x="4624388" y="228600"/>
            <a:ext cx="2057400" cy="20383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9" name="Rectangle 8">
            <a:extLst>
              <a:ext uri="{FF2B5EF4-FFF2-40B4-BE49-F238E27FC236}">
                <a16:creationId xmlns:a16="http://schemas.microsoft.com/office/drawing/2014/main" id="{D8F3400F-CA6C-443F-B586-9CF876E57D3B}"/>
              </a:ext>
            </a:extLst>
          </p:cNvPr>
          <p:cNvSpPr/>
          <p:nvPr/>
        </p:nvSpPr>
        <p:spPr>
          <a:xfrm>
            <a:off x="6802438" y="2378075"/>
            <a:ext cx="2057400" cy="2038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0" name="Date Placeholder 3">
            <a:extLst>
              <a:ext uri="{FF2B5EF4-FFF2-40B4-BE49-F238E27FC236}">
                <a16:creationId xmlns:a16="http://schemas.microsoft.com/office/drawing/2014/main" id="{C3ED7FDA-671D-4AAF-B7FC-7CFC6B867E63}"/>
              </a:ext>
            </a:extLst>
          </p:cNvPr>
          <p:cNvSpPr>
            <a:spLocks noGrp="1"/>
          </p:cNvSpPr>
          <p:nvPr>
            <p:ph type="dt" sz="half" idx="10"/>
          </p:nvPr>
        </p:nvSpPr>
        <p:spPr>
          <a:xfrm>
            <a:off x="4800600" y="6426200"/>
            <a:ext cx="1231900" cy="365125"/>
          </a:xfrm>
        </p:spPr>
        <p:txBody>
          <a:bodyPr/>
          <a:lstStyle>
            <a:lvl1pPr algn="l">
              <a:defRPr/>
            </a:lvl1pPr>
          </a:lstStyle>
          <a:p>
            <a:pPr>
              <a:defRPr/>
            </a:pPr>
            <a:fld id="{C364D0E4-4EF4-4BBD-A01C-1E1298D30241}" type="datetime4">
              <a:rPr lang="en-US" altLang="en-US"/>
              <a:pPr>
                <a:defRPr/>
              </a:pPr>
              <a:t>December 8, 2023</a:t>
            </a:fld>
            <a:endParaRPr lang="en-US" altLang="en-US"/>
          </a:p>
        </p:txBody>
      </p:sp>
      <p:sp>
        <p:nvSpPr>
          <p:cNvPr id="11" name="Footer Placeholder 4">
            <a:extLst>
              <a:ext uri="{FF2B5EF4-FFF2-40B4-BE49-F238E27FC236}">
                <a16:creationId xmlns:a16="http://schemas.microsoft.com/office/drawing/2014/main" id="{84C7B24E-D672-433A-B247-F3E9BDA86B51}"/>
              </a:ext>
            </a:extLst>
          </p:cNvPr>
          <p:cNvSpPr>
            <a:spLocks noGrp="1"/>
          </p:cNvSpPr>
          <p:nvPr>
            <p:ph type="ftr" sz="quarter" idx="11"/>
          </p:nvPr>
        </p:nvSpPr>
        <p:spPr>
          <a:xfrm>
            <a:off x="6311900" y="6426200"/>
            <a:ext cx="2616200" cy="365125"/>
          </a:xfrm>
        </p:spPr>
        <p:txBody>
          <a:bodyPr/>
          <a:lstStyle>
            <a:lvl1pPr algn="r">
              <a:defRPr/>
            </a:lvl1pPr>
          </a:lstStyle>
          <a:p>
            <a:pPr>
              <a:defRPr/>
            </a:pPr>
            <a:r>
              <a:rPr lang="tr-TR" altLang="en-US"/>
              <a:t>EASTERN MEDITERRANEAN UNIVERSITY</a:t>
            </a:r>
            <a:endParaRPr lang="en-US" altLang="en-US"/>
          </a:p>
        </p:txBody>
      </p:sp>
    </p:spTree>
    <p:extLst>
      <p:ext uri="{BB962C8B-B14F-4D97-AF65-F5344CB8AC3E}">
        <p14:creationId xmlns:p14="http://schemas.microsoft.com/office/powerpoint/2010/main" val="2991293298"/>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280381-2B02-41CA-B27D-F2596945CD7C}"/>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3600" b="1">
                <a:solidFill>
                  <a:srgbClr val="B870B8"/>
                </a:solidFill>
                <a:cs typeface="Arial" panose="020B0604020202020204" pitchFamily="34" charset="0"/>
              </a:rPr>
              <a:t>+</a:t>
            </a:r>
          </a:p>
        </p:txBody>
      </p:sp>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idx="1"/>
          </p:nvPr>
        </p:nvSpPr>
        <p:spPr/>
        <p:txBody>
          <a:bodyPr/>
          <a:lstStyle>
            <a:lvl1pPr>
              <a:defRPr>
                <a:solidFill>
                  <a:srgbClr val="0070C0"/>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3">
            <a:extLst>
              <a:ext uri="{FF2B5EF4-FFF2-40B4-BE49-F238E27FC236}">
                <a16:creationId xmlns:a16="http://schemas.microsoft.com/office/drawing/2014/main" id="{B9C6A6EB-7F60-48B1-9934-C4A296B03F5F}"/>
              </a:ext>
            </a:extLst>
          </p:cNvPr>
          <p:cNvSpPr>
            <a:spLocks noGrp="1"/>
          </p:cNvSpPr>
          <p:nvPr>
            <p:ph type="dt" sz="half" idx="10"/>
          </p:nvPr>
        </p:nvSpPr>
        <p:spPr/>
        <p:txBody>
          <a:bodyPr/>
          <a:lstStyle>
            <a:lvl1pPr>
              <a:defRPr/>
            </a:lvl1pPr>
          </a:lstStyle>
          <a:p>
            <a:pPr>
              <a:defRPr/>
            </a:pPr>
            <a:fld id="{ED362713-67DD-45B1-9625-98534D8CDE86}" type="datetime4">
              <a:rPr lang="en-US" altLang="en-US"/>
              <a:pPr>
                <a:defRPr/>
              </a:pPr>
              <a:t>December 8, 2023</a:t>
            </a:fld>
            <a:endParaRPr lang="en-US" altLang="en-US"/>
          </a:p>
        </p:txBody>
      </p:sp>
      <p:sp>
        <p:nvSpPr>
          <p:cNvPr id="6" name="Footer Placeholder 4">
            <a:extLst>
              <a:ext uri="{FF2B5EF4-FFF2-40B4-BE49-F238E27FC236}">
                <a16:creationId xmlns:a16="http://schemas.microsoft.com/office/drawing/2014/main" id="{67A134BD-7235-4020-B992-9A480BB17C20}"/>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7D849F9-5C1F-4618-9EA3-D0DCBB4F5E60}"/>
              </a:ext>
            </a:extLst>
          </p:cNvPr>
          <p:cNvSpPr>
            <a:spLocks noGrp="1"/>
          </p:cNvSpPr>
          <p:nvPr>
            <p:ph type="sldNum" sz="quarter" idx="12"/>
          </p:nvPr>
        </p:nvSpPr>
        <p:spPr/>
        <p:txBody>
          <a:bodyPr/>
          <a:lstStyle>
            <a:lvl1pPr>
              <a:defRPr/>
            </a:lvl1pPr>
          </a:lstStyle>
          <a:p>
            <a:pPr>
              <a:defRPr/>
            </a:pPr>
            <a:fld id="{3C3DDD53-1699-40FA-B327-0CDF54516E8A}" type="slidenum">
              <a:rPr lang="en-US" altLang="en-US"/>
              <a:pPr>
                <a:defRPr/>
              </a:pPr>
              <a:t>‹#›</a:t>
            </a:fld>
            <a:endParaRPr lang="en-US" altLang="en-US"/>
          </a:p>
        </p:txBody>
      </p:sp>
    </p:spTree>
    <p:extLst>
      <p:ext uri="{BB962C8B-B14F-4D97-AF65-F5344CB8AC3E}">
        <p14:creationId xmlns:p14="http://schemas.microsoft.com/office/powerpoint/2010/main" val="4293870709"/>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and Content, Al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1E2458-4F5B-4D7C-BB0C-F466B286D0F8}"/>
              </a:ext>
            </a:extLst>
          </p:cNvPr>
          <p:cNvSpPr/>
          <p:nvPr/>
        </p:nvSpPr>
        <p:spPr>
          <a:xfrm>
            <a:off x="8166100" y="282575"/>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TextBox 5">
            <a:extLst>
              <a:ext uri="{FF2B5EF4-FFF2-40B4-BE49-F238E27FC236}">
                <a16:creationId xmlns:a16="http://schemas.microsoft.com/office/drawing/2014/main" id="{3111AE9E-8EBB-4426-9FB0-DE34D4CAEE43}"/>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3600" b="1">
                <a:solidFill>
                  <a:srgbClr val="B870B8"/>
                </a:solidFill>
                <a:cs typeface="Arial" panose="020B0604020202020204" pitchFamily="34" charset="0"/>
              </a:rPr>
              <a:t>+</a:t>
            </a:r>
          </a:p>
        </p:txBody>
      </p:sp>
      <p:sp>
        <p:nvSpPr>
          <p:cNvPr id="2" name="Title 1"/>
          <p:cNvSpPr>
            <a:spLocks noGrp="1"/>
          </p:cNvSpPr>
          <p:nvPr>
            <p:ph type="title"/>
          </p:nvPr>
        </p:nvSpPr>
        <p:spPr>
          <a:xfrm>
            <a:off x="498474" y="134471"/>
            <a:ext cx="7556313" cy="995082"/>
          </a:xfrm>
        </p:spPr>
        <p:txBody>
          <a:bodyPr anchor="b"/>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idx="1"/>
          </p:nvPr>
        </p:nvSpPr>
        <p:spPr/>
        <p:txBody>
          <a:bodyPr/>
          <a:lstStyle>
            <a:lvl1pPr>
              <a:defRPr>
                <a:solidFill>
                  <a:srgbClr val="0070C0"/>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Text Placeholder 3"/>
          <p:cNvSpPr>
            <a:spLocks noGrp="1"/>
          </p:cNvSpPr>
          <p:nvPr>
            <p:ph type="body" sz="half" idx="2"/>
          </p:nvPr>
        </p:nvSpPr>
        <p:spPr>
          <a:xfrm>
            <a:off x="498518" y="1129553"/>
            <a:ext cx="7558960" cy="774700"/>
          </a:xfrm>
        </p:spPr>
        <p:txBody>
          <a:bodyPr rtlCol="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a:extLst>
              <a:ext uri="{FF2B5EF4-FFF2-40B4-BE49-F238E27FC236}">
                <a16:creationId xmlns:a16="http://schemas.microsoft.com/office/drawing/2014/main" id="{A75D5124-42CB-4993-8D1C-899521C4E141}"/>
              </a:ext>
            </a:extLst>
          </p:cNvPr>
          <p:cNvSpPr>
            <a:spLocks noGrp="1"/>
          </p:cNvSpPr>
          <p:nvPr>
            <p:ph type="dt" sz="half" idx="10"/>
          </p:nvPr>
        </p:nvSpPr>
        <p:spPr/>
        <p:txBody>
          <a:bodyPr/>
          <a:lstStyle>
            <a:lvl1pPr>
              <a:defRPr/>
            </a:lvl1pPr>
          </a:lstStyle>
          <a:p>
            <a:pPr>
              <a:defRPr/>
            </a:pPr>
            <a:fld id="{995DA894-BE68-4DB8-B25C-1FC1B2FF73D2}" type="datetime4">
              <a:rPr lang="en-US" altLang="en-US"/>
              <a:pPr>
                <a:defRPr/>
              </a:pPr>
              <a:t>December 8, 2023</a:t>
            </a:fld>
            <a:endParaRPr lang="en-US" altLang="en-US"/>
          </a:p>
        </p:txBody>
      </p:sp>
      <p:sp>
        <p:nvSpPr>
          <p:cNvPr id="8" name="Footer Placeholder 4">
            <a:extLst>
              <a:ext uri="{FF2B5EF4-FFF2-40B4-BE49-F238E27FC236}">
                <a16:creationId xmlns:a16="http://schemas.microsoft.com/office/drawing/2014/main" id="{69A9A635-5E96-4EC6-9124-E747923D79A1}"/>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CEF97B24-2A75-4EBD-B52F-315C2CBB1FF5}"/>
              </a:ext>
            </a:extLst>
          </p:cNvPr>
          <p:cNvSpPr>
            <a:spLocks noGrp="1"/>
          </p:cNvSpPr>
          <p:nvPr>
            <p:ph type="sldNum" sz="quarter" idx="12"/>
          </p:nvPr>
        </p:nvSpPr>
        <p:spPr/>
        <p:txBody>
          <a:bodyPr/>
          <a:lstStyle>
            <a:lvl1pPr>
              <a:defRPr/>
            </a:lvl1pPr>
          </a:lstStyle>
          <a:p>
            <a:pPr>
              <a:defRPr/>
            </a:pPr>
            <a:fld id="{2D26E4A3-C7F8-4ECD-AC6C-5D5DD0475AFD}" type="slidenum">
              <a:rPr lang="en-US" altLang="en-US"/>
              <a:pPr>
                <a:defRPr/>
              </a:pPr>
              <a:t>‹#›</a:t>
            </a:fld>
            <a:endParaRPr lang="en-US" altLang="en-US"/>
          </a:p>
        </p:txBody>
      </p:sp>
    </p:spTree>
    <p:extLst>
      <p:ext uri="{BB962C8B-B14F-4D97-AF65-F5344CB8AC3E}">
        <p14:creationId xmlns:p14="http://schemas.microsoft.com/office/powerpoint/2010/main" val="3732044071"/>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2 Pictur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E1E9E3-435C-4EF2-B45D-42F03D2A20F3}"/>
              </a:ext>
            </a:extLst>
          </p:cNvPr>
          <p:cNvSpPr/>
          <p:nvPr/>
        </p:nvSpPr>
        <p:spPr>
          <a:xfrm>
            <a:off x="282575" y="228600"/>
            <a:ext cx="4235450" cy="4187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8" name="Rectangle 7">
            <a:extLst>
              <a:ext uri="{FF2B5EF4-FFF2-40B4-BE49-F238E27FC236}">
                <a16:creationId xmlns:a16="http://schemas.microsoft.com/office/drawing/2014/main" id="{804D7826-D71D-4457-B386-BFCF0998AE95}"/>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9" name="Rectangle 8">
            <a:extLst>
              <a:ext uri="{FF2B5EF4-FFF2-40B4-BE49-F238E27FC236}">
                <a16:creationId xmlns:a16="http://schemas.microsoft.com/office/drawing/2014/main" id="{475FE730-52CC-4C8A-B5F3-464EC93367B6}"/>
              </a:ext>
            </a:extLst>
          </p:cNvPr>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10" name="TextBox 9">
            <a:extLst>
              <a:ext uri="{FF2B5EF4-FFF2-40B4-BE49-F238E27FC236}">
                <a16:creationId xmlns:a16="http://schemas.microsoft.com/office/drawing/2014/main" id="{5D294036-99E8-4306-8FFC-4531061B5AF5}"/>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5400" b="1">
                <a:solidFill>
                  <a:srgbClr val="B870B8"/>
                </a:solidFill>
                <a:cs typeface="Arial" panose="020B0604020202020204" pitchFamily="34" charset="0"/>
              </a:rPr>
              <a:t>+</a:t>
            </a:r>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3" name="Picture Placeholder 12"/>
          <p:cNvSpPr>
            <a:spLocks noGrp="1"/>
          </p:cNvSpPr>
          <p:nvPr>
            <p:ph type="pic" sz="quarter" idx="12"/>
          </p:nvPr>
        </p:nvSpPr>
        <p:spPr>
          <a:xfrm>
            <a:off x="4624388" y="228600"/>
            <a:ext cx="2057400" cy="2039112"/>
          </a:xfrm>
        </p:spPr>
        <p:txBody>
          <a:bodyPr rtlCol="0">
            <a:normAutofit/>
          </a:bodyPr>
          <a:lstStyle>
            <a:lvl1pPr>
              <a:buNone/>
              <a:defRPr/>
            </a:lvl1pPr>
          </a:lstStyle>
          <a:p>
            <a:pPr lvl="0"/>
            <a:r>
              <a:rPr lang="en-US" noProof="0"/>
              <a:t>Click icon to add picture</a:t>
            </a:r>
            <a:endParaRPr noProof="0" dirty="0"/>
          </a:p>
        </p:txBody>
      </p:sp>
      <p:sp>
        <p:nvSpPr>
          <p:cNvPr id="14" name="Picture Placeholder 12"/>
          <p:cNvSpPr>
            <a:spLocks noGrp="1"/>
          </p:cNvSpPr>
          <p:nvPr>
            <p:ph type="pic" sz="quarter" idx="13"/>
          </p:nvPr>
        </p:nvSpPr>
        <p:spPr>
          <a:xfrm>
            <a:off x="6802438" y="2377440"/>
            <a:ext cx="2057400" cy="2039112"/>
          </a:xfrm>
        </p:spPr>
        <p:txBody>
          <a:bodyPr rtlCol="0">
            <a:normAutofit/>
          </a:bodyPr>
          <a:lstStyle>
            <a:lvl1pPr>
              <a:buNone/>
              <a:defRPr/>
            </a:lvl1pPr>
          </a:lstStyle>
          <a:p>
            <a:pPr lvl="0"/>
            <a:r>
              <a:rPr lang="en-US" noProof="0"/>
              <a:t>Click icon to add picture</a:t>
            </a:r>
            <a:endParaRPr noProof="0" dirty="0"/>
          </a:p>
        </p:txBody>
      </p:sp>
      <p:sp>
        <p:nvSpPr>
          <p:cNvPr id="16" name="Text Placeholder 3"/>
          <p:cNvSpPr>
            <a:spLocks noGrp="1"/>
          </p:cNvSpPr>
          <p:nvPr>
            <p:ph type="body" sz="half" idx="2"/>
          </p:nvPr>
        </p:nvSpPr>
        <p:spPr>
          <a:xfrm>
            <a:off x="857250" y="1779494"/>
            <a:ext cx="3086100" cy="3089666"/>
          </a:xfrm>
        </p:spPr>
        <p:txBody>
          <a:bodyPr lIns="45720" rIns="45720">
            <a:noAutofit/>
          </a:bodyPr>
          <a:lstStyle>
            <a:lvl1pPr marL="0" indent="0" algn="ctr">
              <a:buNone/>
              <a:defRPr sz="4600">
                <a:solidFill>
                  <a:srgbClr val="FF0000"/>
                </a:solidFill>
              </a:defRPr>
            </a:lvl1pPr>
            <a:lvl2pPr>
              <a:defRPr sz="1200"/>
            </a:lvl2pPr>
            <a:lvl3pPr>
              <a:defRPr sz="1000"/>
            </a:lvl3pPr>
            <a:lvl4pPr>
              <a:defRPr sz="900"/>
            </a:lvl4pPr>
            <a:lvl5pPr>
              <a:defRPr sz="900"/>
            </a:lvl5pPr>
          </a:lstStyle>
          <a:p>
            <a:pPr lvl="0"/>
            <a:r>
              <a:rPr lang="en-US"/>
              <a:t>Edit Master text styles</a:t>
            </a:r>
          </a:p>
        </p:txBody>
      </p:sp>
      <p:sp>
        <p:nvSpPr>
          <p:cNvPr id="11" name="Date Placeholder 3">
            <a:extLst>
              <a:ext uri="{FF2B5EF4-FFF2-40B4-BE49-F238E27FC236}">
                <a16:creationId xmlns:a16="http://schemas.microsoft.com/office/drawing/2014/main" id="{B3000BFF-BD01-4050-AB22-6A3605AFD547}"/>
              </a:ext>
            </a:extLst>
          </p:cNvPr>
          <p:cNvSpPr>
            <a:spLocks noGrp="1"/>
          </p:cNvSpPr>
          <p:nvPr>
            <p:ph type="dt" sz="half" idx="14"/>
          </p:nvPr>
        </p:nvSpPr>
        <p:spPr>
          <a:xfrm>
            <a:off x="4800600" y="6426200"/>
            <a:ext cx="1231900" cy="365125"/>
          </a:xfrm>
        </p:spPr>
        <p:txBody>
          <a:bodyPr/>
          <a:lstStyle>
            <a:lvl1pPr algn="l">
              <a:defRPr/>
            </a:lvl1pPr>
          </a:lstStyle>
          <a:p>
            <a:pPr>
              <a:defRPr/>
            </a:pPr>
            <a:fld id="{325D1D72-FFDF-4920-99FB-88E9778C910A}" type="datetime4">
              <a:rPr lang="en-US" altLang="en-US"/>
              <a:pPr>
                <a:defRPr/>
              </a:pPr>
              <a:t>December 8, 2023</a:t>
            </a:fld>
            <a:endParaRPr lang="en-US" altLang="en-US"/>
          </a:p>
        </p:txBody>
      </p:sp>
      <p:sp>
        <p:nvSpPr>
          <p:cNvPr id="12" name="Footer Placeholder 4">
            <a:extLst>
              <a:ext uri="{FF2B5EF4-FFF2-40B4-BE49-F238E27FC236}">
                <a16:creationId xmlns:a16="http://schemas.microsoft.com/office/drawing/2014/main" id="{D33474E3-8569-48E6-9A18-C88D1522E235}"/>
              </a:ext>
            </a:extLst>
          </p:cNvPr>
          <p:cNvSpPr>
            <a:spLocks noGrp="1"/>
          </p:cNvSpPr>
          <p:nvPr>
            <p:ph type="ftr" sz="quarter" idx="15"/>
          </p:nvPr>
        </p:nvSpPr>
        <p:spPr>
          <a:xfrm>
            <a:off x="6311900" y="6426200"/>
            <a:ext cx="2616200" cy="365125"/>
          </a:xfrm>
        </p:spPr>
        <p:txBody>
          <a:bodyPr/>
          <a:lstStyle>
            <a:lvl1pPr algn="r">
              <a:defRPr/>
            </a:lvl1pPr>
          </a:lstStyle>
          <a:p>
            <a:pPr>
              <a:defRPr/>
            </a:pPr>
            <a:endParaRPr lang="en-US" altLang="en-US"/>
          </a:p>
        </p:txBody>
      </p:sp>
    </p:spTree>
    <p:extLst>
      <p:ext uri="{BB962C8B-B14F-4D97-AF65-F5344CB8AC3E}">
        <p14:creationId xmlns:p14="http://schemas.microsoft.com/office/powerpoint/2010/main" val="3209917578"/>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984F5F-7492-4214-A902-86009C764C06}"/>
              </a:ext>
            </a:extLst>
          </p:cNvPr>
          <p:cNvSpPr/>
          <p:nvPr/>
        </p:nvSpPr>
        <p:spPr>
          <a:xfrm>
            <a:off x="658813" y="211138"/>
            <a:ext cx="8201025" cy="6345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Title 1"/>
          <p:cNvSpPr>
            <a:spLocks noGrp="1"/>
          </p:cNvSpPr>
          <p:nvPr>
            <p:ph type="title"/>
          </p:nvPr>
        </p:nvSpPr>
        <p:spPr>
          <a:xfrm>
            <a:off x="661903" y="3133725"/>
            <a:ext cx="7313240" cy="1362075"/>
          </a:xfrm>
        </p:spPr>
        <p:txBody>
          <a:bodyPr anchor="b">
            <a:normAutofit/>
          </a:bodyPr>
          <a:lstStyle>
            <a:lvl1pPr algn="l">
              <a:defRPr sz="3200" b="0" cap="none" baseline="0">
                <a:solidFill>
                  <a:srgbClr val="FF0000"/>
                </a:solidFill>
              </a:defRPr>
            </a:lvl1pPr>
          </a:lstStyle>
          <a:p>
            <a:r>
              <a:rPr lang="en-US"/>
              <a:t>Click to edit Master title style</a:t>
            </a:r>
            <a:endParaRPr dirty="0"/>
          </a:p>
        </p:txBody>
      </p:sp>
      <p:sp>
        <p:nvSpPr>
          <p:cNvPr id="3" name="Text Placeholder 2"/>
          <p:cNvSpPr>
            <a:spLocks noGrp="1"/>
          </p:cNvSpPr>
          <p:nvPr>
            <p:ph type="body" idx="1"/>
          </p:nvPr>
        </p:nvSpPr>
        <p:spPr>
          <a:xfrm>
            <a:off x="658906" y="4725144"/>
            <a:ext cx="7265894" cy="1270843"/>
          </a:xfrm>
        </p:spPr>
        <p:txBody>
          <a:bodyPr>
            <a:normAutofit/>
          </a:bodyPr>
          <a:lstStyle>
            <a:lvl1pPr marL="0" indent="0">
              <a:spcBef>
                <a:spcPts val="300"/>
              </a:spcBef>
              <a:buNone/>
              <a:defRPr sz="1400" cap="none" baseline="0">
                <a:solidFill>
                  <a:srgbClr val="0070C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8AFF11AC-C712-4F63-998B-552BE0235719}"/>
              </a:ext>
            </a:extLst>
          </p:cNvPr>
          <p:cNvSpPr>
            <a:spLocks noGrp="1"/>
          </p:cNvSpPr>
          <p:nvPr>
            <p:ph type="dt" sz="half" idx="10"/>
          </p:nvPr>
        </p:nvSpPr>
        <p:spPr>
          <a:xfrm>
            <a:off x="658813" y="6248400"/>
            <a:ext cx="1474787" cy="365125"/>
          </a:xfrm>
        </p:spPr>
        <p:txBody>
          <a:bodyPr/>
          <a:lstStyle>
            <a:lvl1pPr algn="l">
              <a:defRPr>
                <a:solidFill>
                  <a:schemeClr val="bg1"/>
                </a:solidFill>
              </a:defRPr>
            </a:lvl1pPr>
          </a:lstStyle>
          <a:p>
            <a:pPr>
              <a:defRPr/>
            </a:pPr>
            <a:fld id="{353B3FEC-C9B4-4DD6-94EE-D2E2C5BC02D5}" type="datetime4">
              <a:rPr lang="en-US" altLang="en-US"/>
              <a:pPr>
                <a:defRPr/>
              </a:pPr>
              <a:t>December 8, 2023</a:t>
            </a:fld>
            <a:endParaRPr lang="en-US" altLang="en-US"/>
          </a:p>
        </p:txBody>
      </p:sp>
      <p:sp>
        <p:nvSpPr>
          <p:cNvPr id="6" name="Footer Placeholder 4">
            <a:extLst>
              <a:ext uri="{FF2B5EF4-FFF2-40B4-BE49-F238E27FC236}">
                <a16:creationId xmlns:a16="http://schemas.microsoft.com/office/drawing/2014/main" id="{E9233916-493F-4A54-87E4-31F8DF4980B5}"/>
              </a:ext>
            </a:extLst>
          </p:cNvPr>
          <p:cNvSpPr>
            <a:spLocks noGrp="1"/>
          </p:cNvSpPr>
          <p:nvPr>
            <p:ph type="ftr" sz="quarter" idx="11"/>
          </p:nvPr>
        </p:nvSpPr>
        <p:spPr>
          <a:xfrm>
            <a:off x="2286000" y="6248400"/>
            <a:ext cx="5638800" cy="365125"/>
          </a:xfrm>
        </p:spPr>
        <p:txBody>
          <a:bodyPr/>
          <a:lstStyle>
            <a:lvl1pPr>
              <a:defRPr>
                <a:solidFill>
                  <a:schemeClr val="bg1"/>
                </a:solidFill>
              </a:defRPr>
            </a:lvl1pPr>
          </a:lstStyle>
          <a:p>
            <a:pPr>
              <a:defRPr/>
            </a:pPr>
            <a:endParaRPr lang="en-US" altLang="en-US"/>
          </a:p>
        </p:txBody>
      </p:sp>
      <p:sp>
        <p:nvSpPr>
          <p:cNvPr id="7" name="Slide Number Placeholder 5">
            <a:extLst>
              <a:ext uri="{FF2B5EF4-FFF2-40B4-BE49-F238E27FC236}">
                <a16:creationId xmlns:a16="http://schemas.microsoft.com/office/drawing/2014/main" id="{645EEC7F-9735-4BA6-BC36-9F418F7C45D1}"/>
              </a:ext>
            </a:extLst>
          </p:cNvPr>
          <p:cNvSpPr>
            <a:spLocks noGrp="1"/>
          </p:cNvSpPr>
          <p:nvPr>
            <p:ph type="sldNum" sz="quarter" idx="12"/>
          </p:nvPr>
        </p:nvSpPr>
        <p:spPr>
          <a:xfrm>
            <a:off x="8305800" y="6248400"/>
            <a:ext cx="554038" cy="365125"/>
          </a:xfrm>
        </p:spPr>
        <p:txBody>
          <a:bodyPr/>
          <a:lstStyle>
            <a:lvl1pPr>
              <a:defRPr/>
            </a:lvl1pPr>
          </a:lstStyle>
          <a:p>
            <a:pPr>
              <a:defRPr/>
            </a:pPr>
            <a:fld id="{31CA1E58-68DB-4DAF-9037-4C3B3C541A82}" type="slidenum">
              <a:rPr lang="en-US" altLang="en-US"/>
              <a:pPr>
                <a:defRPr/>
              </a:pPr>
              <a:t>‹#›</a:t>
            </a:fld>
            <a:endParaRPr lang="en-US" altLang="en-US"/>
          </a:p>
        </p:txBody>
      </p:sp>
    </p:spTree>
    <p:extLst>
      <p:ext uri="{BB962C8B-B14F-4D97-AF65-F5344CB8AC3E}">
        <p14:creationId xmlns:p14="http://schemas.microsoft.com/office/powerpoint/2010/main" val="2423320397"/>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DD1B7D-3720-4E8A-8F44-25CF700E3AD2}"/>
              </a:ext>
            </a:extLst>
          </p:cNvPr>
          <p:cNvSpPr/>
          <p:nvPr/>
        </p:nvSpPr>
        <p:spPr>
          <a:xfrm>
            <a:off x="8210550" y="282575"/>
            <a:ext cx="64135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Rectangle 5">
            <a:extLst>
              <a:ext uri="{FF2B5EF4-FFF2-40B4-BE49-F238E27FC236}">
                <a16:creationId xmlns:a16="http://schemas.microsoft.com/office/drawing/2014/main" id="{77CAEAFA-2E46-46FA-B9DE-EC25981B4E2B}"/>
              </a:ext>
            </a:extLst>
          </p:cNvPr>
          <p:cNvSpPr/>
          <p:nvPr/>
        </p:nvSpPr>
        <p:spPr>
          <a:xfrm>
            <a:off x="8067675" y="282575"/>
            <a:ext cx="92075"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TextBox 6">
            <a:extLst>
              <a:ext uri="{FF2B5EF4-FFF2-40B4-BE49-F238E27FC236}">
                <a16:creationId xmlns:a16="http://schemas.microsoft.com/office/drawing/2014/main" id="{81E6A041-D7DB-40F9-B9AD-3DE545EC3473}"/>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3600" b="1">
                <a:solidFill>
                  <a:srgbClr val="B870B8"/>
                </a:solidFill>
                <a:cs typeface="Arial" panose="020B0604020202020204" pitchFamily="34" charset="0"/>
              </a:rPr>
              <a:t>+</a:t>
            </a:r>
          </a:p>
        </p:txBody>
      </p:sp>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sz="half" idx="1"/>
          </p:nvPr>
        </p:nvSpPr>
        <p:spPr>
          <a:xfrm>
            <a:off x="498518" y="1985963"/>
            <a:ext cx="3657600" cy="4140200"/>
          </a:xfrm>
        </p:spPr>
        <p:txBody>
          <a:bodyPr>
            <a:normAutofit/>
          </a:bodyPr>
          <a:lstStyle>
            <a:lvl1pPr>
              <a:defRPr sz="1800">
                <a:solidFill>
                  <a:srgbClr val="0070C0"/>
                </a:solidFill>
              </a:defRPr>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solidFill>
                  <a:srgbClr val="0070C0"/>
                </a:solidFill>
              </a:defRPr>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Date Placeholder 4">
            <a:extLst>
              <a:ext uri="{FF2B5EF4-FFF2-40B4-BE49-F238E27FC236}">
                <a16:creationId xmlns:a16="http://schemas.microsoft.com/office/drawing/2014/main" id="{4D3D8C34-77CA-45F2-AB48-A20AE592550E}"/>
              </a:ext>
            </a:extLst>
          </p:cNvPr>
          <p:cNvSpPr>
            <a:spLocks noGrp="1"/>
          </p:cNvSpPr>
          <p:nvPr>
            <p:ph type="dt" sz="half" idx="10"/>
          </p:nvPr>
        </p:nvSpPr>
        <p:spPr/>
        <p:txBody>
          <a:bodyPr/>
          <a:lstStyle>
            <a:lvl1pPr>
              <a:defRPr/>
            </a:lvl1pPr>
          </a:lstStyle>
          <a:p>
            <a:pPr>
              <a:defRPr/>
            </a:pPr>
            <a:fld id="{91ED7E32-E9A2-43C9-970A-8363651419E4}" type="datetime4">
              <a:rPr lang="en-US" altLang="en-US"/>
              <a:pPr>
                <a:defRPr/>
              </a:pPr>
              <a:t>December 8, 2023</a:t>
            </a:fld>
            <a:endParaRPr lang="en-US" altLang="en-US"/>
          </a:p>
        </p:txBody>
      </p:sp>
      <p:sp>
        <p:nvSpPr>
          <p:cNvPr id="9" name="Footer Placeholder 5">
            <a:extLst>
              <a:ext uri="{FF2B5EF4-FFF2-40B4-BE49-F238E27FC236}">
                <a16:creationId xmlns:a16="http://schemas.microsoft.com/office/drawing/2014/main" id="{C740F5B5-4E81-45D4-AB1E-46DF46D74546}"/>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6">
            <a:extLst>
              <a:ext uri="{FF2B5EF4-FFF2-40B4-BE49-F238E27FC236}">
                <a16:creationId xmlns:a16="http://schemas.microsoft.com/office/drawing/2014/main" id="{4AFAAC4E-CD01-4A50-8ED2-2D7F30703F91}"/>
              </a:ext>
            </a:extLst>
          </p:cNvPr>
          <p:cNvSpPr>
            <a:spLocks noGrp="1"/>
          </p:cNvSpPr>
          <p:nvPr>
            <p:ph type="sldNum" sz="quarter" idx="12"/>
          </p:nvPr>
        </p:nvSpPr>
        <p:spPr/>
        <p:txBody>
          <a:bodyPr/>
          <a:lstStyle>
            <a:lvl1pPr>
              <a:defRPr/>
            </a:lvl1pPr>
          </a:lstStyle>
          <a:p>
            <a:pPr>
              <a:defRPr/>
            </a:pPr>
            <a:fld id="{29475512-58A9-456B-BC02-C37EBC81CEE6}" type="slidenum">
              <a:rPr lang="en-US" altLang="en-US"/>
              <a:pPr>
                <a:defRPr/>
              </a:pPr>
              <a:t>‹#›</a:t>
            </a:fld>
            <a:endParaRPr lang="en-US" altLang="en-US"/>
          </a:p>
        </p:txBody>
      </p:sp>
    </p:spTree>
    <p:extLst>
      <p:ext uri="{BB962C8B-B14F-4D97-AF65-F5344CB8AC3E}">
        <p14:creationId xmlns:p14="http://schemas.microsoft.com/office/powerpoint/2010/main" val="2659001394"/>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C32D25-5964-4A64-911E-5D9718F49022}"/>
              </a:ext>
            </a:extLst>
          </p:cNvPr>
          <p:cNvSpPr/>
          <p:nvPr/>
        </p:nvSpPr>
        <p:spPr>
          <a:xfrm>
            <a:off x="8166100" y="282575"/>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8" name="TextBox 7">
            <a:extLst>
              <a:ext uri="{FF2B5EF4-FFF2-40B4-BE49-F238E27FC236}">
                <a16:creationId xmlns:a16="http://schemas.microsoft.com/office/drawing/2014/main" id="{08DE7050-E2EA-48E6-AE46-E2E824C98B97}"/>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3600" b="1">
                <a:solidFill>
                  <a:srgbClr val="B870B8"/>
                </a:solidFill>
                <a:cs typeface="Arial" panose="020B0604020202020204" pitchFamily="34" charset="0"/>
              </a:rPr>
              <a:t>+</a:t>
            </a:r>
          </a:p>
        </p:txBody>
      </p:sp>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Date Placeholder 6">
            <a:extLst>
              <a:ext uri="{FF2B5EF4-FFF2-40B4-BE49-F238E27FC236}">
                <a16:creationId xmlns:a16="http://schemas.microsoft.com/office/drawing/2014/main" id="{50FBEBA3-EDFE-498D-A848-537B50206D0B}"/>
              </a:ext>
            </a:extLst>
          </p:cNvPr>
          <p:cNvSpPr>
            <a:spLocks noGrp="1"/>
          </p:cNvSpPr>
          <p:nvPr>
            <p:ph type="dt" sz="half" idx="10"/>
          </p:nvPr>
        </p:nvSpPr>
        <p:spPr/>
        <p:txBody>
          <a:bodyPr/>
          <a:lstStyle>
            <a:lvl1pPr>
              <a:defRPr/>
            </a:lvl1pPr>
          </a:lstStyle>
          <a:p>
            <a:pPr>
              <a:defRPr/>
            </a:pPr>
            <a:fld id="{514546F8-6FC1-49EF-A20E-A7D45C8987DC}" type="datetime4">
              <a:rPr lang="en-US" altLang="en-US"/>
              <a:pPr>
                <a:defRPr/>
              </a:pPr>
              <a:t>December 8, 2023</a:t>
            </a:fld>
            <a:endParaRPr lang="en-US" altLang="en-US"/>
          </a:p>
        </p:txBody>
      </p:sp>
      <p:sp>
        <p:nvSpPr>
          <p:cNvPr id="10" name="Footer Placeholder 7">
            <a:extLst>
              <a:ext uri="{FF2B5EF4-FFF2-40B4-BE49-F238E27FC236}">
                <a16:creationId xmlns:a16="http://schemas.microsoft.com/office/drawing/2014/main" id="{D1E1EBC5-18ED-43AD-8C6E-5C85230310B8}"/>
              </a:ext>
            </a:extLst>
          </p:cNvPr>
          <p:cNvSpPr>
            <a:spLocks noGrp="1"/>
          </p:cNvSpPr>
          <p:nvPr>
            <p:ph type="ftr" sz="quarter" idx="11"/>
          </p:nvPr>
        </p:nvSpPr>
        <p:spPr/>
        <p:txBody>
          <a:bodyPr/>
          <a:lstStyle>
            <a:lvl1pPr>
              <a:defRPr/>
            </a:lvl1pPr>
          </a:lstStyle>
          <a:p>
            <a:pPr>
              <a:defRPr/>
            </a:pPr>
            <a:endParaRPr lang="en-US" altLang="en-US"/>
          </a:p>
        </p:txBody>
      </p:sp>
      <p:sp>
        <p:nvSpPr>
          <p:cNvPr id="11" name="Slide Number Placeholder 8">
            <a:extLst>
              <a:ext uri="{FF2B5EF4-FFF2-40B4-BE49-F238E27FC236}">
                <a16:creationId xmlns:a16="http://schemas.microsoft.com/office/drawing/2014/main" id="{3340528D-F71E-499C-9C71-F62B4A638398}"/>
              </a:ext>
            </a:extLst>
          </p:cNvPr>
          <p:cNvSpPr>
            <a:spLocks noGrp="1"/>
          </p:cNvSpPr>
          <p:nvPr>
            <p:ph type="sldNum" sz="quarter" idx="12"/>
          </p:nvPr>
        </p:nvSpPr>
        <p:spPr/>
        <p:txBody>
          <a:bodyPr/>
          <a:lstStyle>
            <a:lvl1pPr>
              <a:defRPr/>
            </a:lvl1pPr>
          </a:lstStyle>
          <a:p>
            <a:pPr>
              <a:defRPr/>
            </a:pPr>
            <a:fld id="{1F611535-6848-4FFC-8F4B-D064E647D87E}" type="slidenum">
              <a:rPr lang="en-US" altLang="en-US"/>
              <a:pPr>
                <a:defRPr/>
              </a:pPr>
              <a:t>‹#›</a:t>
            </a:fld>
            <a:endParaRPr lang="en-US" altLang="en-US"/>
          </a:p>
        </p:txBody>
      </p:sp>
    </p:spTree>
    <p:extLst>
      <p:ext uri="{BB962C8B-B14F-4D97-AF65-F5344CB8AC3E}">
        <p14:creationId xmlns:p14="http://schemas.microsoft.com/office/powerpoint/2010/main" val="57919505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2D18-0AE2-41C5-8CE1-E72A96F640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C5EF23-F2CB-41D3-80C9-105F583204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A5415B39-457B-4D4D-8EA5-039D4D232C7A}"/>
              </a:ext>
            </a:extLst>
          </p:cNvPr>
          <p:cNvSpPr>
            <a:spLocks noGrp="1" noChangeArrowheads="1"/>
          </p:cNvSpPr>
          <p:nvPr>
            <p:ph type="dt" sz="half" idx="10"/>
          </p:nvPr>
        </p:nvSpPr>
        <p:spPr>
          <a:ln/>
        </p:spPr>
        <p:txBody>
          <a:bodyPr/>
          <a:lstStyle>
            <a:lvl1pPr>
              <a:defRPr/>
            </a:lvl1pPr>
          </a:lstStyle>
          <a:p>
            <a:pPr>
              <a:defRPr/>
            </a:pPr>
            <a:fld id="{0D7ED3E4-8923-42F2-A0FE-4E917C4E0F34}" type="datetime4">
              <a:rPr lang="en-US" altLang="en-US"/>
              <a:pPr>
                <a:defRPr/>
              </a:pPr>
              <a:t>December 8, 2023</a:t>
            </a:fld>
            <a:endParaRPr lang="en-US" altLang="en-US"/>
          </a:p>
        </p:txBody>
      </p:sp>
      <p:sp>
        <p:nvSpPr>
          <p:cNvPr id="5" name="Rectangle 10">
            <a:extLst>
              <a:ext uri="{FF2B5EF4-FFF2-40B4-BE49-F238E27FC236}">
                <a16:creationId xmlns:a16="http://schemas.microsoft.com/office/drawing/2014/main" id="{C5110BAF-E875-494B-98C6-2AE4BA66A10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1">
            <a:extLst>
              <a:ext uri="{FF2B5EF4-FFF2-40B4-BE49-F238E27FC236}">
                <a16:creationId xmlns:a16="http://schemas.microsoft.com/office/drawing/2014/main" id="{6FB13DF9-9BE4-4E75-B4B6-58600D2343BF}"/>
              </a:ext>
            </a:extLst>
          </p:cNvPr>
          <p:cNvSpPr>
            <a:spLocks noGrp="1" noChangeArrowheads="1"/>
          </p:cNvSpPr>
          <p:nvPr>
            <p:ph type="sldNum" sz="quarter" idx="12"/>
          </p:nvPr>
        </p:nvSpPr>
        <p:spPr>
          <a:ln/>
        </p:spPr>
        <p:txBody>
          <a:bodyPr/>
          <a:lstStyle>
            <a:lvl1pPr>
              <a:defRPr/>
            </a:lvl1pPr>
          </a:lstStyle>
          <a:p>
            <a:pPr>
              <a:defRPr/>
            </a:pPr>
            <a:fld id="{A3C060C4-669B-4576-AA68-3D41CBD59160}" type="slidenum">
              <a:rPr lang="en-US" altLang="en-US"/>
              <a:pPr>
                <a:defRPr/>
              </a:pPr>
              <a:t>‹#›</a:t>
            </a:fld>
            <a:endParaRPr lang="en-US" altLang="en-US"/>
          </a:p>
        </p:txBody>
      </p:sp>
    </p:spTree>
    <p:extLst>
      <p:ext uri="{BB962C8B-B14F-4D97-AF65-F5344CB8AC3E}">
        <p14:creationId xmlns:p14="http://schemas.microsoft.com/office/powerpoint/2010/main" val="610767769"/>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2 Content, Top and Bottom">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362935-4E3C-4BC6-A184-DD1FA510E44F}"/>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3600" b="1">
                <a:solidFill>
                  <a:srgbClr val="B870B8"/>
                </a:solidFill>
                <a:cs typeface="Arial" panose="020B0604020202020204" pitchFamily="34" charset="0"/>
              </a:rPr>
              <a:t>+</a:t>
            </a:r>
          </a:p>
        </p:txBody>
      </p:sp>
      <p:sp>
        <p:nvSpPr>
          <p:cNvPr id="6" name="Rectangle 5">
            <a:extLst>
              <a:ext uri="{FF2B5EF4-FFF2-40B4-BE49-F238E27FC236}">
                <a16:creationId xmlns:a16="http://schemas.microsoft.com/office/drawing/2014/main" id="{BDBD34F9-432F-4732-911F-4598B245CD4E}"/>
              </a:ext>
            </a:extLst>
          </p:cNvPr>
          <p:cNvSpPr/>
          <p:nvPr/>
        </p:nvSpPr>
        <p:spPr>
          <a:xfrm>
            <a:off x="8166100" y="282575"/>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dirty="0"/>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4">
            <a:extLst>
              <a:ext uri="{FF2B5EF4-FFF2-40B4-BE49-F238E27FC236}">
                <a16:creationId xmlns:a16="http://schemas.microsoft.com/office/drawing/2014/main" id="{B116CF29-017A-4663-A794-35BED67844E0}"/>
              </a:ext>
            </a:extLst>
          </p:cNvPr>
          <p:cNvSpPr>
            <a:spLocks noGrp="1"/>
          </p:cNvSpPr>
          <p:nvPr>
            <p:ph type="dt" sz="half" idx="15"/>
          </p:nvPr>
        </p:nvSpPr>
        <p:spPr/>
        <p:txBody>
          <a:bodyPr/>
          <a:lstStyle>
            <a:lvl1pPr>
              <a:defRPr/>
            </a:lvl1pPr>
          </a:lstStyle>
          <a:p>
            <a:pPr>
              <a:defRPr/>
            </a:pPr>
            <a:fld id="{2D8ADC26-2864-486C-AE48-48A557E4948B}" type="datetime4">
              <a:rPr lang="en-US" altLang="en-US"/>
              <a:pPr>
                <a:defRPr/>
              </a:pPr>
              <a:t>December 8, 2023</a:t>
            </a:fld>
            <a:endParaRPr lang="en-US" altLang="en-US"/>
          </a:p>
        </p:txBody>
      </p:sp>
      <p:sp>
        <p:nvSpPr>
          <p:cNvPr id="8" name="Footer Placeholder 5">
            <a:extLst>
              <a:ext uri="{FF2B5EF4-FFF2-40B4-BE49-F238E27FC236}">
                <a16:creationId xmlns:a16="http://schemas.microsoft.com/office/drawing/2014/main" id="{65C75A8F-E3A8-484C-8D55-215D73B757CC}"/>
              </a:ext>
            </a:extLst>
          </p:cNvPr>
          <p:cNvSpPr>
            <a:spLocks noGrp="1"/>
          </p:cNvSpPr>
          <p:nvPr>
            <p:ph type="ftr" sz="quarter" idx="16"/>
          </p:nvPr>
        </p:nvSpPr>
        <p:spPr/>
        <p:txBody>
          <a:bodyPr/>
          <a:lstStyle>
            <a:lvl1pPr>
              <a:defRPr/>
            </a:lvl1pPr>
          </a:lstStyle>
          <a:p>
            <a:pPr>
              <a:defRPr/>
            </a:pPr>
            <a:endParaRPr lang="en-US" altLang="en-US"/>
          </a:p>
        </p:txBody>
      </p:sp>
      <p:sp>
        <p:nvSpPr>
          <p:cNvPr id="9" name="Slide Number Placeholder 6">
            <a:extLst>
              <a:ext uri="{FF2B5EF4-FFF2-40B4-BE49-F238E27FC236}">
                <a16:creationId xmlns:a16="http://schemas.microsoft.com/office/drawing/2014/main" id="{722032C5-C8E8-436E-8E09-A5F51170B47B}"/>
              </a:ext>
            </a:extLst>
          </p:cNvPr>
          <p:cNvSpPr>
            <a:spLocks noGrp="1"/>
          </p:cNvSpPr>
          <p:nvPr>
            <p:ph type="sldNum" sz="quarter" idx="17"/>
          </p:nvPr>
        </p:nvSpPr>
        <p:spPr/>
        <p:txBody>
          <a:bodyPr/>
          <a:lstStyle>
            <a:lvl1pPr>
              <a:defRPr/>
            </a:lvl1pPr>
          </a:lstStyle>
          <a:p>
            <a:pPr>
              <a:defRPr/>
            </a:pPr>
            <a:fld id="{684D4414-362C-48D5-83EB-C024C18182DF}" type="slidenum">
              <a:rPr lang="en-US" altLang="en-US"/>
              <a:pPr>
                <a:defRPr/>
              </a:pPr>
              <a:t>‹#›</a:t>
            </a:fld>
            <a:endParaRPr lang="en-US" altLang="en-US"/>
          </a:p>
        </p:txBody>
      </p:sp>
    </p:spTree>
    <p:extLst>
      <p:ext uri="{BB962C8B-B14F-4D97-AF65-F5344CB8AC3E}">
        <p14:creationId xmlns:p14="http://schemas.microsoft.com/office/powerpoint/2010/main" val="607713399"/>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3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2A328E-C3FB-45DD-8D4A-6313858F44CE}"/>
              </a:ext>
            </a:extLst>
          </p:cNvPr>
          <p:cNvSpPr/>
          <p:nvPr/>
        </p:nvSpPr>
        <p:spPr>
          <a:xfrm>
            <a:off x="8166100" y="282575"/>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TextBox 6">
            <a:extLst>
              <a:ext uri="{FF2B5EF4-FFF2-40B4-BE49-F238E27FC236}">
                <a16:creationId xmlns:a16="http://schemas.microsoft.com/office/drawing/2014/main" id="{C1897DFF-A78C-4FE8-B204-36E0D1B6F2B0}"/>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3600" b="1">
                <a:solidFill>
                  <a:srgbClr val="B870B8"/>
                </a:solidFill>
                <a:cs typeface="Arial" panose="020B0604020202020204" pitchFamily="34" charset="0"/>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a:extLst>
              <a:ext uri="{FF2B5EF4-FFF2-40B4-BE49-F238E27FC236}">
                <a16:creationId xmlns:a16="http://schemas.microsoft.com/office/drawing/2014/main" id="{913416FC-85ED-4628-92BF-224BFCBF0143}"/>
              </a:ext>
            </a:extLst>
          </p:cNvPr>
          <p:cNvSpPr>
            <a:spLocks noGrp="1"/>
          </p:cNvSpPr>
          <p:nvPr>
            <p:ph type="dt" sz="half" idx="17"/>
          </p:nvPr>
        </p:nvSpPr>
        <p:spPr/>
        <p:txBody>
          <a:bodyPr/>
          <a:lstStyle>
            <a:lvl1pPr>
              <a:defRPr/>
            </a:lvl1pPr>
          </a:lstStyle>
          <a:p>
            <a:pPr>
              <a:defRPr/>
            </a:pPr>
            <a:fld id="{93F27F4A-1F01-476B-AC53-2EF5171926EC}" type="datetime4">
              <a:rPr lang="en-US" altLang="en-US"/>
              <a:pPr>
                <a:defRPr/>
              </a:pPr>
              <a:t>December 8, 2023</a:t>
            </a:fld>
            <a:endParaRPr lang="en-US" altLang="en-US"/>
          </a:p>
        </p:txBody>
      </p:sp>
      <p:sp>
        <p:nvSpPr>
          <p:cNvPr id="9" name="Footer Placeholder 5">
            <a:extLst>
              <a:ext uri="{FF2B5EF4-FFF2-40B4-BE49-F238E27FC236}">
                <a16:creationId xmlns:a16="http://schemas.microsoft.com/office/drawing/2014/main" id="{0C005509-B65A-439D-853B-CDD7EB939504}"/>
              </a:ext>
            </a:extLst>
          </p:cNvPr>
          <p:cNvSpPr>
            <a:spLocks noGrp="1"/>
          </p:cNvSpPr>
          <p:nvPr>
            <p:ph type="ftr" sz="quarter" idx="18"/>
          </p:nvPr>
        </p:nvSpPr>
        <p:spPr/>
        <p:txBody>
          <a:bodyPr/>
          <a:lstStyle>
            <a:lvl1pPr>
              <a:defRPr/>
            </a:lvl1pPr>
          </a:lstStyle>
          <a:p>
            <a:pPr>
              <a:defRPr/>
            </a:pPr>
            <a:endParaRPr lang="en-US" altLang="en-US"/>
          </a:p>
        </p:txBody>
      </p:sp>
      <p:sp>
        <p:nvSpPr>
          <p:cNvPr id="10" name="Slide Number Placeholder 6">
            <a:extLst>
              <a:ext uri="{FF2B5EF4-FFF2-40B4-BE49-F238E27FC236}">
                <a16:creationId xmlns:a16="http://schemas.microsoft.com/office/drawing/2014/main" id="{AAC3AE53-F949-4AFC-87C4-0B384E304E00}"/>
              </a:ext>
            </a:extLst>
          </p:cNvPr>
          <p:cNvSpPr>
            <a:spLocks noGrp="1"/>
          </p:cNvSpPr>
          <p:nvPr>
            <p:ph type="sldNum" sz="quarter" idx="19"/>
          </p:nvPr>
        </p:nvSpPr>
        <p:spPr/>
        <p:txBody>
          <a:bodyPr/>
          <a:lstStyle>
            <a:lvl1pPr>
              <a:defRPr/>
            </a:lvl1pPr>
          </a:lstStyle>
          <a:p>
            <a:pPr>
              <a:defRPr/>
            </a:pPr>
            <a:fld id="{CA128A47-6466-4167-94B8-48729CB9FF71}" type="slidenum">
              <a:rPr lang="en-US" altLang="en-US"/>
              <a:pPr>
                <a:defRPr/>
              </a:pPr>
              <a:t>‹#›</a:t>
            </a:fld>
            <a:endParaRPr lang="en-US" altLang="en-US"/>
          </a:p>
        </p:txBody>
      </p:sp>
    </p:spTree>
    <p:extLst>
      <p:ext uri="{BB962C8B-B14F-4D97-AF65-F5344CB8AC3E}">
        <p14:creationId xmlns:p14="http://schemas.microsoft.com/office/powerpoint/2010/main" val="1358029028"/>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4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A61D03-A3EA-4017-8B2F-8EA4C1B8634E}"/>
              </a:ext>
            </a:extLst>
          </p:cNvPr>
          <p:cNvSpPr/>
          <p:nvPr/>
        </p:nvSpPr>
        <p:spPr>
          <a:xfrm>
            <a:off x="8166100" y="282575"/>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8" name="TextBox 7">
            <a:extLst>
              <a:ext uri="{FF2B5EF4-FFF2-40B4-BE49-F238E27FC236}">
                <a16:creationId xmlns:a16="http://schemas.microsoft.com/office/drawing/2014/main" id="{3D4EB6BA-DD5F-43A8-9915-4CEB13EE0A36}"/>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3600" b="1">
                <a:solidFill>
                  <a:srgbClr val="B870B8"/>
                </a:solidFill>
                <a:cs typeface="Arial" panose="020B0604020202020204" pitchFamily="34" charset="0"/>
              </a:rPr>
              <a:t>+</a:t>
            </a:r>
          </a:p>
        </p:txBody>
      </p:sp>
      <p:sp>
        <p:nvSpPr>
          <p:cNvPr id="2" name="Title 1"/>
          <p:cNvSpPr>
            <a:spLocks noGrp="1"/>
          </p:cNvSpPr>
          <p:nvPr>
            <p:ph type="title"/>
          </p:nvPr>
        </p:nvSpPr>
        <p:spPr/>
        <p:txBody>
          <a:bodyPr/>
          <a:lstStyle/>
          <a:p>
            <a:r>
              <a:rPr lang="en-US"/>
              <a:t>Click to edit Master title style</a:t>
            </a:r>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Date Placeholder 4">
            <a:extLst>
              <a:ext uri="{FF2B5EF4-FFF2-40B4-BE49-F238E27FC236}">
                <a16:creationId xmlns:a16="http://schemas.microsoft.com/office/drawing/2014/main" id="{15B45A6D-BA5E-4159-9F4C-0165406A4348}"/>
              </a:ext>
            </a:extLst>
          </p:cNvPr>
          <p:cNvSpPr>
            <a:spLocks noGrp="1"/>
          </p:cNvSpPr>
          <p:nvPr>
            <p:ph type="dt" sz="half" idx="19"/>
          </p:nvPr>
        </p:nvSpPr>
        <p:spPr/>
        <p:txBody>
          <a:bodyPr/>
          <a:lstStyle>
            <a:lvl1pPr>
              <a:defRPr/>
            </a:lvl1pPr>
          </a:lstStyle>
          <a:p>
            <a:pPr>
              <a:defRPr/>
            </a:pPr>
            <a:fld id="{3714C5A0-52D9-49CA-AAA3-30DF898B716E}" type="datetime4">
              <a:rPr lang="en-US" altLang="en-US"/>
              <a:pPr>
                <a:defRPr/>
              </a:pPr>
              <a:t>December 8, 2023</a:t>
            </a:fld>
            <a:endParaRPr lang="en-US" altLang="en-US"/>
          </a:p>
        </p:txBody>
      </p:sp>
      <p:sp>
        <p:nvSpPr>
          <p:cNvPr id="10" name="Footer Placeholder 5">
            <a:extLst>
              <a:ext uri="{FF2B5EF4-FFF2-40B4-BE49-F238E27FC236}">
                <a16:creationId xmlns:a16="http://schemas.microsoft.com/office/drawing/2014/main" id="{3386C21A-9772-4750-A635-1ECEFF6E6D6A}"/>
              </a:ext>
            </a:extLst>
          </p:cNvPr>
          <p:cNvSpPr>
            <a:spLocks noGrp="1"/>
          </p:cNvSpPr>
          <p:nvPr>
            <p:ph type="ftr" sz="quarter" idx="20"/>
          </p:nvPr>
        </p:nvSpPr>
        <p:spPr/>
        <p:txBody>
          <a:bodyPr/>
          <a:lstStyle>
            <a:lvl1pPr>
              <a:defRPr/>
            </a:lvl1pPr>
          </a:lstStyle>
          <a:p>
            <a:pPr>
              <a:defRPr/>
            </a:pPr>
            <a:endParaRPr lang="en-US" altLang="en-US"/>
          </a:p>
        </p:txBody>
      </p:sp>
      <p:sp>
        <p:nvSpPr>
          <p:cNvPr id="11" name="Slide Number Placeholder 6">
            <a:extLst>
              <a:ext uri="{FF2B5EF4-FFF2-40B4-BE49-F238E27FC236}">
                <a16:creationId xmlns:a16="http://schemas.microsoft.com/office/drawing/2014/main" id="{393A8AD9-C29E-42C5-B118-8B69879D7909}"/>
              </a:ext>
            </a:extLst>
          </p:cNvPr>
          <p:cNvSpPr>
            <a:spLocks noGrp="1"/>
          </p:cNvSpPr>
          <p:nvPr>
            <p:ph type="sldNum" sz="quarter" idx="21"/>
          </p:nvPr>
        </p:nvSpPr>
        <p:spPr/>
        <p:txBody>
          <a:bodyPr/>
          <a:lstStyle>
            <a:lvl1pPr>
              <a:defRPr/>
            </a:lvl1pPr>
          </a:lstStyle>
          <a:p>
            <a:pPr>
              <a:defRPr/>
            </a:pPr>
            <a:fld id="{41B25CC1-A35F-467C-9C49-3EC9F3F12646}" type="slidenum">
              <a:rPr lang="en-US" altLang="en-US"/>
              <a:pPr>
                <a:defRPr/>
              </a:pPr>
              <a:t>‹#›</a:t>
            </a:fld>
            <a:endParaRPr lang="en-US" altLang="en-US"/>
          </a:p>
        </p:txBody>
      </p:sp>
    </p:spTree>
    <p:extLst>
      <p:ext uri="{BB962C8B-B14F-4D97-AF65-F5344CB8AC3E}">
        <p14:creationId xmlns:p14="http://schemas.microsoft.com/office/powerpoint/2010/main" val="3993870690"/>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B7EAA4-B924-4564-8768-405597F23C89}"/>
              </a:ext>
            </a:extLst>
          </p:cNvPr>
          <p:cNvSpPr/>
          <p:nvPr/>
        </p:nvSpPr>
        <p:spPr>
          <a:xfrm>
            <a:off x="8166100" y="282575"/>
            <a:ext cx="6858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4" name="TextBox 3">
            <a:extLst>
              <a:ext uri="{FF2B5EF4-FFF2-40B4-BE49-F238E27FC236}">
                <a16:creationId xmlns:a16="http://schemas.microsoft.com/office/drawing/2014/main" id="{9FF8AAF3-4FEF-4682-9F36-0BF52D13D022}"/>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3600" b="1">
                <a:solidFill>
                  <a:srgbClr val="B870B8"/>
                </a:solidFill>
                <a:cs typeface="Arial" panose="020B0604020202020204" pitchFamily="34" charset="0"/>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2">
            <a:extLst>
              <a:ext uri="{FF2B5EF4-FFF2-40B4-BE49-F238E27FC236}">
                <a16:creationId xmlns:a16="http://schemas.microsoft.com/office/drawing/2014/main" id="{48740AEB-4E8B-4C0F-933B-0E491CFADEED}"/>
              </a:ext>
            </a:extLst>
          </p:cNvPr>
          <p:cNvSpPr>
            <a:spLocks noGrp="1"/>
          </p:cNvSpPr>
          <p:nvPr>
            <p:ph type="dt" sz="half" idx="10"/>
          </p:nvPr>
        </p:nvSpPr>
        <p:spPr/>
        <p:txBody>
          <a:bodyPr/>
          <a:lstStyle>
            <a:lvl1pPr>
              <a:defRPr/>
            </a:lvl1pPr>
          </a:lstStyle>
          <a:p>
            <a:pPr>
              <a:defRPr/>
            </a:pPr>
            <a:fld id="{C1F4B877-CB91-4DC4-AD51-09662B635213}" type="datetime4">
              <a:rPr lang="en-US" altLang="en-US"/>
              <a:pPr>
                <a:defRPr/>
              </a:pPr>
              <a:t>December 8, 2023</a:t>
            </a:fld>
            <a:endParaRPr lang="en-US" altLang="en-US"/>
          </a:p>
        </p:txBody>
      </p:sp>
      <p:sp>
        <p:nvSpPr>
          <p:cNvPr id="6" name="Footer Placeholder 3">
            <a:extLst>
              <a:ext uri="{FF2B5EF4-FFF2-40B4-BE49-F238E27FC236}">
                <a16:creationId xmlns:a16="http://schemas.microsoft.com/office/drawing/2014/main" id="{8F958FC1-4DAC-48CC-92CA-EC47FAF20F92}"/>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4">
            <a:extLst>
              <a:ext uri="{FF2B5EF4-FFF2-40B4-BE49-F238E27FC236}">
                <a16:creationId xmlns:a16="http://schemas.microsoft.com/office/drawing/2014/main" id="{D208B231-6E8D-411A-A216-9407787AECCC}"/>
              </a:ext>
            </a:extLst>
          </p:cNvPr>
          <p:cNvSpPr>
            <a:spLocks noGrp="1"/>
          </p:cNvSpPr>
          <p:nvPr>
            <p:ph type="sldNum" sz="quarter" idx="12"/>
          </p:nvPr>
        </p:nvSpPr>
        <p:spPr/>
        <p:txBody>
          <a:bodyPr/>
          <a:lstStyle>
            <a:lvl1pPr>
              <a:defRPr/>
            </a:lvl1pPr>
          </a:lstStyle>
          <a:p>
            <a:pPr>
              <a:defRPr/>
            </a:pPr>
            <a:fld id="{5FED9510-CFFA-4290-9F61-1D94859CA29D}" type="slidenum">
              <a:rPr lang="en-US" altLang="en-US"/>
              <a:pPr>
                <a:defRPr/>
              </a:pPr>
              <a:t>‹#›</a:t>
            </a:fld>
            <a:endParaRPr lang="en-US" altLang="en-US"/>
          </a:p>
        </p:txBody>
      </p:sp>
    </p:spTree>
    <p:extLst>
      <p:ext uri="{BB962C8B-B14F-4D97-AF65-F5344CB8AC3E}">
        <p14:creationId xmlns:p14="http://schemas.microsoft.com/office/powerpoint/2010/main" val="2088112140"/>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4A82CE-4756-4E5C-8A36-C9ECAF3787DE}"/>
              </a:ext>
            </a:extLst>
          </p:cNvPr>
          <p:cNvSpPr/>
          <p:nvPr/>
        </p:nvSpPr>
        <p:spPr>
          <a:xfrm>
            <a:off x="8166100" y="282575"/>
            <a:ext cx="685800"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3" name="Date Placeholder 1">
            <a:extLst>
              <a:ext uri="{FF2B5EF4-FFF2-40B4-BE49-F238E27FC236}">
                <a16:creationId xmlns:a16="http://schemas.microsoft.com/office/drawing/2014/main" id="{4D6D3129-FADD-4024-9646-8AC1539BAB45}"/>
              </a:ext>
            </a:extLst>
          </p:cNvPr>
          <p:cNvSpPr>
            <a:spLocks noGrp="1"/>
          </p:cNvSpPr>
          <p:nvPr>
            <p:ph type="dt" sz="half" idx="10"/>
          </p:nvPr>
        </p:nvSpPr>
        <p:spPr/>
        <p:txBody>
          <a:bodyPr/>
          <a:lstStyle>
            <a:lvl1pPr>
              <a:defRPr/>
            </a:lvl1pPr>
          </a:lstStyle>
          <a:p>
            <a:pPr>
              <a:defRPr/>
            </a:pPr>
            <a:fld id="{E474E163-5A03-407C-AA24-4B95EEF6B8DD}" type="datetime4">
              <a:rPr lang="en-US" altLang="en-US"/>
              <a:pPr>
                <a:defRPr/>
              </a:pPr>
              <a:t>December 8, 2023</a:t>
            </a:fld>
            <a:endParaRPr lang="en-US" altLang="en-US"/>
          </a:p>
        </p:txBody>
      </p:sp>
      <p:sp>
        <p:nvSpPr>
          <p:cNvPr id="4" name="Footer Placeholder 2">
            <a:extLst>
              <a:ext uri="{FF2B5EF4-FFF2-40B4-BE49-F238E27FC236}">
                <a16:creationId xmlns:a16="http://schemas.microsoft.com/office/drawing/2014/main" id="{C5109FD2-1828-4022-8D35-738BABAF5361}"/>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3">
            <a:extLst>
              <a:ext uri="{FF2B5EF4-FFF2-40B4-BE49-F238E27FC236}">
                <a16:creationId xmlns:a16="http://schemas.microsoft.com/office/drawing/2014/main" id="{3A2534F4-8E9F-42EE-A68E-45C03CC7FEC9}"/>
              </a:ext>
            </a:extLst>
          </p:cNvPr>
          <p:cNvSpPr>
            <a:spLocks noGrp="1"/>
          </p:cNvSpPr>
          <p:nvPr>
            <p:ph type="sldNum" sz="quarter" idx="12"/>
          </p:nvPr>
        </p:nvSpPr>
        <p:spPr/>
        <p:txBody>
          <a:bodyPr/>
          <a:lstStyle>
            <a:lvl1pPr>
              <a:defRPr/>
            </a:lvl1pPr>
          </a:lstStyle>
          <a:p>
            <a:pPr>
              <a:defRPr/>
            </a:pPr>
            <a:fld id="{4AE018C5-C796-4DBD-BC68-4EF7D755B509}" type="slidenum">
              <a:rPr lang="en-US" altLang="en-US"/>
              <a:pPr>
                <a:defRPr/>
              </a:pPr>
              <a:t>‹#›</a:t>
            </a:fld>
            <a:endParaRPr lang="en-US" altLang="en-US"/>
          </a:p>
        </p:txBody>
      </p:sp>
    </p:spTree>
    <p:extLst>
      <p:ext uri="{BB962C8B-B14F-4D97-AF65-F5344CB8AC3E}">
        <p14:creationId xmlns:p14="http://schemas.microsoft.com/office/powerpoint/2010/main" val="2549357121"/>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0782D-4389-40A5-981C-F4D9EB64DE67}"/>
              </a:ext>
            </a:extLst>
          </p:cNvPr>
          <p:cNvSpPr/>
          <p:nvPr/>
        </p:nvSpPr>
        <p:spPr>
          <a:xfrm>
            <a:off x="282575" y="228600"/>
            <a:ext cx="3451225"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TextBox 5">
            <a:extLst>
              <a:ext uri="{FF2B5EF4-FFF2-40B4-BE49-F238E27FC236}">
                <a16:creationId xmlns:a16="http://schemas.microsoft.com/office/drawing/2014/main" id="{E1294C2A-03AE-4623-93BB-F671D7D2B8C1}"/>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5400" b="1">
                <a:solidFill>
                  <a:srgbClr val="B870B8"/>
                </a:solidFill>
                <a:cs typeface="Arial" panose="020B0604020202020204" pitchFamily="34" charset="0"/>
              </a:rPr>
              <a:t>+</a:t>
            </a: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solidFill>
                  <a:srgbClr val="0070C0"/>
                </a:solidFill>
              </a:defRPr>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rgbClr val="0070C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E361B19B-F8FA-4BE1-960A-6343F992C6D9}"/>
              </a:ext>
            </a:extLst>
          </p:cNvPr>
          <p:cNvSpPr>
            <a:spLocks noGrp="1"/>
          </p:cNvSpPr>
          <p:nvPr>
            <p:ph type="dt" sz="half" idx="10"/>
          </p:nvPr>
        </p:nvSpPr>
        <p:spPr>
          <a:xfrm>
            <a:off x="7391400" y="6423025"/>
            <a:ext cx="1536700" cy="365125"/>
          </a:xfrm>
        </p:spPr>
        <p:txBody>
          <a:bodyPr/>
          <a:lstStyle>
            <a:lvl1pPr>
              <a:defRPr/>
            </a:lvl1pPr>
          </a:lstStyle>
          <a:p>
            <a:pPr>
              <a:defRPr/>
            </a:pPr>
            <a:fld id="{C2A6F943-57C9-4345-93BE-1DBC27C2A1DE}" type="datetime4">
              <a:rPr lang="en-US" altLang="en-US"/>
              <a:pPr>
                <a:defRPr/>
              </a:pPr>
              <a:t>December 8, 2023</a:t>
            </a:fld>
            <a:endParaRPr lang="en-US" altLang="en-US"/>
          </a:p>
        </p:txBody>
      </p:sp>
      <p:sp>
        <p:nvSpPr>
          <p:cNvPr id="8" name="Footer Placeholder 5">
            <a:extLst>
              <a:ext uri="{FF2B5EF4-FFF2-40B4-BE49-F238E27FC236}">
                <a16:creationId xmlns:a16="http://schemas.microsoft.com/office/drawing/2014/main" id="{C9050947-7E2E-4059-AD3E-24A8A7D34760}"/>
              </a:ext>
            </a:extLst>
          </p:cNvPr>
          <p:cNvSpPr>
            <a:spLocks noGrp="1"/>
          </p:cNvSpPr>
          <p:nvPr>
            <p:ph type="ftr" sz="quarter" idx="11"/>
          </p:nvPr>
        </p:nvSpPr>
        <p:spPr>
          <a:xfrm>
            <a:off x="3859213" y="6423025"/>
            <a:ext cx="3316287" cy="365125"/>
          </a:xfrm>
        </p:spPr>
        <p:txBody>
          <a:bodyPr/>
          <a:lstStyle>
            <a:lvl1pPr>
              <a:defRPr/>
            </a:lvl1pPr>
          </a:lstStyle>
          <a:p>
            <a:pPr>
              <a:defRPr/>
            </a:pPr>
            <a:endParaRPr lang="en-US" altLang="en-US"/>
          </a:p>
        </p:txBody>
      </p:sp>
    </p:spTree>
    <p:extLst>
      <p:ext uri="{BB962C8B-B14F-4D97-AF65-F5344CB8AC3E}">
        <p14:creationId xmlns:p14="http://schemas.microsoft.com/office/powerpoint/2010/main" val="1398665539"/>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5B1ADE-5CFD-4C03-B52B-DAF538444D18}"/>
              </a:ext>
            </a:extLst>
          </p:cNvPr>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TextBox 5">
            <a:extLst>
              <a:ext uri="{FF2B5EF4-FFF2-40B4-BE49-F238E27FC236}">
                <a16:creationId xmlns:a16="http://schemas.microsoft.com/office/drawing/2014/main" id="{F83B77D3-9C3E-4979-B975-4DE54B9CD57A}"/>
              </a:ext>
            </a:extLst>
          </p:cNvPr>
          <p:cNvSpPr txBox="1">
            <a:spLocks noChangeArrowheads="1"/>
          </p:cNvSpPr>
          <p:nvPr/>
        </p:nvSpPr>
        <p:spPr bwMode="auto">
          <a:xfrm>
            <a:off x="3989388" y="3370263"/>
            <a:ext cx="220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2400" b="1">
                <a:solidFill>
                  <a:srgbClr val="B870B8"/>
                </a:solidFill>
                <a:cs typeface="Arial" panose="020B0604020202020204" pitchFamily="34" charset="0"/>
              </a:rPr>
              <a:t>+ </a:t>
            </a: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3" name="Picture Placeholder 2"/>
          <p:cNvSpPr>
            <a:spLocks noGrp="1"/>
          </p:cNvSpPr>
          <p:nvPr>
            <p:ph type="pic" idx="1"/>
          </p:nvPr>
        </p:nvSpPr>
        <p:spPr>
          <a:xfrm>
            <a:off x="277906" y="228600"/>
            <a:ext cx="3460658" cy="634523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a:extLst>
              <a:ext uri="{FF2B5EF4-FFF2-40B4-BE49-F238E27FC236}">
                <a16:creationId xmlns:a16="http://schemas.microsoft.com/office/drawing/2014/main" id="{833CDF34-B75E-444A-B22E-3BA27E850907}"/>
              </a:ext>
            </a:extLst>
          </p:cNvPr>
          <p:cNvSpPr>
            <a:spLocks noGrp="1"/>
          </p:cNvSpPr>
          <p:nvPr>
            <p:ph type="dt" sz="half" idx="10"/>
          </p:nvPr>
        </p:nvSpPr>
        <p:spPr>
          <a:xfrm>
            <a:off x="7391400" y="6423025"/>
            <a:ext cx="1536700" cy="365125"/>
          </a:xfrm>
        </p:spPr>
        <p:txBody>
          <a:bodyPr/>
          <a:lstStyle>
            <a:lvl1pPr>
              <a:defRPr/>
            </a:lvl1pPr>
          </a:lstStyle>
          <a:p>
            <a:pPr>
              <a:defRPr/>
            </a:pPr>
            <a:fld id="{44D808DD-B927-4057-8FC1-DFDB7D10B65F}" type="datetime4">
              <a:rPr lang="en-US" altLang="en-US"/>
              <a:pPr>
                <a:defRPr/>
              </a:pPr>
              <a:t>December 8, 2023</a:t>
            </a:fld>
            <a:endParaRPr lang="en-US" altLang="en-US"/>
          </a:p>
        </p:txBody>
      </p:sp>
      <p:sp>
        <p:nvSpPr>
          <p:cNvPr id="8" name="Footer Placeholder 5">
            <a:extLst>
              <a:ext uri="{FF2B5EF4-FFF2-40B4-BE49-F238E27FC236}">
                <a16:creationId xmlns:a16="http://schemas.microsoft.com/office/drawing/2014/main" id="{1613813E-CCAB-4EC3-A00E-8DEB72804D66}"/>
              </a:ext>
            </a:extLst>
          </p:cNvPr>
          <p:cNvSpPr>
            <a:spLocks noGrp="1"/>
          </p:cNvSpPr>
          <p:nvPr>
            <p:ph type="ftr" sz="quarter" idx="11"/>
          </p:nvPr>
        </p:nvSpPr>
        <p:spPr>
          <a:xfrm>
            <a:off x="4191000" y="6423025"/>
            <a:ext cx="3005138" cy="365125"/>
          </a:xfrm>
        </p:spPr>
        <p:txBody>
          <a:bodyPr/>
          <a:lstStyle>
            <a:lvl1pPr>
              <a:defRPr/>
            </a:lvl1pPr>
          </a:lstStyle>
          <a:p>
            <a:pPr>
              <a:defRPr/>
            </a:pPr>
            <a:endParaRPr lang="en-US" altLang="en-US"/>
          </a:p>
        </p:txBody>
      </p:sp>
      <p:sp>
        <p:nvSpPr>
          <p:cNvPr id="9" name="Slide Number Placeholder 6">
            <a:extLst>
              <a:ext uri="{FF2B5EF4-FFF2-40B4-BE49-F238E27FC236}">
                <a16:creationId xmlns:a16="http://schemas.microsoft.com/office/drawing/2014/main" id="{D9D1E502-B517-42ED-886A-B7227D81211F}"/>
              </a:ext>
            </a:extLst>
          </p:cNvPr>
          <p:cNvSpPr>
            <a:spLocks noGrp="1"/>
          </p:cNvSpPr>
          <p:nvPr>
            <p:ph type="sldNum" sz="quarter" idx="12"/>
          </p:nvPr>
        </p:nvSpPr>
        <p:spPr/>
        <p:txBody>
          <a:bodyPr/>
          <a:lstStyle>
            <a:lvl1pPr>
              <a:defRPr/>
            </a:lvl1pPr>
          </a:lstStyle>
          <a:p>
            <a:pPr>
              <a:defRPr/>
            </a:pPr>
            <a:fld id="{DE3EE44D-CEB8-473A-B192-261575141220}" type="slidenum">
              <a:rPr lang="en-US" altLang="en-US"/>
              <a:pPr>
                <a:defRPr/>
              </a:pPr>
              <a:t>‹#›</a:t>
            </a:fld>
            <a:endParaRPr lang="en-US" altLang="en-US"/>
          </a:p>
        </p:txBody>
      </p:sp>
    </p:spTree>
    <p:extLst>
      <p:ext uri="{BB962C8B-B14F-4D97-AF65-F5344CB8AC3E}">
        <p14:creationId xmlns:p14="http://schemas.microsoft.com/office/powerpoint/2010/main" val="248514416"/>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above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DB59F-CD0F-4F26-8400-D4B31038DED6}"/>
              </a:ext>
            </a:extLst>
          </p:cNvPr>
          <p:cNvSpPr/>
          <p:nvPr/>
        </p:nvSpPr>
        <p:spPr>
          <a:xfrm>
            <a:off x="6802438" y="228600"/>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Rectangle 5">
            <a:extLst>
              <a:ext uri="{FF2B5EF4-FFF2-40B4-BE49-F238E27FC236}">
                <a16:creationId xmlns:a16="http://schemas.microsoft.com/office/drawing/2014/main" id="{909BE1D0-FBD4-4D75-824B-65E1C8FFB8D7}"/>
              </a:ext>
            </a:extLst>
          </p:cNvPr>
          <p:cNvSpPr/>
          <p:nvPr/>
        </p:nvSpPr>
        <p:spPr>
          <a:xfrm>
            <a:off x="6802438" y="2378075"/>
            <a:ext cx="2057400" cy="2038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TextBox 6">
            <a:extLst>
              <a:ext uri="{FF2B5EF4-FFF2-40B4-BE49-F238E27FC236}">
                <a16:creationId xmlns:a16="http://schemas.microsoft.com/office/drawing/2014/main" id="{E2DDBC0B-27DA-4760-A0A9-178251B1B857}"/>
              </a:ext>
            </a:extLst>
          </p:cNvPr>
          <p:cNvSpPr txBox="1">
            <a:spLocks noChangeArrowheads="1"/>
          </p:cNvSpPr>
          <p:nvPr/>
        </p:nvSpPr>
        <p:spPr bwMode="auto">
          <a:xfrm>
            <a:off x="327025" y="4632325"/>
            <a:ext cx="220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2400" b="1">
                <a:solidFill>
                  <a:srgbClr val="B870B8"/>
                </a:solidFill>
                <a:cs typeface="Arial" panose="020B0604020202020204" pitchFamily="34" charset="0"/>
              </a:rPr>
              <a:t>+ </a:t>
            </a:r>
          </a:p>
        </p:txBody>
      </p:sp>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4">
            <a:extLst>
              <a:ext uri="{FF2B5EF4-FFF2-40B4-BE49-F238E27FC236}">
                <a16:creationId xmlns:a16="http://schemas.microsoft.com/office/drawing/2014/main" id="{C56927EE-D382-41D5-A4AA-12174486A953}"/>
              </a:ext>
            </a:extLst>
          </p:cNvPr>
          <p:cNvSpPr>
            <a:spLocks noGrp="1"/>
          </p:cNvSpPr>
          <p:nvPr>
            <p:ph type="dt" sz="half" idx="10"/>
          </p:nvPr>
        </p:nvSpPr>
        <p:spPr/>
        <p:txBody>
          <a:bodyPr/>
          <a:lstStyle>
            <a:lvl1pPr>
              <a:defRPr/>
            </a:lvl1pPr>
          </a:lstStyle>
          <a:p>
            <a:pPr>
              <a:defRPr/>
            </a:pPr>
            <a:fld id="{91456F16-CEF3-4B0D-AF4D-0E2BF8511277}" type="datetime4">
              <a:rPr lang="en-US" altLang="en-US"/>
              <a:pPr>
                <a:defRPr/>
              </a:pPr>
              <a:t>December 8, 2023</a:t>
            </a:fld>
            <a:endParaRPr lang="en-US" altLang="en-US"/>
          </a:p>
        </p:txBody>
      </p:sp>
      <p:sp>
        <p:nvSpPr>
          <p:cNvPr id="9" name="Footer Placeholder 5">
            <a:extLst>
              <a:ext uri="{FF2B5EF4-FFF2-40B4-BE49-F238E27FC236}">
                <a16:creationId xmlns:a16="http://schemas.microsoft.com/office/drawing/2014/main" id="{A4E7C5FF-05F5-4C3B-9EEC-1C94D2B73058}"/>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6">
            <a:extLst>
              <a:ext uri="{FF2B5EF4-FFF2-40B4-BE49-F238E27FC236}">
                <a16:creationId xmlns:a16="http://schemas.microsoft.com/office/drawing/2014/main" id="{CB6403DC-5FC9-4482-B51D-9CA7F9FE26FE}"/>
              </a:ext>
            </a:extLst>
          </p:cNvPr>
          <p:cNvSpPr>
            <a:spLocks noGrp="1"/>
          </p:cNvSpPr>
          <p:nvPr>
            <p:ph type="sldNum" sz="quarter" idx="12"/>
          </p:nvPr>
        </p:nvSpPr>
        <p:spPr/>
        <p:txBody>
          <a:bodyPr/>
          <a:lstStyle>
            <a:lvl1pPr>
              <a:defRPr/>
            </a:lvl1pPr>
          </a:lstStyle>
          <a:p>
            <a:pPr>
              <a:defRPr/>
            </a:pPr>
            <a:fld id="{EA310012-2377-4624-8759-0075782C878C}" type="slidenum">
              <a:rPr lang="en-US" altLang="en-US"/>
              <a:pPr>
                <a:defRPr/>
              </a:pPr>
              <a:t>‹#›</a:t>
            </a:fld>
            <a:endParaRPr lang="en-US" altLang="en-US"/>
          </a:p>
        </p:txBody>
      </p:sp>
    </p:spTree>
    <p:extLst>
      <p:ext uri="{BB962C8B-B14F-4D97-AF65-F5344CB8AC3E}">
        <p14:creationId xmlns:p14="http://schemas.microsoft.com/office/powerpoint/2010/main" val="3811686423"/>
      </p:ext>
    </p:extLst>
  </p:cSld>
  <p:clrMapOvr>
    <a:masterClrMapping/>
  </p:clrMapOvr>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2 Pictures with Cap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DDB757-143A-427F-99DD-BC75308CC3CA}"/>
              </a:ext>
            </a:extLst>
          </p:cNvPr>
          <p:cNvSpPr/>
          <p:nvPr/>
        </p:nvSpPr>
        <p:spPr>
          <a:xfrm>
            <a:off x="282575" y="228600"/>
            <a:ext cx="6386513"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TextBox 6">
            <a:extLst>
              <a:ext uri="{FF2B5EF4-FFF2-40B4-BE49-F238E27FC236}">
                <a16:creationId xmlns:a16="http://schemas.microsoft.com/office/drawing/2014/main" id="{8E960F89-21D1-4193-B533-8E9EE7A8BAB3}"/>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5400" b="1">
                <a:solidFill>
                  <a:srgbClr val="B870B8"/>
                </a:solidFill>
                <a:cs typeface="Arial" panose="020B0604020202020204" pitchFamily="34" charset="0"/>
              </a:rPr>
              <a:t>+</a:t>
            </a:r>
          </a:p>
        </p:txBody>
      </p:sp>
      <p:sp>
        <p:nvSpPr>
          <p:cNvPr id="8" name="Rectangle 7">
            <a:extLst>
              <a:ext uri="{FF2B5EF4-FFF2-40B4-BE49-F238E27FC236}">
                <a16:creationId xmlns:a16="http://schemas.microsoft.com/office/drawing/2014/main" id="{B185A333-A605-45F4-8ED0-95F614FFF60E}"/>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rgbClr val="0070C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Picture Placeholder 12"/>
          <p:cNvSpPr>
            <a:spLocks noGrp="1"/>
          </p:cNvSpPr>
          <p:nvPr>
            <p:ph type="pic" sz="quarter" idx="13"/>
          </p:nvPr>
        </p:nvSpPr>
        <p:spPr>
          <a:xfrm>
            <a:off x="6802438" y="2374940"/>
            <a:ext cx="2057400" cy="2039112"/>
          </a:xfrm>
        </p:spPr>
        <p:txBody>
          <a:bodyPr rtlCol="0">
            <a:normAutofit/>
          </a:bodyPr>
          <a:lstStyle>
            <a:lvl1pPr>
              <a:buNone/>
              <a:defRPr/>
            </a:lvl1pPr>
          </a:lstStyle>
          <a:p>
            <a:pPr lvl="0"/>
            <a:r>
              <a:rPr lang="en-US" noProof="0"/>
              <a:t>Click icon to add picture</a:t>
            </a:r>
            <a:endParaRPr noProof="0" dirty="0"/>
          </a:p>
        </p:txBody>
      </p:sp>
      <p:sp>
        <p:nvSpPr>
          <p:cNvPr id="13" name="Picture Placeholder 12"/>
          <p:cNvSpPr>
            <a:spLocks noGrp="1"/>
          </p:cNvSpPr>
          <p:nvPr>
            <p:ph type="pic" sz="quarter" idx="14"/>
          </p:nvPr>
        </p:nvSpPr>
        <p:spPr>
          <a:xfrm>
            <a:off x="6802438" y="4535424"/>
            <a:ext cx="2057400" cy="2039112"/>
          </a:xfrm>
        </p:spPr>
        <p:txBody>
          <a:bodyPr rtlCol="0">
            <a:normAutofit/>
          </a:bodyPr>
          <a:lstStyle>
            <a:lvl1pPr>
              <a:buNone/>
              <a:defRPr/>
            </a:lvl1pPr>
          </a:lstStyle>
          <a:p>
            <a:pPr lvl="0"/>
            <a:r>
              <a:rPr lang="en-US" noProof="0"/>
              <a:t>Click icon to add picture</a:t>
            </a:r>
            <a:endParaRPr noProof="0" dirty="0"/>
          </a:p>
        </p:txBody>
      </p:sp>
      <p:sp>
        <p:nvSpPr>
          <p:cNvPr id="9" name="Date Placeholder 4">
            <a:extLst>
              <a:ext uri="{FF2B5EF4-FFF2-40B4-BE49-F238E27FC236}">
                <a16:creationId xmlns:a16="http://schemas.microsoft.com/office/drawing/2014/main" id="{7472165D-E2D4-40B3-BD26-B7375195A72E}"/>
              </a:ext>
            </a:extLst>
          </p:cNvPr>
          <p:cNvSpPr>
            <a:spLocks noGrp="1"/>
          </p:cNvSpPr>
          <p:nvPr>
            <p:ph type="dt" sz="half" idx="15"/>
          </p:nvPr>
        </p:nvSpPr>
        <p:spPr>
          <a:xfrm>
            <a:off x="5211763" y="6235700"/>
            <a:ext cx="1349375" cy="365125"/>
          </a:xfrm>
        </p:spPr>
        <p:txBody>
          <a:bodyPr/>
          <a:lstStyle>
            <a:lvl1pPr>
              <a:defRPr>
                <a:solidFill>
                  <a:schemeClr val="bg1"/>
                </a:solidFill>
              </a:defRPr>
            </a:lvl1pPr>
          </a:lstStyle>
          <a:p>
            <a:pPr>
              <a:defRPr/>
            </a:pPr>
            <a:fld id="{A8BADE85-6E42-45A0-98E6-9BAE2EF5926C}" type="datetime4">
              <a:rPr lang="en-US" altLang="en-US"/>
              <a:pPr>
                <a:defRPr/>
              </a:pPr>
              <a:t>December 8, 2023</a:t>
            </a:fld>
            <a:endParaRPr lang="en-US" altLang="en-US"/>
          </a:p>
        </p:txBody>
      </p:sp>
      <p:sp>
        <p:nvSpPr>
          <p:cNvPr id="10" name="Footer Placeholder 5">
            <a:extLst>
              <a:ext uri="{FF2B5EF4-FFF2-40B4-BE49-F238E27FC236}">
                <a16:creationId xmlns:a16="http://schemas.microsoft.com/office/drawing/2014/main" id="{3101F7CC-7379-4070-A57C-21F179E15371}"/>
              </a:ext>
            </a:extLst>
          </p:cNvPr>
          <p:cNvSpPr>
            <a:spLocks noGrp="1"/>
          </p:cNvSpPr>
          <p:nvPr>
            <p:ph type="ftr" sz="quarter" idx="16"/>
          </p:nvPr>
        </p:nvSpPr>
        <p:spPr>
          <a:xfrm>
            <a:off x="381000" y="6235700"/>
            <a:ext cx="4648200" cy="365125"/>
          </a:xfrm>
        </p:spPr>
        <p:txBody>
          <a:bodyPr/>
          <a:lstStyle>
            <a:lvl1pPr>
              <a:defRPr>
                <a:solidFill>
                  <a:schemeClr val="bg1"/>
                </a:solidFill>
              </a:defRPr>
            </a:lvl1pPr>
          </a:lstStyle>
          <a:p>
            <a:pPr>
              <a:defRPr/>
            </a:pPr>
            <a:endParaRPr lang="en-US" altLang="en-US"/>
          </a:p>
        </p:txBody>
      </p:sp>
      <p:sp>
        <p:nvSpPr>
          <p:cNvPr id="11" name="Slide Number Placeholder 6">
            <a:extLst>
              <a:ext uri="{FF2B5EF4-FFF2-40B4-BE49-F238E27FC236}">
                <a16:creationId xmlns:a16="http://schemas.microsoft.com/office/drawing/2014/main" id="{44F5F7CA-18EF-47EB-9D3F-4C4D66EEEF78}"/>
              </a:ext>
            </a:extLst>
          </p:cNvPr>
          <p:cNvSpPr>
            <a:spLocks noGrp="1"/>
          </p:cNvSpPr>
          <p:nvPr>
            <p:ph type="sldNum" sz="quarter" idx="17"/>
          </p:nvPr>
        </p:nvSpPr>
        <p:spPr/>
        <p:txBody>
          <a:bodyPr/>
          <a:lstStyle>
            <a:lvl1pPr>
              <a:defRPr/>
            </a:lvl1pPr>
          </a:lstStyle>
          <a:p>
            <a:pPr>
              <a:defRPr/>
            </a:pPr>
            <a:fld id="{96FB9052-CB7C-4F51-A082-978F73CD1D3B}" type="slidenum">
              <a:rPr lang="en-US" altLang="en-US"/>
              <a:pPr>
                <a:defRPr/>
              </a:pPr>
              <a:t>‹#›</a:t>
            </a:fld>
            <a:endParaRPr lang="en-US" altLang="en-US"/>
          </a:p>
        </p:txBody>
      </p:sp>
    </p:spTree>
    <p:extLst>
      <p:ext uri="{BB962C8B-B14F-4D97-AF65-F5344CB8AC3E}">
        <p14:creationId xmlns:p14="http://schemas.microsoft.com/office/powerpoint/2010/main" val="1067753236"/>
      </p:ext>
    </p:extLst>
  </p:cSld>
  <p:clrMapOvr>
    <a:masterClrMapping/>
  </p:clrMapOvr>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 Pictures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572700-EE51-4D72-BF1B-C96882F621FE}"/>
              </a:ext>
            </a:extLst>
          </p:cNvPr>
          <p:cNvSpPr/>
          <p:nvPr/>
        </p:nvSpPr>
        <p:spPr>
          <a:xfrm>
            <a:off x="282575" y="228600"/>
            <a:ext cx="4235450" cy="6345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8" name="TextBox 7">
            <a:extLst>
              <a:ext uri="{FF2B5EF4-FFF2-40B4-BE49-F238E27FC236}">
                <a16:creationId xmlns:a16="http://schemas.microsoft.com/office/drawing/2014/main" id="{4EC959AD-2F15-4CE9-818A-55EE366F2045}"/>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5400" b="1">
                <a:solidFill>
                  <a:srgbClr val="B870B8"/>
                </a:solidFill>
                <a:cs typeface="Arial" panose="020B0604020202020204" pitchFamily="34" charset="0"/>
              </a:rPr>
              <a:t>+</a:t>
            </a:r>
          </a:p>
        </p:txBody>
      </p:sp>
      <p:sp>
        <p:nvSpPr>
          <p:cNvPr id="9" name="Rectangle 8">
            <a:extLst>
              <a:ext uri="{FF2B5EF4-FFF2-40B4-BE49-F238E27FC236}">
                <a16:creationId xmlns:a16="http://schemas.microsoft.com/office/drawing/2014/main" id="{D4F71894-239F-431F-9E64-E5CB141BD1FF}"/>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10" name="Rectangle 9">
            <a:extLst>
              <a:ext uri="{FF2B5EF4-FFF2-40B4-BE49-F238E27FC236}">
                <a16:creationId xmlns:a16="http://schemas.microsoft.com/office/drawing/2014/main" id="{889A338F-B1A6-4A5E-BC74-B805761AA677}"/>
              </a:ext>
            </a:extLst>
          </p:cNvPr>
          <p:cNvSpPr/>
          <p:nvPr/>
        </p:nvSpPr>
        <p:spPr>
          <a:xfrm>
            <a:off x="4624388" y="4535488"/>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rgbClr val="FF0000"/>
                </a:solidFill>
              </a:defRPr>
            </a:lvl1pPr>
          </a:lstStyle>
          <a:p>
            <a:r>
              <a:rPr lang="en-US"/>
              <a:t>Click to edit Master title style</a:t>
            </a:r>
            <a:endParaRPr dirty="0"/>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rgbClr val="0070C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Picture Placeholder 12"/>
          <p:cNvSpPr>
            <a:spLocks noGrp="1"/>
          </p:cNvSpPr>
          <p:nvPr>
            <p:ph type="pic" sz="quarter" idx="13"/>
          </p:nvPr>
        </p:nvSpPr>
        <p:spPr>
          <a:xfrm>
            <a:off x="4624388" y="228600"/>
            <a:ext cx="2057400" cy="2039112"/>
          </a:xfrm>
        </p:spPr>
        <p:txBody>
          <a:bodyPr rtlCol="0">
            <a:normAutofit/>
          </a:bodyPr>
          <a:lstStyle>
            <a:lvl1pPr>
              <a:buNone/>
              <a:defRPr/>
            </a:lvl1pPr>
          </a:lstStyle>
          <a:p>
            <a:pPr lvl="0"/>
            <a:r>
              <a:rPr lang="en-US" noProof="0"/>
              <a:t>Click icon to add picture</a:t>
            </a:r>
            <a:endParaRPr noProof="0" dirty="0"/>
          </a:p>
        </p:txBody>
      </p:sp>
      <p:sp>
        <p:nvSpPr>
          <p:cNvPr id="13" name="Picture Placeholder 12"/>
          <p:cNvSpPr>
            <a:spLocks noGrp="1"/>
          </p:cNvSpPr>
          <p:nvPr>
            <p:ph type="pic" sz="quarter" idx="14"/>
          </p:nvPr>
        </p:nvSpPr>
        <p:spPr>
          <a:xfrm>
            <a:off x="4624388" y="2381663"/>
            <a:ext cx="2057400" cy="2039112"/>
          </a:xfrm>
        </p:spPr>
        <p:txBody>
          <a:bodyPr rtlCol="0">
            <a:normAutofit/>
          </a:bodyPr>
          <a:lstStyle>
            <a:lvl1pPr>
              <a:buNone/>
              <a:defRPr/>
            </a:lvl1pPr>
          </a:lstStyle>
          <a:p>
            <a:pPr lvl="0"/>
            <a:r>
              <a:rPr lang="en-US" noProof="0"/>
              <a:t>Click icon to add picture</a:t>
            </a:r>
            <a:endParaRPr noProof="0" dirty="0"/>
          </a:p>
        </p:txBody>
      </p:sp>
      <p:sp>
        <p:nvSpPr>
          <p:cNvPr id="14" name="Picture Placeholder 12"/>
          <p:cNvSpPr>
            <a:spLocks noGrp="1"/>
          </p:cNvSpPr>
          <p:nvPr>
            <p:ph type="pic" sz="quarter" idx="15"/>
          </p:nvPr>
        </p:nvSpPr>
        <p:spPr>
          <a:xfrm>
            <a:off x="6803136" y="2381662"/>
            <a:ext cx="2057400" cy="4187952"/>
          </a:xfrm>
        </p:spPr>
        <p:txBody>
          <a:bodyPr rtlCol="0">
            <a:normAutofit/>
          </a:bodyPr>
          <a:lstStyle>
            <a:lvl1pPr>
              <a:buNone/>
              <a:defRPr/>
            </a:lvl1pPr>
          </a:lstStyle>
          <a:p>
            <a:pPr lvl="0"/>
            <a:r>
              <a:rPr lang="en-US" noProof="0"/>
              <a:t>Click icon to add picture</a:t>
            </a:r>
            <a:endParaRPr noProof="0" dirty="0"/>
          </a:p>
        </p:txBody>
      </p:sp>
      <p:sp>
        <p:nvSpPr>
          <p:cNvPr id="11" name="Date Placeholder 4">
            <a:extLst>
              <a:ext uri="{FF2B5EF4-FFF2-40B4-BE49-F238E27FC236}">
                <a16:creationId xmlns:a16="http://schemas.microsoft.com/office/drawing/2014/main" id="{36325E1A-9ED5-4781-9D6F-171843033C5D}"/>
              </a:ext>
            </a:extLst>
          </p:cNvPr>
          <p:cNvSpPr>
            <a:spLocks noGrp="1"/>
          </p:cNvSpPr>
          <p:nvPr>
            <p:ph type="dt" sz="half" idx="16"/>
          </p:nvPr>
        </p:nvSpPr>
        <p:spPr>
          <a:xfrm>
            <a:off x="3048000" y="6235700"/>
            <a:ext cx="1347788" cy="365125"/>
          </a:xfrm>
        </p:spPr>
        <p:txBody>
          <a:bodyPr/>
          <a:lstStyle>
            <a:lvl1pPr>
              <a:defRPr>
                <a:solidFill>
                  <a:schemeClr val="bg1"/>
                </a:solidFill>
              </a:defRPr>
            </a:lvl1pPr>
          </a:lstStyle>
          <a:p>
            <a:pPr>
              <a:defRPr/>
            </a:pPr>
            <a:fld id="{AF72709C-9F33-4EFA-8EDB-CDF83FB23013}" type="datetime4">
              <a:rPr lang="en-US" altLang="en-US"/>
              <a:pPr>
                <a:defRPr/>
              </a:pPr>
              <a:t>December 8, 2023</a:t>
            </a:fld>
            <a:endParaRPr lang="en-US" altLang="en-US"/>
          </a:p>
        </p:txBody>
      </p:sp>
      <p:sp>
        <p:nvSpPr>
          <p:cNvPr id="15" name="Footer Placeholder 5">
            <a:extLst>
              <a:ext uri="{FF2B5EF4-FFF2-40B4-BE49-F238E27FC236}">
                <a16:creationId xmlns:a16="http://schemas.microsoft.com/office/drawing/2014/main" id="{7A15A060-7308-4F53-BDE0-C5D5D232B43B}"/>
              </a:ext>
            </a:extLst>
          </p:cNvPr>
          <p:cNvSpPr>
            <a:spLocks noGrp="1"/>
          </p:cNvSpPr>
          <p:nvPr>
            <p:ph type="ftr" sz="quarter" idx="17"/>
          </p:nvPr>
        </p:nvSpPr>
        <p:spPr>
          <a:xfrm>
            <a:off x="381000" y="6235700"/>
            <a:ext cx="2590800" cy="365125"/>
          </a:xfrm>
        </p:spPr>
        <p:txBody>
          <a:bodyPr/>
          <a:lstStyle>
            <a:lvl1pPr>
              <a:defRPr>
                <a:solidFill>
                  <a:schemeClr val="bg1"/>
                </a:solidFill>
              </a:defRPr>
            </a:lvl1pPr>
          </a:lstStyle>
          <a:p>
            <a:pPr>
              <a:defRPr/>
            </a:pPr>
            <a:endParaRPr lang="en-US" altLang="en-US"/>
          </a:p>
        </p:txBody>
      </p:sp>
      <p:sp>
        <p:nvSpPr>
          <p:cNvPr id="16" name="Slide Number Placeholder 6">
            <a:extLst>
              <a:ext uri="{FF2B5EF4-FFF2-40B4-BE49-F238E27FC236}">
                <a16:creationId xmlns:a16="http://schemas.microsoft.com/office/drawing/2014/main" id="{461804EE-6CE2-4B6D-AF36-7435D1F78349}"/>
              </a:ext>
            </a:extLst>
          </p:cNvPr>
          <p:cNvSpPr>
            <a:spLocks noGrp="1"/>
          </p:cNvSpPr>
          <p:nvPr>
            <p:ph type="sldNum" sz="quarter" idx="18"/>
          </p:nvPr>
        </p:nvSpPr>
        <p:spPr/>
        <p:txBody>
          <a:bodyPr/>
          <a:lstStyle>
            <a:lvl1pPr>
              <a:defRPr/>
            </a:lvl1pPr>
          </a:lstStyle>
          <a:p>
            <a:pPr>
              <a:defRPr/>
            </a:pPr>
            <a:fld id="{C7966A07-E991-4517-BEBA-4497BD0BD6EF}" type="slidenum">
              <a:rPr lang="en-US" altLang="en-US"/>
              <a:pPr>
                <a:defRPr/>
              </a:pPr>
              <a:t>‹#›</a:t>
            </a:fld>
            <a:endParaRPr lang="en-US" altLang="en-US"/>
          </a:p>
        </p:txBody>
      </p:sp>
    </p:spTree>
    <p:extLst>
      <p:ext uri="{BB962C8B-B14F-4D97-AF65-F5344CB8AC3E}">
        <p14:creationId xmlns:p14="http://schemas.microsoft.com/office/powerpoint/2010/main" val="1186106002"/>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E278-8C95-4FE8-9852-DB19DDB07A7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FA50AE-65BC-45D3-AD73-9393D60BA65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9">
            <a:extLst>
              <a:ext uri="{FF2B5EF4-FFF2-40B4-BE49-F238E27FC236}">
                <a16:creationId xmlns:a16="http://schemas.microsoft.com/office/drawing/2014/main" id="{E95A6263-7460-4EE5-A18F-810B67AAEA49}"/>
              </a:ext>
            </a:extLst>
          </p:cNvPr>
          <p:cNvSpPr>
            <a:spLocks noGrp="1" noChangeArrowheads="1"/>
          </p:cNvSpPr>
          <p:nvPr>
            <p:ph type="dt" sz="half" idx="10"/>
          </p:nvPr>
        </p:nvSpPr>
        <p:spPr>
          <a:ln/>
        </p:spPr>
        <p:txBody>
          <a:bodyPr/>
          <a:lstStyle>
            <a:lvl1pPr>
              <a:defRPr/>
            </a:lvl1pPr>
          </a:lstStyle>
          <a:p>
            <a:pPr>
              <a:defRPr/>
            </a:pPr>
            <a:fld id="{112E95D1-6E09-4F3A-9198-C378E9FD48C8}" type="datetime4">
              <a:rPr lang="en-US" altLang="en-US"/>
              <a:pPr>
                <a:defRPr/>
              </a:pPr>
              <a:t>December 8, 2023</a:t>
            </a:fld>
            <a:endParaRPr lang="en-US" altLang="en-US"/>
          </a:p>
        </p:txBody>
      </p:sp>
      <p:sp>
        <p:nvSpPr>
          <p:cNvPr id="5" name="Rectangle 10">
            <a:extLst>
              <a:ext uri="{FF2B5EF4-FFF2-40B4-BE49-F238E27FC236}">
                <a16:creationId xmlns:a16="http://schemas.microsoft.com/office/drawing/2014/main" id="{A4CF9CDA-1465-475B-9CAD-57917847421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1">
            <a:extLst>
              <a:ext uri="{FF2B5EF4-FFF2-40B4-BE49-F238E27FC236}">
                <a16:creationId xmlns:a16="http://schemas.microsoft.com/office/drawing/2014/main" id="{A16ED3B4-A7EA-4ED8-B21D-F628F23F2B76}"/>
              </a:ext>
            </a:extLst>
          </p:cNvPr>
          <p:cNvSpPr>
            <a:spLocks noGrp="1" noChangeArrowheads="1"/>
          </p:cNvSpPr>
          <p:nvPr>
            <p:ph type="sldNum" sz="quarter" idx="12"/>
          </p:nvPr>
        </p:nvSpPr>
        <p:spPr>
          <a:ln/>
        </p:spPr>
        <p:txBody>
          <a:bodyPr/>
          <a:lstStyle>
            <a:lvl1pPr>
              <a:defRPr/>
            </a:lvl1pPr>
          </a:lstStyle>
          <a:p>
            <a:pPr>
              <a:defRPr/>
            </a:pPr>
            <a:fld id="{DEABE1D1-868D-4BE5-8E7F-F82E30468C20}" type="slidenum">
              <a:rPr lang="en-US" altLang="en-US"/>
              <a:pPr>
                <a:defRPr/>
              </a:pPr>
              <a:t>‹#›</a:t>
            </a:fld>
            <a:endParaRPr lang="en-US" altLang="en-US"/>
          </a:p>
        </p:txBody>
      </p:sp>
    </p:spTree>
    <p:extLst>
      <p:ext uri="{BB962C8B-B14F-4D97-AF65-F5344CB8AC3E}">
        <p14:creationId xmlns:p14="http://schemas.microsoft.com/office/powerpoint/2010/main" val="2942907805"/>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3 Pictures with Caption, Al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E85F19A-AF64-4F36-A45E-FF3BBA1B1BDB}"/>
              </a:ext>
            </a:extLst>
          </p:cNvPr>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8" name="TextBox 7">
            <a:extLst>
              <a:ext uri="{FF2B5EF4-FFF2-40B4-BE49-F238E27FC236}">
                <a16:creationId xmlns:a16="http://schemas.microsoft.com/office/drawing/2014/main" id="{F694E073-548A-4351-A05F-60B6488CEFD7}"/>
              </a:ext>
            </a:extLst>
          </p:cNvPr>
          <p:cNvSpPr txBox="1">
            <a:spLocks noChangeArrowheads="1"/>
          </p:cNvSpPr>
          <p:nvPr/>
        </p:nvSpPr>
        <p:spPr bwMode="auto">
          <a:xfrm>
            <a:off x="4749800" y="3370263"/>
            <a:ext cx="220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2400" b="1">
                <a:solidFill>
                  <a:srgbClr val="B870B8"/>
                </a:solidFill>
                <a:cs typeface="Arial" panose="020B0604020202020204" pitchFamily="34" charset="0"/>
              </a:rPr>
              <a:t>+ </a:t>
            </a: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Picture Placeholder 12"/>
          <p:cNvSpPr>
            <a:spLocks noGrp="1"/>
          </p:cNvSpPr>
          <p:nvPr>
            <p:ph type="pic" sz="quarter" idx="13"/>
          </p:nvPr>
        </p:nvSpPr>
        <p:spPr>
          <a:xfrm>
            <a:off x="277905" y="228600"/>
            <a:ext cx="2057400" cy="2039112"/>
          </a:xfrm>
        </p:spPr>
        <p:txBody>
          <a:bodyPr rtlCol="0">
            <a:normAutofit/>
          </a:bodyPr>
          <a:lstStyle>
            <a:lvl1pPr>
              <a:buNone/>
              <a:defRPr/>
            </a:lvl1pPr>
          </a:lstStyle>
          <a:p>
            <a:pPr lvl="0"/>
            <a:r>
              <a:rPr lang="en-US" noProof="0"/>
              <a:t>Click icon to add picture</a:t>
            </a:r>
            <a:endParaRPr noProof="0" dirty="0"/>
          </a:p>
        </p:txBody>
      </p:sp>
      <p:sp>
        <p:nvSpPr>
          <p:cNvPr id="15" name="Picture Placeholder 12"/>
          <p:cNvSpPr>
            <a:spLocks noGrp="1"/>
          </p:cNvSpPr>
          <p:nvPr>
            <p:ph type="pic" sz="quarter" idx="14"/>
          </p:nvPr>
        </p:nvSpPr>
        <p:spPr>
          <a:xfrm>
            <a:off x="2460625" y="228600"/>
            <a:ext cx="2057400" cy="2039112"/>
          </a:xfrm>
        </p:spPr>
        <p:txBody>
          <a:bodyPr rtlCol="0">
            <a:normAutofit/>
          </a:bodyPr>
          <a:lstStyle>
            <a:lvl1pPr>
              <a:buNone/>
              <a:defRPr/>
            </a:lvl1pPr>
          </a:lstStyle>
          <a:p>
            <a:pPr lvl="0"/>
            <a:r>
              <a:rPr lang="en-US" noProof="0"/>
              <a:t>Click icon to add picture</a:t>
            </a:r>
            <a:endParaRPr noProof="0" dirty="0"/>
          </a:p>
        </p:txBody>
      </p:sp>
      <p:sp>
        <p:nvSpPr>
          <p:cNvPr id="9" name="Date Placeholder 4">
            <a:extLst>
              <a:ext uri="{FF2B5EF4-FFF2-40B4-BE49-F238E27FC236}">
                <a16:creationId xmlns:a16="http://schemas.microsoft.com/office/drawing/2014/main" id="{DE072CD3-F7A7-4ADB-973A-E038E6C5EB03}"/>
              </a:ext>
            </a:extLst>
          </p:cNvPr>
          <p:cNvSpPr>
            <a:spLocks noGrp="1"/>
          </p:cNvSpPr>
          <p:nvPr>
            <p:ph type="dt" sz="half" idx="15"/>
          </p:nvPr>
        </p:nvSpPr>
        <p:spPr>
          <a:xfrm>
            <a:off x="7391400" y="6423025"/>
            <a:ext cx="1536700" cy="365125"/>
          </a:xfrm>
        </p:spPr>
        <p:txBody>
          <a:bodyPr/>
          <a:lstStyle>
            <a:lvl1pPr>
              <a:defRPr/>
            </a:lvl1pPr>
          </a:lstStyle>
          <a:p>
            <a:pPr>
              <a:defRPr/>
            </a:pPr>
            <a:fld id="{03444204-DD3E-44BD-BD90-F47BA7C1265E}" type="datetime4">
              <a:rPr lang="en-US" altLang="en-US"/>
              <a:pPr>
                <a:defRPr/>
              </a:pPr>
              <a:t>December 8, 2023</a:t>
            </a:fld>
            <a:endParaRPr lang="en-US" altLang="en-US"/>
          </a:p>
        </p:txBody>
      </p:sp>
      <p:sp>
        <p:nvSpPr>
          <p:cNvPr id="10" name="Footer Placeholder 5">
            <a:extLst>
              <a:ext uri="{FF2B5EF4-FFF2-40B4-BE49-F238E27FC236}">
                <a16:creationId xmlns:a16="http://schemas.microsoft.com/office/drawing/2014/main" id="{271B0FFF-A688-4818-AA96-59B35F18C04C}"/>
              </a:ext>
            </a:extLst>
          </p:cNvPr>
          <p:cNvSpPr>
            <a:spLocks noGrp="1"/>
          </p:cNvSpPr>
          <p:nvPr>
            <p:ph type="ftr" sz="quarter" idx="16"/>
          </p:nvPr>
        </p:nvSpPr>
        <p:spPr>
          <a:xfrm>
            <a:off x="4191000" y="6423025"/>
            <a:ext cx="3005138" cy="365125"/>
          </a:xfrm>
        </p:spPr>
        <p:txBody>
          <a:bodyPr/>
          <a:lstStyle>
            <a:lvl1pPr>
              <a:defRPr/>
            </a:lvl1pPr>
          </a:lstStyle>
          <a:p>
            <a:pPr>
              <a:defRPr/>
            </a:pPr>
            <a:endParaRPr lang="en-US" altLang="en-US"/>
          </a:p>
        </p:txBody>
      </p:sp>
      <p:sp>
        <p:nvSpPr>
          <p:cNvPr id="11" name="Slide Number Placeholder 6">
            <a:extLst>
              <a:ext uri="{FF2B5EF4-FFF2-40B4-BE49-F238E27FC236}">
                <a16:creationId xmlns:a16="http://schemas.microsoft.com/office/drawing/2014/main" id="{32C7956F-E2B7-4BD4-B7AB-BBD1D9E5EEB0}"/>
              </a:ext>
            </a:extLst>
          </p:cNvPr>
          <p:cNvSpPr>
            <a:spLocks noGrp="1"/>
          </p:cNvSpPr>
          <p:nvPr>
            <p:ph type="sldNum" sz="quarter" idx="17"/>
          </p:nvPr>
        </p:nvSpPr>
        <p:spPr/>
        <p:txBody>
          <a:bodyPr/>
          <a:lstStyle>
            <a:lvl1pPr>
              <a:defRPr/>
            </a:lvl1pPr>
          </a:lstStyle>
          <a:p>
            <a:pPr>
              <a:defRPr/>
            </a:pPr>
            <a:fld id="{E48F4D7D-47F1-4A17-9D4A-7BF8D9C341AC}" type="slidenum">
              <a:rPr lang="en-US" altLang="en-US"/>
              <a:pPr>
                <a:defRPr/>
              </a:pPr>
              <a:t>‹#›</a:t>
            </a:fld>
            <a:endParaRPr lang="en-US" altLang="en-US"/>
          </a:p>
        </p:txBody>
      </p:sp>
    </p:spTree>
    <p:extLst>
      <p:ext uri="{BB962C8B-B14F-4D97-AF65-F5344CB8AC3E}">
        <p14:creationId xmlns:p14="http://schemas.microsoft.com/office/powerpoint/2010/main" val="3250447548"/>
      </p:ext>
    </p:extLst>
  </p:cSld>
  <p:clrMapOvr>
    <a:masterClrMapping/>
  </p:clrMapOvr>
  <p:hf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and Vertical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BAE6B3-D5D7-4442-8216-B4CBCFEBA512}"/>
              </a:ext>
            </a:extLst>
          </p:cNvPr>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5" name="TextBox 4">
            <a:extLst>
              <a:ext uri="{FF2B5EF4-FFF2-40B4-BE49-F238E27FC236}">
                <a16:creationId xmlns:a16="http://schemas.microsoft.com/office/drawing/2014/main" id="{954613FB-F75F-4980-A465-3A55A73321FE}"/>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3600" b="1">
                <a:solidFill>
                  <a:srgbClr val="B870B8"/>
                </a:solidFill>
                <a:cs typeface="Arial" panose="020B0604020202020204" pitchFamily="34" charset="0"/>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Date Placeholder 3">
            <a:extLst>
              <a:ext uri="{FF2B5EF4-FFF2-40B4-BE49-F238E27FC236}">
                <a16:creationId xmlns:a16="http://schemas.microsoft.com/office/drawing/2014/main" id="{785CC0E9-8AC8-4DC4-89BF-2184CCAE7786}"/>
              </a:ext>
            </a:extLst>
          </p:cNvPr>
          <p:cNvSpPr>
            <a:spLocks noGrp="1"/>
          </p:cNvSpPr>
          <p:nvPr>
            <p:ph type="dt" sz="half" idx="10"/>
          </p:nvPr>
        </p:nvSpPr>
        <p:spPr/>
        <p:txBody>
          <a:bodyPr/>
          <a:lstStyle>
            <a:lvl1pPr>
              <a:defRPr/>
            </a:lvl1pPr>
          </a:lstStyle>
          <a:p>
            <a:pPr>
              <a:defRPr/>
            </a:pPr>
            <a:fld id="{9F4A6BD1-47DA-4B98-93CB-7566E317189C}" type="datetime4">
              <a:rPr lang="en-US" altLang="en-US"/>
              <a:pPr>
                <a:defRPr/>
              </a:pPr>
              <a:t>December 8, 2023</a:t>
            </a:fld>
            <a:endParaRPr lang="en-US" altLang="en-US"/>
          </a:p>
        </p:txBody>
      </p:sp>
      <p:sp>
        <p:nvSpPr>
          <p:cNvPr id="7" name="Footer Placeholder 4">
            <a:extLst>
              <a:ext uri="{FF2B5EF4-FFF2-40B4-BE49-F238E27FC236}">
                <a16:creationId xmlns:a16="http://schemas.microsoft.com/office/drawing/2014/main" id="{72B606E7-0D1B-4CCF-A1C2-49B88D6E9791}"/>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5">
            <a:extLst>
              <a:ext uri="{FF2B5EF4-FFF2-40B4-BE49-F238E27FC236}">
                <a16:creationId xmlns:a16="http://schemas.microsoft.com/office/drawing/2014/main" id="{B79BDF2B-3054-4939-BAF7-1A63FDBEE1AA}"/>
              </a:ext>
            </a:extLst>
          </p:cNvPr>
          <p:cNvSpPr>
            <a:spLocks noGrp="1"/>
          </p:cNvSpPr>
          <p:nvPr>
            <p:ph type="sldNum" sz="quarter" idx="12"/>
          </p:nvPr>
        </p:nvSpPr>
        <p:spPr/>
        <p:txBody>
          <a:bodyPr/>
          <a:lstStyle>
            <a:lvl1pPr>
              <a:defRPr/>
            </a:lvl1pPr>
          </a:lstStyle>
          <a:p>
            <a:pPr>
              <a:defRPr/>
            </a:pPr>
            <a:fld id="{7DC75D6A-9D4D-4279-8DA2-BD9AD8FD983F}" type="slidenum">
              <a:rPr lang="en-US" altLang="en-US"/>
              <a:pPr>
                <a:defRPr/>
              </a:pPr>
              <a:t>‹#›</a:t>
            </a:fld>
            <a:endParaRPr lang="en-US" altLang="en-US"/>
          </a:p>
        </p:txBody>
      </p:sp>
    </p:spTree>
    <p:extLst>
      <p:ext uri="{BB962C8B-B14F-4D97-AF65-F5344CB8AC3E}">
        <p14:creationId xmlns:p14="http://schemas.microsoft.com/office/powerpoint/2010/main" val="2045010492"/>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00B974-91E9-444C-8D91-542D3156D135}"/>
              </a:ext>
            </a:extLst>
          </p:cNvPr>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5" name="TextBox 4">
            <a:extLst>
              <a:ext uri="{FF2B5EF4-FFF2-40B4-BE49-F238E27FC236}">
                <a16:creationId xmlns:a16="http://schemas.microsoft.com/office/drawing/2014/main" id="{BF7FC324-95DC-4EBB-B4DA-D3D679B3E9C4}"/>
              </a:ext>
            </a:extLst>
          </p:cNvPr>
          <p:cNvSpPr txBox="1">
            <a:spLocks noChangeArrowheads="1"/>
          </p:cNvSpPr>
          <p:nvPr/>
        </p:nvSpPr>
        <p:spPr bwMode="auto">
          <a:xfrm rot="16200000">
            <a:off x="8593932" y="561181"/>
            <a:ext cx="2603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r>
              <a:rPr lang="en-US" altLang="en-US" sz="3600" b="1">
                <a:solidFill>
                  <a:srgbClr val="B870B8"/>
                </a:solidFill>
                <a:cs typeface="Arial" panose="020B0604020202020204" pitchFamily="34" charset="0"/>
              </a:rPr>
              <a:t>+</a:t>
            </a:r>
          </a:p>
        </p:txBody>
      </p:sp>
      <p:sp>
        <p:nvSpPr>
          <p:cNvPr id="2" name="Vertical Title 1"/>
          <p:cNvSpPr>
            <a:spLocks noGrp="1"/>
          </p:cNvSpPr>
          <p:nvPr>
            <p:ph type="title" orient="vert"/>
          </p:nvPr>
        </p:nvSpPr>
        <p:spPr>
          <a:xfrm>
            <a:off x="7995772" y="954742"/>
            <a:ext cx="681318" cy="517142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Date Placeholder 3">
            <a:extLst>
              <a:ext uri="{FF2B5EF4-FFF2-40B4-BE49-F238E27FC236}">
                <a16:creationId xmlns:a16="http://schemas.microsoft.com/office/drawing/2014/main" id="{30BFC4AF-5007-4A09-BAC4-8B05C29C8F20}"/>
              </a:ext>
            </a:extLst>
          </p:cNvPr>
          <p:cNvSpPr>
            <a:spLocks noGrp="1"/>
          </p:cNvSpPr>
          <p:nvPr>
            <p:ph type="dt" sz="half" idx="10"/>
          </p:nvPr>
        </p:nvSpPr>
        <p:spPr/>
        <p:txBody>
          <a:bodyPr/>
          <a:lstStyle>
            <a:lvl1pPr>
              <a:defRPr/>
            </a:lvl1pPr>
          </a:lstStyle>
          <a:p>
            <a:pPr>
              <a:defRPr/>
            </a:pPr>
            <a:fld id="{771F7F85-FFDB-4B1E-9CA6-4BFF9414D616}" type="datetime4">
              <a:rPr lang="en-US" altLang="en-US"/>
              <a:pPr>
                <a:defRPr/>
              </a:pPr>
              <a:t>December 8, 2023</a:t>
            </a:fld>
            <a:endParaRPr lang="en-US" altLang="en-US"/>
          </a:p>
        </p:txBody>
      </p:sp>
      <p:sp>
        <p:nvSpPr>
          <p:cNvPr id="7" name="Footer Placeholder 4">
            <a:extLst>
              <a:ext uri="{FF2B5EF4-FFF2-40B4-BE49-F238E27FC236}">
                <a16:creationId xmlns:a16="http://schemas.microsoft.com/office/drawing/2014/main" id="{AC2369B3-3E7E-4C85-AEEC-8E9843D51D9B}"/>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5">
            <a:extLst>
              <a:ext uri="{FF2B5EF4-FFF2-40B4-BE49-F238E27FC236}">
                <a16:creationId xmlns:a16="http://schemas.microsoft.com/office/drawing/2014/main" id="{E33CE4E6-8A26-4C0C-9C95-2402A862A88E}"/>
              </a:ext>
            </a:extLst>
          </p:cNvPr>
          <p:cNvSpPr>
            <a:spLocks noGrp="1"/>
          </p:cNvSpPr>
          <p:nvPr>
            <p:ph type="sldNum" sz="quarter" idx="12"/>
          </p:nvPr>
        </p:nvSpPr>
        <p:spPr/>
        <p:txBody>
          <a:bodyPr/>
          <a:lstStyle>
            <a:lvl1pPr>
              <a:defRPr/>
            </a:lvl1pPr>
          </a:lstStyle>
          <a:p>
            <a:pPr>
              <a:defRPr/>
            </a:pPr>
            <a:fld id="{7206ED67-BD97-4712-BA59-EB9A193D964E}" type="slidenum">
              <a:rPr lang="en-US" altLang="en-US"/>
              <a:pPr>
                <a:defRPr/>
              </a:pPr>
              <a:t>‹#›</a:t>
            </a:fld>
            <a:endParaRPr lang="en-US" altLang="en-US"/>
          </a:p>
        </p:txBody>
      </p:sp>
    </p:spTree>
    <p:extLst>
      <p:ext uri="{BB962C8B-B14F-4D97-AF65-F5344CB8AC3E}">
        <p14:creationId xmlns:p14="http://schemas.microsoft.com/office/powerpoint/2010/main" val="3824586480"/>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endParaRPr lang="zh-TW" altLang="en-US"/>
          </a:p>
        </p:txBody>
      </p:sp>
      <p:sp>
        <p:nvSpPr>
          <p:cNvPr id="3" name="內容版面配置區 2"/>
          <p:cNvSpPr>
            <a:spLocks noGrp="1"/>
          </p:cNvSpPr>
          <p:nvPr>
            <p:ph idx="1"/>
          </p:nvPr>
        </p:nvSpPr>
        <p:spPr/>
        <p:txBody>
          <a:bodyPr/>
          <a:lstStyle>
            <a:lvl1pPr>
              <a:buClr>
                <a:srgbClr val="0000FF"/>
              </a:buClr>
              <a:buFont typeface="Wingdings 2" pitchFamily="18" charset="2"/>
              <a:buChar char="©"/>
              <a:defRPr/>
            </a:lvl1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Tree>
    <p:extLst>
      <p:ext uri="{BB962C8B-B14F-4D97-AF65-F5344CB8AC3E}">
        <p14:creationId xmlns:p14="http://schemas.microsoft.com/office/powerpoint/2010/main" val="2972278739"/>
      </p:ext>
    </p:extLst>
  </p:cSld>
  <p:clrMapOvr>
    <a:overrideClrMapping bg1="lt1" tx1="dk1" bg2="lt2" tx2="dk2" accent1="accent1" accent2="accent2" accent3="accent3" accent4="accent4" accent5="accent5" accent6="accent6" hlink="hlink" folHlink="folHlink"/>
  </p:clrMapOvr>
  <p:hf hdr="0" ftr="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Only">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endParaRPr lang="zh-TW" altLang="en-US"/>
          </a:p>
        </p:txBody>
      </p:sp>
    </p:spTree>
    <p:extLst>
      <p:ext uri="{BB962C8B-B14F-4D97-AF65-F5344CB8AC3E}">
        <p14:creationId xmlns:p14="http://schemas.microsoft.com/office/powerpoint/2010/main" val="1209137725"/>
      </p:ext>
    </p:extLst>
  </p:cSld>
  <p:clrMapOvr>
    <a:masterClrMapping/>
  </p:clrMapOvr>
  <p:hf hdr="0" ftr="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855785" y="350839"/>
            <a:ext cx="7904285" cy="414337"/>
          </a:xfrm>
        </p:spPr>
        <p:txBody>
          <a:bodyPr/>
          <a:lstStyle/>
          <a:p>
            <a:r>
              <a:rPr lang="en-US" altLang="zh-TW"/>
              <a:t>Click to edit Master title style</a:t>
            </a:r>
            <a:endParaRPr lang="zh-TW" altLang="en-US"/>
          </a:p>
        </p:txBody>
      </p:sp>
      <p:sp>
        <p:nvSpPr>
          <p:cNvPr id="3" name="文字版面配置區 2"/>
          <p:cNvSpPr>
            <a:spLocks noGrp="1"/>
          </p:cNvSpPr>
          <p:nvPr>
            <p:ph type="body" sz="half" idx="1"/>
          </p:nvPr>
        </p:nvSpPr>
        <p:spPr>
          <a:xfrm>
            <a:off x="457200" y="1295391"/>
            <a:ext cx="4044462" cy="5177127"/>
          </a:xfrm>
          <a:prstGeom prst="rect">
            <a:avLst/>
          </a:prstGeo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內容版面配置區 3"/>
          <p:cNvSpPr>
            <a:spLocks noGrp="1"/>
          </p:cNvSpPr>
          <p:nvPr>
            <p:ph sz="half" idx="2"/>
          </p:nvPr>
        </p:nvSpPr>
        <p:spPr>
          <a:xfrm>
            <a:off x="4642338" y="1295391"/>
            <a:ext cx="4044462" cy="5186091"/>
          </a:xfrm>
          <a:prstGeom prst="rect">
            <a:avLst/>
          </a:prstGeo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Tree>
    <p:extLst>
      <p:ext uri="{BB962C8B-B14F-4D97-AF65-F5344CB8AC3E}">
        <p14:creationId xmlns:p14="http://schemas.microsoft.com/office/powerpoint/2010/main" val="1765358604"/>
      </p:ext>
    </p:extLst>
  </p:cSld>
  <p:clrMapOvr>
    <a:masterClrMapping/>
  </p:clrMapOvr>
  <p:hf hdr="0" ft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en-US" altLang="zh-TW"/>
              <a:t>Click to edit Master title style</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TW"/>
              <a:t>Click to edit Master subtitle style</a:t>
            </a:r>
            <a:endParaRPr lang="zh-TW" altLang="en-US"/>
          </a:p>
        </p:txBody>
      </p:sp>
    </p:spTree>
    <p:extLst>
      <p:ext uri="{BB962C8B-B14F-4D97-AF65-F5344CB8AC3E}">
        <p14:creationId xmlns:p14="http://schemas.microsoft.com/office/powerpoint/2010/main" val="2478104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endParaRPr lang="zh-TW" altLang="en-US"/>
          </a:p>
        </p:txBody>
      </p:sp>
      <p:sp>
        <p:nvSpPr>
          <p:cNvPr id="3" name="內容版面配置區 2"/>
          <p:cNvSpPr>
            <a:spLocks noGrp="1"/>
          </p:cNvSpPr>
          <p:nvPr>
            <p:ph idx="1"/>
          </p:nvPr>
        </p:nvSpPr>
        <p:spPr/>
        <p:txBody>
          <a:bodyPr/>
          <a:lstStyle>
            <a:lvl1pPr>
              <a:buClr>
                <a:srgbClr val="0000FF"/>
              </a:buClr>
              <a:buFont typeface="Wingdings 2" pitchFamily="18" charset="2"/>
              <a:buChar char="©"/>
              <a:defRPr/>
            </a:lvl1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Tree>
    <p:extLst>
      <p:ext uri="{BB962C8B-B14F-4D97-AF65-F5344CB8AC3E}">
        <p14:creationId xmlns:p14="http://schemas.microsoft.com/office/powerpoint/2010/main" val="3430170523"/>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en-US" altLang="zh-TW"/>
              <a:t>Click to edit Master title style</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TW"/>
              <a:t>Edit Master text styles</a:t>
            </a:r>
          </a:p>
        </p:txBody>
      </p:sp>
    </p:spTree>
    <p:extLst>
      <p:ext uri="{BB962C8B-B14F-4D97-AF65-F5344CB8AC3E}">
        <p14:creationId xmlns:p14="http://schemas.microsoft.com/office/powerpoint/2010/main" val="6526197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endParaRPr lang="zh-TW" altLang="en-US"/>
          </a:p>
        </p:txBody>
      </p:sp>
      <p:sp>
        <p:nvSpPr>
          <p:cNvPr id="3" name="內容版面配置區 2"/>
          <p:cNvSpPr>
            <a:spLocks noGrp="1"/>
          </p:cNvSpPr>
          <p:nvPr>
            <p:ph sz="half" idx="1"/>
          </p:nvPr>
        </p:nvSpPr>
        <p:spPr>
          <a:xfrm>
            <a:off x="307975" y="1295400"/>
            <a:ext cx="4208463" cy="5202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內容版面配置區 3"/>
          <p:cNvSpPr>
            <a:spLocks noGrp="1"/>
          </p:cNvSpPr>
          <p:nvPr>
            <p:ph sz="half" idx="2"/>
          </p:nvPr>
        </p:nvSpPr>
        <p:spPr>
          <a:xfrm>
            <a:off x="4668838" y="1295400"/>
            <a:ext cx="4210050" cy="5202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Tree>
    <p:extLst>
      <p:ext uri="{BB962C8B-B14F-4D97-AF65-F5344CB8AC3E}">
        <p14:creationId xmlns:p14="http://schemas.microsoft.com/office/powerpoint/2010/main" val="2039746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0900-E173-493D-94B8-6023260E6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E59AB9-B93F-47BE-8F65-A69002EA81BF}"/>
              </a:ext>
            </a:extLst>
          </p:cNvPr>
          <p:cNvSpPr>
            <a:spLocks noGrp="1"/>
          </p:cNvSpPr>
          <p:nvPr>
            <p:ph sz="half" idx="1"/>
          </p:nvPr>
        </p:nvSpPr>
        <p:spPr>
          <a:xfrm>
            <a:off x="685800" y="1066800"/>
            <a:ext cx="3962400" cy="518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CD23EE-8800-49E2-93B9-B8A9F83A2470}"/>
              </a:ext>
            </a:extLst>
          </p:cNvPr>
          <p:cNvSpPr>
            <a:spLocks noGrp="1"/>
          </p:cNvSpPr>
          <p:nvPr>
            <p:ph sz="half" idx="2"/>
          </p:nvPr>
        </p:nvSpPr>
        <p:spPr>
          <a:xfrm>
            <a:off x="4800600" y="1066800"/>
            <a:ext cx="3962400" cy="518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64D84CAA-373C-4942-B340-F8B7D9A40739}"/>
              </a:ext>
            </a:extLst>
          </p:cNvPr>
          <p:cNvSpPr>
            <a:spLocks noGrp="1" noChangeArrowheads="1"/>
          </p:cNvSpPr>
          <p:nvPr>
            <p:ph type="dt" sz="half" idx="10"/>
          </p:nvPr>
        </p:nvSpPr>
        <p:spPr>
          <a:ln/>
        </p:spPr>
        <p:txBody>
          <a:bodyPr/>
          <a:lstStyle>
            <a:lvl1pPr>
              <a:defRPr/>
            </a:lvl1pPr>
          </a:lstStyle>
          <a:p>
            <a:pPr>
              <a:defRPr/>
            </a:pPr>
            <a:fld id="{565FE08F-3D42-499A-BE7D-2797AD2F34C3}" type="datetime4">
              <a:rPr lang="en-US" altLang="en-US"/>
              <a:pPr>
                <a:defRPr/>
              </a:pPr>
              <a:t>December 8, 2023</a:t>
            </a:fld>
            <a:endParaRPr lang="en-US" altLang="en-US"/>
          </a:p>
        </p:txBody>
      </p:sp>
      <p:sp>
        <p:nvSpPr>
          <p:cNvPr id="6" name="Rectangle 10">
            <a:extLst>
              <a:ext uri="{FF2B5EF4-FFF2-40B4-BE49-F238E27FC236}">
                <a16:creationId xmlns:a16="http://schemas.microsoft.com/office/drawing/2014/main" id="{9F172DA9-5DA4-4B35-A222-6CAA0C55402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1">
            <a:extLst>
              <a:ext uri="{FF2B5EF4-FFF2-40B4-BE49-F238E27FC236}">
                <a16:creationId xmlns:a16="http://schemas.microsoft.com/office/drawing/2014/main" id="{7638A48B-516A-42DD-BAD1-A19266F77135}"/>
              </a:ext>
            </a:extLst>
          </p:cNvPr>
          <p:cNvSpPr>
            <a:spLocks noGrp="1" noChangeArrowheads="1"/>
          </p:cNvSpPr>
          <p:nvPr>
            <p:ph type="sldNum" sz="quarter" idx="12"/>
          </p:nvPr>
        </p:nvSpPr>
        <p:spPr>
          <a:ln/>
        </p:spPr>
        <p:txBody>
          <a:bodyPr/>
          <a:lstStyle>
            <a:lvl1pPr>
              <a:defRPr/>
            </a:lvl1pPr>
          </a:lstStyle>
          <a:p>
            <a:pPr>
              <a:defRPr/>
            </a:pPr>
            <a:fld id="{89BF8D5D-3390-4A7E-B6AC-18AA6D4FD12C}" type="slidenum">
              <a:rPr lang="en-US" altLang="en-US"/>
              <a:pPr>
                <a:defRPr/>
              </a:pPr>
              <a:t>‹#›</a:t>
            </a:fld>
            <a:endParaRPr lang="en-US" altLang="en-US"/>
          </a:p>
        </p:txBody>
      </p:sp>
    </p:spTree>
    <p:extLst>
      <p:ext uri="{BB962C8B-B14F-4D97-AF65-F5344CB8AC3E}">
        <p14:creationId xmlns:p14="http://schemas.microsoft.com/office/powerpoint/2010/main" val="2422730293"/>
      </p:ext>
    </p:extLst>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en-US" altLang="zh-TW"/>
              <a:t>Click to edit Master title style</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Tree>
    <p:extLst>
      <p:ext uri="{BB962C8B-B14F-4D97-AF65-F5344CB8AC3E}">
        <p14:creationId xmlns:p14="http://schemas.microsoft.com/office/powerpoint/2010/main" val="12290510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endParaRPr lang="zh-TW" altLang="en-US"/>
          </a:p>
        </p:txBody>
      </p:sp>
    </p:spTree>
    <p:extLst>
      <p:ext uri="{BB962C8B-B14F-4D97-AF65-F5344CB8AC3E}">
        <p14:creationId xmlns:p14="http://schemas.microsoft.com/office/powerpoint/2010/main" val="34451669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03796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Edit Master text styles</a:t>
            </a:r>
          </a:p>
        </p:txBody>
      </p:sp>
    </p:spTree>
    <p:extLst>
      <p:ext uri="{BB962C8B-B14F-4D97-AF65-F5344CB8AC3E}">
        <p14:creationId xmlns:p14="http://schemas.microsoft.com/office/powerpoint/2010/main" val="4463959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Edit Master text styles</a:t>
            </a:r>
          </a:p>
        </p:txBody>
      </p:sp>
    </p:spTree>
    <p:extLst>
      <p:ext uri="{BB962C8B-B14F-4D97-AF65-F5344CB8AC3E}">
        <p14:creationId xmlns:p14="http://schemas.microsoft.com/office/powerpoint/2010/main" val="37240744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Click to edit Master title style</a:t>
            </a:r>
            <a:endParaRPr lang="zh-TW" altLang="en-US"/>
          </a:p>
        </p:txBody>
      </p:sp>
      <p:sp>
        <p:nvSpPr>
          <p:cNvPr id="3" name="直排文字版面配置區 2"/>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Tree>
    <p:extLst>
      <p:ext uri="{BB962C8B-B14F-4D97-AF65-F5344CB8AC3E}">
        <p14:creationId xmlns:p14="http://schemas.microsoft.com/office/powerpoint/2010/main" val="3479603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34175" y="228600"/>
            <a:ext cx="2144713" cy="6269038"/>
          </a:xfrm>
        </p:spPr>
        <p:txBody>
          <a:bodyPr vert="eaVert"/>
          <a:lstStyle/>
          <a:p>
            <a:r>
              <a:rPr lang="en-US" altLang="zh-TW"/>
              <a:t>Click to edit Master title style</a:t>
            </a:r>
            <a:endParaRPr lang="zh-TW" altLang="en-US"/>
          </a:p>
        </p:txBody>
      </p:sp>
      <p:sp>
        <p:nvSpPr>
          <p:cNvPr id="3" name="直排文字版面配置區 2"/>
          <p:cNvSpPr>
            <a:spLocks noGrp="1"/>
          </p:cNvSpPr>
          <p:nvPr>
            <p:ph type="body" orient="vert" idx="1"/>
          </p:nvPr>
        </p:nvSpPr>
        <p:spPr>
          <a:xfrm>
            <a:off x="298450" y="228600"/>
            <a:ext cx="6283325" cy="6269038"/>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Tree>
    <p:extLst>
      <p:ext uri="{BB962C8B-B14F-4D97-AF65-F5344CB8AC3E}">
        <p14:creationId xmlns:p14="http://schemas.microsoft.com/office/powerpoint/2010/main" val="40163336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855785" y="350839"/>
            <a:ext cx="7904285" cy="414337"/>
          </a:xfrm>
        </p:spPr>
        <p:txBody>
          <a:bodyPr/>
          <a:lstStyle/>
          <a:p>
            <a:r>
              <a:rPr lang="en-US" altLang="zh-TW"/>
              <a:t>Click to edit Master title style</a:t>
            </a:r>
            <a:endParaRPr lang="zh-TW" altLang="en-US"/>
          </a:p>
        </p:txBody>
      </p:sp>
      <p:sp>
        <p:nvSpPr>
          <p:cNvPr id="3" name="文字版面配置區 2"/>
          <p:cNvSpPr>
            <a:spLocks noGrp="1"/>
          </p:cNvSpPr>
          <p:nvPr>
            <p:ph type="body" sz="half" idx="1"/>
          </p:nvPr>
        </p:nvSpPr>
        <p:spPr>
          <a:xfrm>
            <a:off x="457200" y="1295391"/>
            <a:ext cx="4044462" cy="5177127"/>
          </a:xfrm>
          <a:prstGeom prst="rect">
            <a:avLst/>
          </a:prstGeo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內容版面配置區 3"/>
          <p:cNvSpPr>
            <a:spLocks noGrp="1"/>
          </p:cNvSpPr>
          <p:nvPr>
            <p:ph sz="half" idx="2"/>
          </p:nvPr>
        </p:nvSpPr>
        <p:spPr>
          <a:xfrm>
            <a:off x="4642338" y="1295391"/>
            <a:ext cx="4044462" cy="5186091"/>
          </a:xfrm>
          <a:prstGeom prst="rect">
            <a:avLst/>
          </a:prstGeo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Tree>
    <p:extLst>
      <p:ext uri="{BB962C8B-B14F-4D97-AF65-F5344CB8AC3E}">
        <p14:creationId xmlns:p14="http://schemas.microsoft.com/office/powerpoint/2010/main" val="37770074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a:prstGeom prst="rect">
            <a:avLst/>
          </a:prstGeom>
        </p:spPr>
        <p:txBody>
          <a:bodyPr/>
          <a:lstStyle/>
          <a:p>
            <a:r>
              <a:rPr lang="en-US" altLang="zh-TW"/>
              <a:t>Click to edit Master title style</a:t>
            </a:r>
            <a:endParaRPr lang="zh-TW" altLang="en-US"/>
          </a:p>
        </p:txBody>
      </p:sp>
      <p:sp>
        <p:nvSpPr>
          <p:cNvPr id="3" name="副標題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TW"/>
              <a:t>Click to edit Master subtitle style</a:t>
            </a:r>
            <a:endParaRPr lang="zh-TW" altLang="en-US"/>
          </a:p>
        </p:txBody>
      </p:sp>
    </p:spTree>
    <p:extLst>
      <p:ext uri="{BB962C8B-B14F-4D97-AF65-F5344CB8AC3E}">
        <p14:creationId xmlns:p14="http://schemas.microsoft.com/office/powerpoint/2010/main" val="38937174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en-US" altLang="zh-TW"/>
              <a:t>Click to edit Master title style</a:t>
            </a:r>
            <a:endParaRPr lang="zh-TW" altLang="en-US"/>
          </a:p>
        </p:txBody>
      </p:sp>
      <p:sp>
        <p:nvSpPr>
          <p:cNvPr id="3" name="內容版面配置區 2"/>
          <p:cNvSpPr>
            <a:spLocks noGrp="1"/>
          </p:cNvSpPr>
          <p:nvPr>
            <p:ph idx="1"/>
          </p:nvPr>
        </p:nvSpPr>
        <p:spPr>
          <a:xfrm>
            <a:off x="457200" y="1600200"/>
            <a:ext cx="8229600" cy="4525963"/>
          </a:xfrm>
          <a:prstGeom prst="rect">
            <a:avLst/>
          </a:prstGeo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Tree>
    <p:extLst>
      <p:ext uri="{BB962C8B-B14F-4D97-AF65-F5344CB8AC3E}">
        <p14:creationId xmlns:p14="http://schemas.microsoft.com/office/powerpoint/2010/main" val="90300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7107-C9C0-438F-9794-C9227BB2299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E6F955-5159-4F3C-B416-17BCD09D61A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6A97D8-8C05-4BE4-93DE-CC19026B6E37}"/>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479D33-C096-4FCC-80C8-263227D23D1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384A44-8000-4A0A-9025-CD32E7CBF82B}"/>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a:extLst>
              <a:ext uri="{FF2B5EF4-FFF2-40B4-BE49-F238E27FC236}">
                <a16:creationId xmlns:a16="http://schemas.microsoft.com/office/drawing/2014/main" id="{C087B5D1-0C8E-4167-83B7-3E6B544203D2}"/>
              </a:ext>
            </a:extLst>
          </p:cNvPr>
          <p:cNvSpPr>
            <a:spLocks noGrp="1" noChangeArrowheads="1"/>
          </p:cNvSpPr>
          <p:nvPr>
            <p:ph type="dt" sz="half" idx="10"/>
          </p:nvPr>
        </p:nvSpPr>
        <p:spPr>
          <a:ln/>
        </p:spPr>
        <p:txBody>
          <a:bodyPr/>
          <a:lstStyle>
            <a:lvl1pPr>
              <a:defRPr/>
            </a:lvl1pPr>
          </a:lstStyle>
          <a:p>
            <a:pPr>
              <a:defRPr/>
            </a:pPr>
            <a:fld id="{06DAACA0-8932-45F1-9A13-EBED8212D867}" type="datetime4">
              <a:rPr lang="en-US" altLang="en-US"/>
              <a:pPr>
                <a:defRPr/>
              </a:pPr>
              <a:t>December 8, 2023</a:t>
            </a:fld>
            <a:endParaRPr lang="en-US" altLang="en-US"/>
          </a:p>
        </p:txBody>
      </p:sp>
      <p:sp>
        <p:nvSpPr>
          <p:cNvPr id="8" name="Rectangle 10">
            <a:extLst>
              <a:ext uri="{FF2B5EF4-FFF2-40B4-BE49-F238E27FC236}">
                <a16:creationId xmlns:a16="http://schemas.microsoft.com/office/drawing/2014/main" id="{C7A84088-D890-45AA-BF06-A587E9A7820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1">
            <a:extLst>
              <a:ext uri="{FF2B5EF4-FFF2-40B4-BE49-F238E27FC236}">
                <a16:creationId xmlns:a16="http://schemas.microsoft.com/office/drawing/2014/main" id="{EFAFCAF2-98E5-439A-8A63-413F8396D687}"/>
              </a:ext>
            </a:extLst>
          </p:cNvPr>
          <p:cNvSpPr>
            <a:spLocks noGrp="1" noChangeArrowheads="1"/>
          </p:cNvSpPr>
          <p:nvPr>
            <p:ph type="sldNum" sz="quarter" idx="12"/>
          </p:nvPr>
        </p:nvSpPr>
        <p:spPr>
          <a:ln/>
        </p:spPr>
        <p:txBody>
          <a:bodyPr/>
          <a:lstStyle>
            <a:lvl1pPr>
              <a:defRPr/>
            </a:lvl1pPr>
          </a:lstStyle>
          <a:p>
            <a:pPr>
              <a:defRPr/>
            </a:pPr>
            <a:fld id="{555C767F-C543-4571-A4D4-79DB7980F82B}" type="slidenum">
              <a:rPr lang="en-US" altLang="en-US"/>
              <a:pPr>
                <a:defRPr/>
              </a:pPr>
              <a:t>‹#›</a:t>
            </a:fld>
            <a:endParaRPr lang="en-US" altLang="en-US"/>
          </a:p>
        </p:txBody>
      </p:sp>
    </p:spTree>
    <p:extLst>
      <p:ext uri="{BB962C8B-B14F-4D97-AF65-F5344CB8AC3E}">
        <p14:creationId xmlns:p14="http://schemas.microsoft.com/office/powerpoint/2010/main" val="3340186364"/>
      </p:ext>
    </p:extLst>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zh-TW"/>
              <a:t>Click to edit Master title style</a:t>
            </a:r>
            <a:endParaRPr lang="zh-TW" altLang="en-US"/>
          </a:p>
        </p:txBody>
      </p:sp>
      <p:sp>
        <p:nvSpPr>
          <p:cNvPr id="3" name="文字版面配置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TW"/>
              <a:t>Edit Master text styles</a:t>
            </a:r>
          </a:p>
        </p:txBody>
      </p:sp>
    </p:spTree>
    <p:extLst>
      <p:ext uri="{BB962C8B-B14F-4D97-AF65-F5344CB8AC3E}">
        <p14:creationId xmlns:p14="http://schemas.microsoft.com/office/powerpoint/2010/main" val="1579101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en-US" altLang="zh-TW"/>
              <a:t>Click to edit Master title style</a:t>
            </a:r>
            <a:endParaRPr lang="zh-TW" altLang="en-US"/>
          </a:p>
        </p:txBody>
      </p:sp>
      <p:sp>
        <p:nvSpPr>
          <p:cNvPr id="3" name="內容版面配置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內容版面配置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Tree>
    <p:extLst>
      <p:ext uri="{BB962C8B-B14F-4D97-AF65-F5344CB8AC3E}">
        <p14:creationId xmlns:p14="http://schemas.microsoft.com/office/powerpoint/2010/main" val="23756510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a:lvl1pPr>
          </a:lstStyle>
          <a:p>
            <a:r>
              <a:rPr lang="en-US" altLang="zh-TW"/>
              <a:t>Click to edit Master title style</a:t>
            </a:r>
            <a:endParaRPr lang="zh-TW" altLang="en-US"/>
          </a:p>
        </p:txBody>
      </p:sp>
      <p:sp>
        <p:nvSpPr>
          <p:cNvPr id="3" name="文字版面配置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內容版面配置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文字版面配置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內容版面配置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Tree>
    <p:extLst>
      <p:ext uri="{BB962C8B-B14F-4D97-AF65-F5344CB8AC3E}">
        <p14:creationId xmlns:p14="http://schemas.microsoft.com/office/powerpoint/2010/main" val="31001399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en-US" altLang="zh-TW"/>
              <a:t>Click to edit Master title style</a:t>
            </a:r>
            <a:endParaRPr lang="zh-TW" altLang="en-US"/>
          </a:p>
        </p:txBody>
      </p:sp>
    </p:spTree>
    <p:extLst>
      <p:ext uri="{BB962C8B-B14F-4D97-AF65-F5344CB8AC3E}">
        <p14:creationId xmlns:p14="http://schemas.microsoft.com/office/powerpoint/2010/main" val="35207296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81168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zh-TW"/>
              <a:t>Click to edit Master title style</a:t>
            </a:r>
            <a:endParaRPr lang="zh-TW" altLang="en-US"/>
          </a:p>
        </p:txBody>
      </p:sp>
      <p:sp>
        <p:nvSpPr>
          <p:cNvPr id="3" name="內容版面配置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文字版面配置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Edit Master text styles</a:t>
            </a:r>
          </a:p>
        </p:txBody>
      </p:sp>
    </p:spTree>
    <p:extLst>
      <p:ext uri="{BB962C8B-B14F-4D97-AF65-F5344CB8AC3E}">
        <p14:creationId xmlns:p14="http://schemas.microsoft.com/office/powerpoint/2010/main" val="21401275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zh-TW"/>
              <a:t>Click to edit Master title style</a:t>
            </a:r>
            <a:endParaRPr lang="zh-TW" altLang="en-US"/>
          </a:p>
        </p:txBody>
      </p:sp>
      <p:sp>
        <p:nvSpPr>
          <p:cNvPr id="3" name="圖片版面配置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endParaRPr lang="zh-TW" altLang="en-US" noProof="0"/>
          </a:p>
        </p:txBody>
      </p:sp>
      <p:sp>
        <p:nvSpPr>
          <p:cNvPr id="4" name="文字版面配置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Edit Master text styles</a:t>
            </a:r>
          </a:p>
        </p:txBody>
      </p:sp>
    </p:spTree>
    <p:extLst>
      <p:ext uri="{BB962C8B-B14F-4D97-AF65-F5344CB8AC3E}">
        <p14:creationId xmlns:p14="http://schemas.microsoft.com/office/powerpoint/2010/main" val="42644401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en-US" altLang="zh-TW"/>
              <a:t>Click to edit Master title style</a:t>
            </a:r>
            <a:endParaRPr lang="zh-TW" altLang="en-US"/>
          </a:p>
        </p:txBody>
      </p:sp>
      <p:sp>
        <p:nvSpPr>
          <p:cNvPr id="3" name="直排文字版面配置區 2"/>
          <p:cNvSpPr>
            <a:spLocks noGrp="1"/>
          </p:cNvSpPr>
          <p:nvPr>
            <p:ph type="body" orient="vert" idx="1"/>
          </p:nvPr>
        </p:nvSpPr>
        <p:spPr>
          <a:xfrm>
            <a:off x="457200" y="1600200"/>
            <a:ext cx="8229600" cy="4525963"/>
          </a:xfrm>
          <a:prstGeom prst="rect">
            <a:avLst/>
          </a:prstGeo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Tree>
    <p:extLst>
      <p:ext uri="{BB962C8B-B14F-4D97-AF65-F5344CB8AC3E}">
        <p14:creationId xmlns:p14="http://schemas.microsoft.com/office/powerpoint/2010/main" val="32544496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a:prstGeom prst="rect">
            <a:avLst/>
          </a:prstGeom>
        </p:spPr>
        <p:txBody>
          <a:bodyPr vert="eaVert"/>
          <a:lstStyle/>
          <a:p>
            <a:r>
              <a:rPr lang="en-US" altLang="zh-TW"/>
              <a:t>Click to edit Master title style</a:t>
            </a:r>
            <a:endParaRPr lang="zh-TW" altLang="en-US"/>
          </a:p>
        </p:txBody>
      </p:sp>
      <p:sp>
        <p:nvSpPr>
          <p:cNvPr id="3" name="直排文字版面配置區 2"/>
          <p:cNvSpPr>
            <a:spLocks noGrp="1"/>
          </p:cNvSpPr>
          <p:nvPr>
            <p:ph type="body" orient="vert" idx="1"/>
          </p:nvPr>
        </p:nvSpPr>
        <p:spPr>
          <a:xfrm>
            <a:off x="457200" y="274638"/>
            <a:ext cx="6019800" cy="5851525"/>
          </a:xfrm>
          <a:prstGeom prst="rect">
            <a:avLst/>
          </a:prstGeo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Tree>
    <p:extLst>
      <p:ext uri="{BB962C8B-B14F-4D97-AF65-F5344CB8AC3E}">
        <p14:creationId xmlns:p14="http://schemas.microsoft.com/office/powerpoint/2010/main" val="196241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835C-A6FC-4C37-8A7E-C778AB5593B4}"/>
              </a:ext>
            </a:extLst>
          </p:cNvPr>
          <p:cNvSpPr>
            <a:spLocks noGrp="1"/>
          </p:cNvSpPr>
          <p:nvPr>
            <p:ph type="title"/>
          </p:nvPr>
        </p:nvSpPr>
        <p:spPr/>
        <p:txBody>
          <a:bodyPr/>
          <a:lstStyle/>
          <a:p>
            <a:r>
              <a:rPr lang="en-US"/>
              <a:t>Click to edit Master title style</a:t>
            </a:r>
          </a:p>
        </p:txBody>
      </p:sp>
      <p:sp>
        <p:nvSpPr>
          <p:cNvPr id="3" name="Rectangle 9">
            <a:extLst>
              <a:ext uri="{FF2B5EF4-FFF2-40B4-BE49-F238E27FC236}">
                <a16:creationId xmlns:a16="http://schemas.microsoft.com/office/drawing/2014/main" id="{9B079DB1-CC86-4845-8D04-682C653E267F}"/>
              </a:ext>
            </a:extLst>
          </p:cNvPr>
          <p:cNvSpPr>
            <a:spLocks noGrp="1" noChangeArrowheads="1"/>
          </p:cNvSpPr>
          <p:nvPr>
            <p:ph type="dt" sz="half" idx="10"/>
          </p:nvPr>
        </p:nvSpPr>
        <p:spPr>
          <a:ln/>
        </p:spPr>
        <p:txBody>
          <a:bodyPr/>
          <a:lstStyle>
            <a:lvl1pPr>
              <a:defRPr/>
            </a:lvl1pPr>
          </a:lstStyle>
          <a:p>
            <a:pPr>
              <a:defRPr/>
            </a:pPr>
            <a:fld id="{57667F8D-4EF7-4464-B5B3-BEF66A042F61}" type="datetime4">
              <a:rPr lang="en-US" altLang="en-US"/>
              <a:pPr>
                <a:defRPr/>
              </a:pPr>
              <a:t>December 8, 2023</a:t>
            </a:fld>
            <a:endParaRPr lang="en-US" altLang="en-US"/>
          </a:p>
        </p:txBody>
      </p:sp>
      <p:sp>
        <p:nvSpPr>
          <p:cNvPr id="4" name="Rectangle 10">
            <a:extLst>
              <a:ext uri="{FF2B5EF4-FFF2-40B4-BE49-F238E27FC236}">
                <a16:creationId xmlns:a16="http://schemas.microsoft.com/office/drawing/2014/main" id="{4E5F048A-2BFF-41F1-A580-040BE168E40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1">
            <a:extLst>
              <a:ext uri="{FF2B5EF4-FFF2-40B4-BE49-F238E27FC236}">
                <a16:creationId xmlns:a16="http://schemas.microsoft.com/office/drawing/2014/main" id="{57FD3C90-6D90-41F3-B7E0-57533771B128}"/>
              </a:ext>
            </a:extLst>
          </p:cNvPr>
          <p:cNvSpPr>
            <a:spLocks noGrp="1" noChangeArrowheads="1"/>
          </p:cNvSpPr>
          <p:nvPr>
            <p:ph type="sldNum" sz="quarter" idx="12"/>
          </p:nvPr>
        </p:nvSpPr>
        <p:spPr>
          <a:ln/>
        </p:spPr>
        <p:txBody>
          <a:bodyPr/>
          <a:lstStyle>
            <a:lvl1pPr>
              <a:defRPr/>
            </a:lvl1pPr>
          </a:lstStyle>
          <a:p>
            <a:pPr>
              <a:defRPr/>
            </a:pPr>
            <a:fld id="{0CD313A6-11C4-43E6-BF97-CB6088A87127}" type="slidenum">
              <a:rPr lang="en-US" altLang="en-US"/>
              <a:pPr>
                <a:defRPr/>
              </a:pPr>
              <a:t>‹#›</a:t>
            </a:fld>
            <a:endParaRPr lang="en-US" altLang="en-US"/>
          </a:p>
        </p:txBody>
      </p:sp>
    </p:spTree>
    <p:extLst>
      <p:ext uri="{BB962C8B-B14F-4D97-AF65-F5344CB8AC3E}">
        <p14:creationId xmlns:p14="http://schemas.microsoft.com/office/powerpoint/2010/main" val="3513980212"/>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B3F8EE3C-B5DE-4989-8AF3-35DD97531B3E}"/>
              </a:ext>
            </a:extLst>
          </p:cNvPr>
          <p:cNvSpPr>
            <a:spLocks noGrp="1" noChangeArrowheads="1"/>
          </p:cNvSpPr>
          <p:nvPr>
            <p:ph type="dt" sz="half" idx="10"/>
          </p:nvPr>
        </p:nvSpPr>
        <p:spPr>
          <a:ln/>
        </p:spPr>
        <p:txBody>
          <a:bodyPr/>
          <a:lstStyle>
            <a:lvl1pPr>
              <a:defRPr/>
            </a:lvl1pPr>
          </a:lstStyle>
          <a:p>
            <a:pPr>
              <a:defRPr/>
            </a:pPr>
            <a:fld id="{3ACB99A4-98A4-4273-97A0-2A8A845D732C}" type="datetime4">
              <a:rPr lang="en-US" altLang="en-US"/>
              <a:pPr>
                <a:defRPr/>
              </a:pPr>
              <a:t>December 8, 2023</a:t>
            </a:fld>
            <a:endParaRPr lang="en-US" altLang="en-US"/>
          </a:p>
        </p:txBody>
      </p:sp>
      <p:sp>
        <p:nvSpPr>
          <p:cNvPr id="3" name="Rectangle 10">
            <a:extLst>
              <a:ext uri="{FF2B5EF4-FFF2-40B4-BE49-F238E27FC236}">
                <a16:creationId xmlns:a16="http://schemas.microsoft.com/office/drawing/2014/main" id="{3E4A70E3-462D-4B01-B27D-4616D892635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1">
            <a:extLst>
              <a:ext uri="{FF2B5EF4-FFF2-40B4-BE49-F238E27FC236}">
                <a16:creationId xmlns:a16="http://schemas.microsoft.com/office/drawing/2014/main" id="{1C64CA94-FDB2-431D-BAC0-8308E4FB587F}"/>
              </a:ext>
            </a:extLst>
          </p:cNvPr>
          <p:cNvSpPr>
            <a:spLocks noGrp="1" noChangeArrowheads="1"/>
          </p:cNvSpPr>
          <p:nvPr>
            <p:ph type="sldNum" sz="quarter" idx="12"/>
          </p:nvPr>
        </p:nvSpPr>
        <p:spPr>
          <a:ln/>
        </p:spPr>
        <p:txBody>
          <a:bodyPr/>
          <a:lstStyle>
            <a:lvl1pPr>
              <a:defRPr/>
            </a:lvl1pPr>
          </a:lstStyle>
          <a:p>
            <a:pPr>
              <a:defRPr/>
            </a:pPr>
            <a:fld id="{5D31A13F-6204-4C46-BB3F-FECC6EA2B9FD}" type="slidenum">
              <a:rPr lang="en-US" altLang="en-US"/>
              <a:pPr>
                <a:defRPr/>
              </a:pPr>
              <a:t>‹#›</a:t>
            </a:fld>
            <a:endParaRPr lang="en-US" altLang="en-US"/>
          </a:p>
        </p:txBody>
      </p:sp>
    </p:spTree>
    <p:extLst>
      <p:ext uri="{BB962C8B-B14F-4D97-AF65-F5344CB8AC3E}">
        <p14:creationId xmlns:p14="http://schemas.microsoft.com/office/powerpoint/2010/main" val="227623664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DFEC-DC4D-4215-A2FB-15ABF115208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2B3D1-D68D-4C3C-8893-6538D790600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7686F2-66D2-4811-BF98-76E718BAD46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9">
            <a:extLst>
              <a:ext uri="{FF2B5EF4-FFF2-40B4-BE49-F238E27FC236}">
                <a16:creationId xmlns:a16="http://schemas.microsoft.com/office/drawing/2014/main" id="{77044D34-3703-4088-BBF6-CD16C23FD250}"/>
              </a:ext>
            </a:extLst>
          </p:cNvPr>
          <p:cNvSpPr>
            <a:spLocks noGrp="1" noChangeArrowheads="1"/>
          </p:cNvSpPr>
          <p:nvPr>
            <p:ph type="dt" sz="half" idx="10"/>
          </p:nvPr>
        </p:nvSpPr>
        <p:spPr>
          <a:ln/>
        </p:spPr>
        <p:txBody>
          <a:bodyPr/>
          <a:lstStyle>
            <a:lvl1pPr>
              <a:defRPr/>
            </a:lvl1pPr>
          </a:lstStyle>
          <a:p>
            <a:pPr>
              <a:defRPr/>
            </a:pPr>
            <a:fld id="{C7882683-0202-4673-8156-60CD6F93E290}" type="datetime4">
              <a:rPr lang="en-US" altLang="en-US"/>
              <a:pPr>
                <a:defRPr/>
              </a:pPr>
              <a:t>December 8, 2023</a:t>
            </a:fld>
            <a:endParaRPr lang="en-US" altLang="en-US"/>
          </a:p>
        </p:txBody>
      </p:sp>
      <p:sp>
        <p:nvSpPr>
          <p:cNvPr id="6" name="Rectangle 10">
            <a:extLst>
              <a:ext uri="{FF2B5EF4-FFF2-40B4-BE49-F238E27FC236}">
                <a16:creationId xmlns:a16="http://schemas.microsoft.com/office/drawing/2014/main" id="{A6407539-6F5D-4133-A14A-508BEDB2164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1">
            <a:extLst>
              <a:ext uri="{FF2B5EF4-FFF2-40B4-BE49-F238E27FC236}">
                <a16:creationId xmlns:a16="http://schemas.microsoft.com/office/drawing/2014/main" id="{60D963FE-B2C6-4FC5-8C15-A766B973B422}"/>
              </a:ext>
            </a:extLst>
          </p:cNvPr>
          <p:cNvSpPr>
            <a:spLocks noGrp="1" noChangeArrowheads="1"/>
          </p:cNvSpPr>
          <p:nvPr>
            <p:ph type="sldNum" sz="quarter" idx="12"/>
          </p:nvPr>
        </p:nvSpPr>
        <p:spPr>
          <a:ln/>
        </p:spPr>
        <p:txBody>
          <a:bodyPr/>
          <a:lstStyle>
            <a:lvl1pPr>
              <a:defRPr/>
            </a:lvl1pPr>
          </a:lstStyle>
          <a:p>
            <a:pPr>
              <a:defRPr/>
            </a:pPr>
            <a:fld id="{2A2FFE7C-D165-4489-AA4F-0E4F8A2322E4}" type="slidenum">
              <a:rPr lang="en-US" altLang="en-US"/>
              <a:pPr>
                <a:defRPr/>
              </a:pPr>
              <a:t>‹#›</a:t>
            </a:fld>
            <a:endParaRPr lang="en-US" altLang="en-US"/>
          </a:p>
        </p:txBody>
      </p:sp>
    </p:spTree>
    <p:extLst>
      <p:ext uri="{BB962C8B-B14F-4D97-AF65-F5344CB8AC3E}">
        <p14:creationId xmlns:p14="http://schemas.microsoft.com/office/powerpoint/2010/main" val="239245554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D015-4D84-4B74-9EB7-B9C45F7029B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B86D11-5C4E-42A7-9D82-EF6E7EE967D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F65571BF-AA98-4B5D-8D8B-0BF3150A75F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9">
            <a:extLst>
              <a:ext uri="{FF2B5EF4-FFF2-40B4-BE49-F238E27FC236}">
                <a16:creationId xmlns:a16="http://schemas.microsoft.com/office/drawing/2014/main" id="{8A7621FE-B994-4F1B-A876-6038ED9B6C7B}"/>
              </a:ext>
            </a:extLst>
          </p:cNvPr>
          <p:cNvSpPr>
            <a:spLocks noGrp="1" noChangeArrowheads="1"/>
          </p:cNvSpPr>
          <p:nvPr>
            <p:ph type="dt" sz="half" idx="10"/>
          </p:nvPr>
        </p:nvSpPr>
        <p:spPr>
          <a:ln/>
        </p:spPr>
        <p:txBody>
          <a:bodyPr/>
          <a:lstStyle>
            <a:lvl1pPr>
              <a:defRPr/>
            </a:lvl1pPr>
          </a:lstStyle>
          <a:p>
            <a:pPr>
              <a:defRPr/>
            </a:pPr>
            <a:fld id="{9F1C9748-01DA-4B53-A6BA-6958685C6E98}" type="datetime4">
              <a:rPr lang="en-US" altLang="en-US"/>
              <a:pPr>
                <a:defRPr/>
              </a:pPr>
              <a:t>December 8, 2023</a:t>
            </a:fld>
            <a:endParaRPr lang="en-US" altLang="en-US"/>
          </a:p>
        </p:txBody>
      </p:sp>
      <p:sp>
        <p:nvSpPr>
          <p:cNvPr id="6" name="Rectangle 10">
            <a:extLst>
              <a:ext uri="{FF2B5EF4-FFF2-40B4-BE49-F238E27FC236}">
                <a16:creationId xmlns:a16="http://schemas.microsoft.com/office/drawing/2014/main" id="{A3AF89E8-0995-489F-9B1E-5853424AB39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1">
            <a:extLst>
              <a:ext uri="{FF2B5EF4-FFF2-40B4-BE49-F238E27FC236}">
                <a16:creationId xmlns:a16="http://schemas.microsoft.com/office/drawing/2014/main" id="{AF573ACD-DD4C-43EF-ADD6-F797AE35362C}"/>
              </a:ext>
            </a:extLst>
          </p:cNvPr>
          <p:cNvSpPr>
            <a:spLocks noGrp="1" noChangeArrowheads="1"/>
          </p:cNvSpPr>
          <p:nvPr>
            <p:ph type="sldNum" sz="quarter" idx="12"/>
          </p:nvPr>
        </p:nvSpPr>
        <p:spPr>
          <a:ln/>
        </p:spPr>
        <p:txBody>
          <a:bodyPr/>
          <a:lstStyle>
            <a:lvl1pPr>
              <a:defRPr/>
            </a:lvl1pPr>
          </a:lstStyle>
          <a:p>
            <a:pPr>
              <a:defRPr/>
            </a:pPr>
            <a:fld id="{D30EEE12-B97A-4979-BAD0-1C303DED1A8F}" type="slidenum">
              <a:rPr lang="en-US" altLang="en-US"/>
              <a:pPr>
                <a:defRPr/>
              </a:pPr>
              <a:t>‹#›</a:t>
            </a:fld>
            <a:endParaRPr lang="en-US" altLang="en-US"/>
          </a:p>
        </p:txBody>
      </p:sp>
    </p:spTree>
    <p:extLst>
      <p:ext uri="{BB962C8B-B14F-4D97-AF65-F5344CB8AC3E}">
        <p14:creationId xmlns:p14="http://schemas.microsoft.com/office/powerpoint/2010/main" val="3119104918"/>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2.jpe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2.jpe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E73A9AC0-BFBA-430A-8784-5B8B5A5E22A6}"/>
              </a:ext>
            </a:extLst>
          </p:cNvPr>
          <p:cNvGrpSpPr>
            <a:grpSpLocks/>
          </p:cNvGrpSpPr>
          <p:nvPr/>
        </p:nvGrpSpPr>
        <p:grpSpPr bwMode="auto">
          <a:xfrm>
            <a:off x="0" y="-533400"/>
            <a:ext cx="8686800" cy="4876800"/>
            <a:chOff x="0" y="0"/>
            <a:chExt cx="5472" cy="3072"/>
          </a:xfrm>
        </p:grpSpPr>
        <p:sp>
          <p:nvSpPr>
            <p:cNvPr id="1034" name="Rectangle 3">
              <a:extLst>
                <a:ext uri="{FF2B5EF4-FFF2-40B4-BE49-F238E27FC236}">
                  <a16:creationId xmlns:a16="http://schemas.microsoft.com/office/drawing/2014/main" id="{2D1F4DF0-D01F-49C2-9D91-36A8FA6000D9}"/>
                </a:ext>
              </a:extLst>
            </p:cNvPr>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ngsana New" panose="02020603050405020304" pitchFamily="18" charset="-34"/>
                </a:defRPr>
              </a:lvl1pPr>
              <a:lvl2pPr marL="742950" indent="-285750">
                <a:defRPr>
                  <a:solidFill>
                    <a:schemeClr val="tx1"/>
                  </a:solidFill>
                  <a:latin typeface="Arial" panose="020B0604020202020204" pitchFamily="34" charset="0"/>
                  <a:cs typeface="Angsana New" panose="02020603050405020304" pitchFamily="18" charset="-34"/>
                </a:defRPr>
              </a:lvl2pPr>
              <a:lvl3pPr marL="1143000" indent="-228600">
                <a:defRPr>
                  <a:solidFill>
                    <a:schemeClr val="tx1"/>
                  </a:solidFill>
                  <a:latin typeface="Arial" panose="020B0604020202020204" pitchFamily="34" charset="0"/>
                  <a:cs typeface="Angsana New" panose="02020603050405020304" pitchFamily="18" charset="-34"/>
                </a:defRPr>
              </a:lvl3pPr>
              <a:lvl4pPr marL="1600200" indent="-228600">
                <a:defRPr>
                  <a:solidFill>
                    <a:schemeClr val="tx1"/>
                  </a:solidFill>
                  <a:latin typeface="Arial" panose="020B0604020202020204" pitchFamily="34" charset="0"/>
                  <a:cs typeface="Angsana New" panose="02020603050405020304" pitchFamily="18" charset="-34"/>
                </a:defRPr>
              </a:lvl4pPr>
              <a:lvl5pPr marL="2057400" indent="-228600">
                <a:defRPr>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9pPr>
            </a:lstStyle>
            <a:p>
              <a:pPr algn="ctr" eaLnBrk="1" hangingPunct="1">
                <a:defRPr/>
              </a:pPr>
              <a:endParaRPr lang="en-US" altLang="en-US" sz="2400">
                <a:latin typeface="Times New Roman" panose="02020603050405020304" pitchFamily="18" charset="0"/>
                <a:ea typeface="+mn-ea"/>
              </a:endParaRPr>
            </a:p>
          </p:txBody>
        </p:sp>
        <p:grpSp>
          <p:nvGrpSpPr>
            <p:cNvPr id="1035" name="Group 4">
              <a:extLst>
                <a:ext uri="{FF2B5EF4-FFF2-40B4-BE49-F238E27FC236}">
                  <a16:creationId xmlns:a16="http://schemas.microsoft.com/office/drawing/2014/main" id="{876B5CAA-3691-4BB7-9525-4124120C0458}"/>
                </a:ext>
              </a:extLst>
            </p:cNvPr>
            <p:cNvGrpSpPr>
              <a:grpSpLocks/>
            </p:cNvGrpSpPr>
            <p:nvPr/>
          </p:nvGrpSpPr>
          <p:grpSpPr bwMode="auto">
            <a:xfrm>
              <a:off x="240" y="893"/>
              <a:ext cx="5232" cy="115"/>
              <a:chOff x="240" y="893"/>
              <a:chExt cx="5232" cy="115"/>
            </a:xfrm>
          </p:grpSpPr>
          <p:sp>
            <p:nvSpPr>
              <p:cNvPr id="1036" name="Rectangle 5">
                <a:extLst>
                  <a:ext uri="{FF2B5EF4-FFF2-40B4-BE49-F238E27FC236}">
                    <a16:creationId xmlns:a16="http://schemas.microsoft.com/office/drawing/2014/main" id="{E7A7E300-1652-44C5-9E99-B00D4907089D}"/>
                  </a:ext>
                </a:extLst>
              </p:cNvPr>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ngsana New" panose="02020603050405020304" pitchFamily="18" charset="-34"/>
                  </a:defRPr>
                </a:lvl1pPr>
                <a:lvl2pPr marL="742950" indent="-285750">
                  <a:defRPr>
                    <a:solidFill>
                      <a:schemeClr val="tx1"/>
                    </a:solidFill>
                    <a:latin typeface="Arial" panose="020B0604020202020204" pitchFamily="34" charset="0"/>
                    <a:cs typeface="Angsana New" panose="02020603050405020304" pitchFamily="18" charset="-34"/>
                  </a:defRPr>
                </a:lvl2pPr>
                <a:lvl3pPr marL="1143000" indent="-228600">
                  <a:defRPr>
                    <a:solidFill>
                      <a:schemeClr val="tx1"/>
                    </a:solidFill>
                    <a:latin typeface="Arial" panose="020B0604020202020204" pitchFamily="34" charset="0"/>
                    <a:cs typeface="Angsana New" panose="02020603050405020304" pitchFamily="18" charset="-34"/>
                  </a:defRPr>
                </a:lvl3pPr>
                <a:lvl4pPr marL="1600200" indent="-228600">
                  <a:defRPr>
                    <a:solidFill>
                      <a:schemeClr val="tx1"/>
                    </a:solidFill>
                    <a:latin typeface="Arial" panose="020B0604020202020204" pitchFamily="34" charset="0"/>
                    <a:cs typeface="Angsana New" panose="02020603050405020304" pitchFamily="18" charset="-34"/>
                  </a:defRPr>
                </a:lvl4pPr>
                <a:lvl5pPr marL="2057400" indent="-228600">
                  <a:defRPr>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cs typeface="Angsana New" panose="02020603050405020304" pitchFamily="18" charset="-34"/>
                  </a:defRPr>
                </a:lvl9pPr>
              </a:lstStyle>
              <a:p>
                <a:pPr algn="ctr" eaLnBrk="1" hangingPunct="1">
                  <a:defRPr/>
                </a:pPr>
                <a:endParaRPr lang="en-US" altLang="en-US" sz="2400">
                  <a:latin typeface="Times New Roman" panose="02020603050405020304" pitchFamily="18" charset="0"/>
                  <a:ea typeface="+mn-ea"/>
                </a:endParaRPr>
              </a:p>
            </p:txBody>
          </p:sp>
          <p:sp>
            <p:nvSpPr>
              <p:cNvPr id="1037" name="Line 6">
                <a:extLst>
                  <a:ext uri="{FF2B5EF4-FFF2-40B4-BE49-F238E27FC236}">
                    <a16:creationId xmlns:a16="http://schemas.microsoft.com/office/drawing/2014/main" id="{03F447FE-27BC-4BBF-AF44-763FE3F63B14}"/>
                  </a:ext>
                </a:extLst>
              </p:cNvPr>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27" name="Rectangle 7">
            <a:extLst>
              <a:ext uri="{FF2B5EF4-FFF2-40B4-BE49-F238E27FC236}">
                <a16:creationId xmlns:a16="http://schemas.microsoft.com/office/drawing/2014/main" id="{AB44B74C-DB0B-49F3-AEB1-AA2D8E041151}"/>
              </a:ext>
            </a:extLst>
          </p:cNvPr>
          <p:cNvSpPr>
            <a:spLocks noGrp="1" noChangeArrowheads="1"/>
          </p:cNvSpPr>
          <p:nvPr>
            <p:ph type="title"/>
          </p:nvPr>
        </p:nvSpPr>
        <p:spPr bwMode="auto">
          <a:xfrm>
            <a:off x="914400" y="152400"/>
            <a:ext cx="777240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8">
            <a:extLst>
              <a:ext uri="{FF2B5EF4-FFF2-40B4-BE49-F238E27FC236}">
                <a16:creationId xmlns:a16="http://schemas.microsoft.com/office/drawing/2014/main" id="{6D72E0A1-05A6-4B62-8F3B-E07CA06469AD}"/>
              </a:ext>
            </a:extLst>
          </p:cNvPr>
          <p:cNvSpPr>
            <a:spLocks noGrp="1" noChangeArrowheads="1"/>
          </p:cNvSpPr>
          <p:nvPr>
            <p:ph type="body" idx="1"/>
          </p:nvPr>
        </p:nvSpPr>
        <p:spPr bwMode="auto">
          <a:xfrm>
            <a:off x="6858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th-TH" altLang="en-US"/>
              <a:t>Click to edit Master text styles</a:t>
            </a:r>
          </a:p>
          <a:p>
            <a:pPr lvl="1"/>
            <a:r>
              <a:rPr lang="th-TH" altLang="en-US"/>
              <a:t>Second level</a:t>
            </a:r>
          </a:p>
          <a:p>
            <a:pPr lvl="2"/>
            <a:r>
              <a:rPr lang="th-TH" altLang="en-US"/>
              <a:t>Third level</a:t>
            </a:r>
          </a:p>
          <a:p>
            <a:pPr lvl="3"/>
            <a:r>
              <a:rPr lang="th-TH" altLang="en-US"/>
              <a:t>Fourth level</a:t>
            </a:r>
          </a:p>
          <a:p>
            <a:pPr lvl="4"/>
            <a:r>
              <a:rPr lang="th-TH" altLang="en-US"/>
              <a:t>Fifth level</a:t>
            </a:r>
          </a:p>
        </p:txBody>
      </p:sp>
      <p:sp>
        <p:nvSpPr>
          <p:cNvPr id="597001" name="Rectangle 9">
            <a:extLst>
              <a:ext uri="{FF2B5EF4-FFF2-40B4-BE49-F238E27FC236}">
                <a16:creationId xmlns:a16="http://schemas.microsoft.com/office/drawing/2014/main" id="{CF64ED5F-240A-4282-991A-DCFCC2FB5588}"/>
              </a:ext>
            </a:extLst>
          </p:cNvPr>
          <p:cNvSpPr>
            <a:spLocks noGrp="1" noChangeArrowheads="1"/>
          </p:cNvSpPr>
          <p:nvPr>
            <p:ph type="dt" sz="half" idx="2"/>
          </p:nvPr>
        </p:nvSpPr>
        <p:spPr bwMode="auto">
          <a:xfrm>
            <a:off x="914400" y="6477000"/>
            <a:ext cx="198120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Angsana New" panose="020B0502040204020203" pitchFamily="18" charset="-34"/>
                <a:cs typeface="Arial" panose="020B0604020202020204" pitchFamily="34" charset="0"/>
              </a:defRPr>
            </a:lvl1pPr>
          </a:lstStyle>
          <a:p>
            <a:pPr>
              <a:defRPr/>
            </a:pPr>
            <a:fld id="{36591CD9-FA64-4D5B-B6DE-24AD2D8CF115}" type="datetime4">
              <a:rPr lang="en-US" altLang="en-US"/>
              <a:pPr>
                <a:defRPr/>
              </a:pPr>
              <a:t>December 8, 2023</a:t>
            </a:fld>
            <a:endParaRPr lang="en-US" altLang="en-US"/>
          </a:p>
        </p:txBody>
      </p:sp>
      <p:sp>
        <p:nvSpPr>
          <p:cNvPr id="597002" name="Rectangle 10">
            <a:extLst>
              <a:ext uri="{FF2B5EF4-FFF2-40B4-BE49-F238E27FC236}">
                <a16:creationId xmlns:a16="http://schemas.microsoft.com/office/drawing/2014/main" id="{BFF0AD76-E487-4E81-AB64-B21150767B29}"/>
              </a:ext>
            </a:extLst>
          </p:cNvPr>
          <p:cNvSpPr>
            <a:spLocks noGrp="1" noChangeArrowheads="1"/>
          </p:cNvSpPr>
          <p:nvPr>
            <p:ph type="ftr" sz="quarter" idx="3"/>
          </p:nvPr>
        </p:nvSpPr>
        <p:spPr bwMode="auto">
          <a:xfrm>
            <a:off x="3352800" y="6400800"/>
            <a:ext cx="297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Angsana New" panose="020B0502040204020203" pitchFamily="18" charset="-34"/>
                <a:cs typeface="Arial" panose="020B0604020202020204" pitchFamily="34" charset="0"/>
              </a:defRPr>
            </a:lvl1pPr>
          </a:lstStyle>
          <a:p>
            <a:pPr>
              <a:defRPr/>
            </a:pPr>
            <a:endParaRPr lang="en-US" altLang="en-US"/>
          </a:p>
        </p:txBody>
      </p:sp>
      <p:sp>
        <p:nvSpPr>
          <p:cNvPr id="597003" name="Rectangle 11">
            <a:extLst>
              <a:ext uri="{FF2B5EF4-FFF2-40B4-BE49-F238E27FC236}">
                <a16:creationId xmlns:a16="http://schemas.microsoft.com/office/drawing/2014/main" id="{C8B34411-58FA-469D-ADBD-A315F26E6B35}"/>
              </a:ext>
            </a:extLst>
          </p:cNvPr>
          <p:cNvSpPr>
            <a:spLocks noGrp="1" noChangeArrowheads="1"/>
          </p:cNvSpPr>
          <p:nvPr>
            <p:ph type="sldNum" sz="quarter" idx="4"/>
          </p:nvPr>
        </p:nvSpPr>
        <p:spPr bwMode="auto">
          <a:xfrm>
            <a:off x="6781800" y="6553200"/>
            <a:ext cx="1905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Angsana New" panose="020B0502040204020203" pitchFamily="18" charset="-34"/>
                <a:cs typeface="Arial" panose="020B0604020202020204" pitchFamily="34" charset="0"/>
              </a:defRPr>
            </a:lvl1pPr>
          </a:lstStyle>
          <a:p>
            <a:pPr>
              <a:defRPr/>
            </a:pPr>
            <a:fld id="{279E2546-6201-4D40-96B2-1022ADBF535C}" type="slidenum">
              <a:rPr lang="en-US" altLang="en-US"/>
              <a:pPr>
                <a:defRPr/>
              </a:pPr>
              <a:t>‹#›</a:t>
            </a:fld>
            <a:endParaRPr lang="en-US" altLang="en-US"/>
          </a:p>
        </p:txBody>
      </p:sp>
      <p:sp>
        <p:nvSpPr>
          <p:cNvPr id="1032" name="Line 12">
            <a:extLst>
              <a:ext uri="{FF2B5EF4-FFF2-40B4-BE49-F238E27FC236}">
                <a16:creationId xmlns:a16="http://schemas.microsoft.com/office/drawing/2014/main" id="{0B596362-00BA-4C7B-A91F-FC863FA04F37}"/>
              </a:ext>
            </a:extLst>
          </p:cNvPr>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33" name="Picture 13" descr="emu_300x300_72dpi_black">
            <a:extLst>
              <a:ext uri="{FF2B5EF4-FFF2-40B4-BE49-F238E27FC236}">
                <a16:creationId xmlns:a16="http://schemas.microsoft.com/office/drawing/2014/main" id="{2263F92C-D79A-45F1-A3FF-8AD4B243861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388" y="18891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97"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Lst>
  <p:transition>
    <p:random/>
  </p:transition>
  <p:hf hdr="0" ftr="0"/>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cs typeface="Arial" panose="020B0604020202020204" pitchFamily="34" charset="0"/>
        </a:defRPr>
      </a:lvl2pPr>
      <a:lvl3pPr algn="l" rtl="0" eaLnBrk="0" fontAlgn="base" hangingPunct="0">
        <a:spcBef>
          <a:spcPct val="0"/>
        </a:spcBef>
        <a:spcAft>
          <a:spcPct val="0"/>
        </a:spcAft>
        <a:defRPr sz="4200">
          <a:solidFill>
            <a:schemeClr val="tx2"/>
          </a:solidFill>
          <a:latin typeface="Times New Roman" panose="02020603050405020304" pitchFamily="18" charset="0"/>
          <a:cs typeface="Arial" panose="020B0604020202020204" pitchFamily="34" charset="0"/>
        </a:defRPr>
      </a:lvl3pPr>
      <a:lvl4pPr algn="l" rtl="0" eaLnBrk="0" fontAlgn="base" hangingPunct="0">
        <a:spcBef>
          <a:spcPct val="0"/>
        </a:spcBef>
        <a:spcAft>
          <a:spcPct val="0"/>
        </a:spcAft>
        <a:defRPr sz="4200">
          <a:solidFill>
            <a:schemeClr val="tx2"/>
          </a:solidFill>
          <a:latin typeface="Times New Roman" panose="02020603050405020304" pitchFamily="18" charset="0"/>
          <a:cs typeface="Arial" panose="020B0604020202020204" pitchFamily="34" charset="0"/>
        </a:defRPr>
      </a:lvl4pPr>
      <a:lvl5pPr algn="l" rtl="0" eaLnBrk="0" fontAlgn="base" hangingPunct="0">
        <a:spcBef>
          <a:spcPct val="0"/>
        </a:spcBef>
        <a:spcAft>
          <a:spcPct val="0"/>
        </a:spcAft>
        <a:defRPr sz="4200">
          <a:solidFill>
            <a:schemeClr val="tx2"/>
          </a:solidFill>
          <a:latin typeface="Times New Roman" panose="02020603050405020304" pitchFamily="18" charset="0"/>
          <a:cs typeface="Arial" panose="020B0604020202020204" pitchFamily="34" charset="0"/>
        </a:defRPr>
      </a:lvl5pPr>
      <a:lvl6pPr marL="457200" algn="l" rtl="0" fontAlgn="base">
        <a:spcBef>
          <a:spcPct val="0"/>
        </a:spcBef>
        <a:spcAft>
          <a:spcPct val="0"/>
        </a:spcAft>
        <a:defRPr sz="4200">
          <a:solidFill>
            <a:schemeClr val="tx2"/>
          </a:solidFill>
          <a:latin typeface="Times New Roman" panose="02020603050405020304" pitchFamily="18" charset="0"/>
          <a:cs typeface="Arial" panose="020B0604020202020204" pitchFamily="34" charset="0"/>
        </a:defRPr>
      </a:lvl6pPr>
      <a:lvl7pPr marL="914400" algn="l" rtl="0" fontAlgn="base">
        <a:spcBef>
          <a:spcPct val="0"/>
        </a:spcBef>
        <a:spcAft>
          <a:spcPct val="0"/>
        </a:spcAft>
        <a:defRPr sz="4200">
          <a:solidFill>
            <a:schemeClr val="tx2"/>
          </a:solidFill>
          <a:latin typeface="Times New Roman" panose="02020603050405020304" pitchFamily="18" charset="0"/>
          <a:cs typeface="Arial" panose="020B0604020202020204" pitchFamily="34" charset="0"/>
        </a:defRPr>
      </a:lvl7pPr>
      <a:lvl8pPr marL="1371600" algn="l" rtl="0" fontAlgn="base">
        <a:spcBef>
          <a:spcPct val="0"/>
        </a:spcBef>
        <a:spcAft>
          <a:spcPct val="0"/>
        </a:spcAft>
        <a:defRPr sz="4200">
          <a:solidFill>
            <a:schemeClr val="tx2"/>
          </a:solidFill>
          <a:latin typeface="Times New Roman" panose="02020603050405020304" pitchFamily="18" charset="0"/>
          <a:cs typeface="Arial" panose="020B0604020202020204" pitchFamily="34" charset="0"/>
        </a:defRPr>
      </a:lvl8pPr>
      <a:lvl9pPr marL="1828800" algn="l" rtl="0" fontAlgn="base">
        <a:spcBef>
          <a:spcPct val="0"/>
        </a:spcBef>
        <a:spcAft>
          <a:spcPct val="0"/>
        </a:spcAft>
        <a:defRPr sz="4200">
          <a:solidFill>
            <a:schemeClr val="tx2"/>
          </a:solidFill>
          <a:latin typeface="Times New Roman" panose="02020603050405020304" pitchFamily="18"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q"/>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q"/>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4CCC260B-4CEA-4074-87AE-85C71E5B2F2C}"/>
              </a:ext>
            </a:extLst>
          </p:cNvPr>
          <p:cNvSpPr>
            <a:spLocks noGrp="1" noChangeArrowheads="1"/>
          </p:cNvSpPr>
          <p:nvPr>
            <p:ph type="title"/>
          </p:nvPr>
        </p:nvSpPr>
        <p:spPr bwMode="auto">
          <a:xfrm>
            <a:off x="498475" y="484188"/>
            <a:ext cx="75565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F3C22749-D5AB-450B-99A3-59AA0B3C55C8}"/>
              </a:ext>
            </a:extLst>
          </p:cNvPr>
          <p:cNvSpPr>
            <a:spLocks noGrp="1" noChangeArrowheads="1"/>
          </p:cNvSpPr>
          <p:nvPr>
            <p:ph type="body" idx="1"/>
          </p:nvPr>
        </p:nvSpPr>
        <p:spPr bwMode="auto">
          <a:xfrm>
            <a:off x="498475" y="1981200"/>
            <a:ext cx="75565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C0D0D61-EEB4-4F39-9A24-ADE607AB8CD2}"/>
              </a:ext>
            </a:extLst>
          </p:cNvPr>
          <p:cNvSpPr>
            <a:spLocks noGrp="1"/>
          </p:cNvSpPr>
          <p:nvPr>
            <p:ph type="dt" sz="half" idx="2"/>
          </p:nvPr>
        </p:nvSpPr>
        <p:spPr>
          <a:xfrm>
            <a:off x="6794500" y="6423025"/>
            <a:ext cx="2133600" cy="365125"/>
          </a:xfrm>
          <a:prstGeom prst="rect">
            <a:avLst/>
          </a:prstGeom>
        </p:spPr>
        <p:txBody>
          <a:bodyPr vert="horz" lIns="91440" tIns="45720" rIns="91440" bIns="45720" rtlCol="0" anchor="ctr"/>
          <a:lstStyle>
            <a:lvl1pPr algn="r" eaLnBrk="1" hangingPunct="1">
              <a:defRPr sz="1100">
                <a:solidFill>
                  <a:schemeClr val="tx1">
                    <a:lumMod val="65000"/>
                    <a:lumOff val="35000"/>
                  </a:schemeClr>
                </a:solidFill>
                <a:ea typeface="Angsana New" panose="020B0502040204020203" pitchFamily="18" charset="-34"/>
                <a:cs typeface="Arial" panose="020B0604020202020204" pitchFamily="34" charset="0"/>
              </a:defRPr>
            </a:lvl1pPr>
          </a:lstStyle>
          <a:p>
            <a:pPr>
              <a:defRPr/>
            </a:pPr>
            <a:fld id="{10549DF6-6849-4FB5-B43A-D5132B292F02}" type="datetime4">
              <a:rPr lang="en-US" altLang="en-US"/>
              <a:pPr>
                <a:defRPr/>
              </a:pPr>
              <a:t>December 8, 2023</a:t>
            </a:fld>
            <a:endParaRPr lang="en-US" altLang="en-US"/>
          </a:p>
        </p:txBody>
      </p:sp>
      <p:sp>
        <p:nvSpPr>
          <p:cNvPr id="5" name="Footer Placeholder 4">
            <a:extLst>
              <a:ext uri="{FF2B5EF4-FFF2-40B4-BE49-F238E27FC236}">
                <a16:creationId xmlns:a16="http://schemas.microsoft.com/office/drawing/2014/main" id="{CC401D11-AD3B-4D65-A056-FD281B9A9827}"/>
              </a:ext>
            </a:extLst>
          </p:cNvPr>
          <p:cNvSpPr>
            <a:spLocks noGrp="1"/>
          </p:cNvSpPr>
          <p:nvPr>
            <p:ph type="ftr" sz="quarter" idx="3"/>
          </p:nvPr>
        </p:nvSpPr>
        <p:spPr>
          <a:xfrm>
            <a:off x="201613" y="6423025"/>
            <a:ext cx="6122987" cy="365125"/>
          </a:xfrm>
          <a:prstGeom prst="rect">
            <a:avLst/>
          </a:prstGeom>
        </p:spPr>
        <p:txBody>
          <a:bodyPr vert="horz" lIns="91440" tIns="45720" rIns="91440" bIns="45720" rtlCol="0" anchor="ctr"/>
          <a:lstStyle>
            <a:lvl1pPr algn="l" eaLnBrk="1" hangingPunct="1">
              <a:defRPr sz="1100">
                <a:solidFill>
                  <a:schemeClr val="tx1">
                    <a:lumMod val="65000"/>
                    <a:lumOff val="35000"/>
                  </a:schemeClr>
                </a:solidFill>
                <a:ea typeface="Angsana New" panose="020B0502040204020203" pitchFamily="18" charset="-34"/>
                <a:cs typeface="Arial" panose="020B0604020202020204" pitchFamily="34" charset="0"/>
              </a:defRPr>
            </a:lvl1pPr>
          </a:lstStyle>
          <a:p>
            <a:pPr>
              <a:defRPr/>
            </a:pPr>
            <a:endParaRPr lang="en-US" altLang="en-US"/>
          </a:p>
        </p:txBody>
      </p:sp>
      <p:sp>
        <p:nvSpPr>
          <p:cNvPr id="6" name="Slide Number Placeholder 5">
            <a:extLst>
              <a:ext uri="{FF2B5EF4-FFF2-40B4-BE49-F238E27FC236}">
                <a16:creationId xmlns:a16="http://schemas.microsoft.com/office/drawing/2014/main" id="{5FB62819-50A2-4F40-B28B-E9B02D83DB98}"/>
              </a:ext>
            </a:extLst>
          </p:cNvPr>
          <p:cNvSpPr>
            <a:spLocks noGrp="1"/>
          </p:cNvSpPr>
          <p:nvPr>
            <p:ph type="sldNum" sz="quarter" idx="4"/>
          </p:nvPr>
        </p:nvSpPr>
        <p:spPr>
          <a:xfrm>
            <a:off x="8305800" y="242888"/>
            <a:ext cx="554038" cy="365125"/>
          </a:xfrm>
          <a:prstGeom prst="rect">
            <a:avLst/>
          </a:prstGeom>
        </p:spPr>
        <p:txBody>
          <a:bodyPr vert="horz" lIns="91440" tIns="45720" rIns="91440" bIns="45720" rtlCol="0" anchor="ctr"/>
          <a:lstStyle>
            <a:lvl1pPr algn="r" eaLnBrk="1" hangingPunct="1">
              <a:defRPr sz="1400">
                <a:solidFill>
                  <a:schemeClr val="bg1"/>
                </a:solidFill>
                <a:ea typeface="Angsana New" panose="020B0502040204020203" pitchFamily="18" charset="-34"/>
                <a:cs typeface="Arial" panose="020B0604020202020204" pitchFamily="34" charset="0"/>
              </a:defRPr>
            </a:lvl1pPr>
          </a:lstStyle>
          <a:p>
            <a:pPr>
              <a:defRPr/>
            </a:pPr>
            <a:fld id="{B333E5C8-72D6-40B4-A651-359449A8F458}" type="slidenum">
              <a:rPr lang="en-US" altLang="en-US"/>
              <a:pPr>
                <a:defRPr/>
              </a:pPr>
              <a:t>‹#›</a:t>
            </a:fld>
            <a:endParaRPr lang="en-US" altLang="en-US"/>
          </a:p>
        </p:txBody>
      </p:sp>
      <p:grpSp>
        <p:nvGrpSpPr>
          <p:cNvPr id="2055" name="Group 8">
            <a:extLst>
              <a:ext uri="{FF2B5EF4-FFF2-40B4-BE49-F238E27FC236}">
                <a16:creationId xmlns:a16="http://schemas.microsoft.com/office/drawing/2014/main" id="{F1C1B63E-8706-4C20-ACAB-11A695808C1B}"/>
              </a:ext>
            </a:extLst>
          </p:cNvPr>
          <p:cNvGrpSpPr>
            <a:grpSpLocks/>
          </p:cNvGrpSpPr>
          <p:nvPr/>
        </p:nvGrpSpPr>
        <p:grpSpPr bwMode="auto">
          <a:xfrm>
            <a:off x="-9525" y="1049338"/>
            <a:ext cx="9151938" cy="82550"/>
            <a:chOff x="1" y="591"/>
            <a:chExt cx="5759" cy="52"/>
          </a:xfrm>
        </p:grpSpPr>
        <p:sp>
          <p:nvSpPr>
            <p:cNvPr id="2058" name="Line 9">
              <a:extLst>
                <a:ext uri="{FF2B5EF4-FFF2-40B4-BE49-F238E27FC236}">
                  <a16:creationId xmlns:a16="http://schemas.microsoft.com/office/drawing/2014/main" id="{60E75B36-753F-4692-84A0-70803B3B4909}"/>
                </a:ext>
              </a:extLst>
            </p:cNvPr>
            <p:cNvSpPr>
              <a:spLocks noChangeShapeType="1"/>
            </p:cNvSpPr>
            <p:nvPr/>
          </p:nvSpPr>
          <p:spPr bwMode="auto">
            <a:xfrm>
              <a:off x="2" y="591"/>
              <a:ext cx="5758" cy="0"/>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9" name="Line 10">
              <a:extLst>
                <a:ext uri="{FF2B5EF4-FFF2-40B4-BE49-F238E27FC236}">
                  <a16:creationId xmlns:a16="http://schemas.microsoft.com/office/drawing/2014/main" id="{2CBF901E-18D0-4B76-95CB-42000F2C185B}"/>
                </a:ext>
              </a:extLst>
            </p:cNvPr>
            <p:cNvSpPr>
              <a:spLocks noChangeShapeType="1"/>
            </p:cNvSpPr>
            <p:nvPr/>
          </p:nvSpPr>
          <p:spPr bwMode="auto">
            <a:xfrm>
              <a:off x="2" y="626"/>
              <a:ext cx="5758"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60" name="Line 11">
              <a:extLst>
                <a:ext uri="{FF2B5EF4-FFF2-40B4-BE49-F238E27FC236}">
                  <a16:creationId xmlns:a16="http://schemas.microsoft.com/office/drawing/2014/main" id="{C83E4873-6D75-4444-AB42-1D7C5A7288E4}"/>
                </a:ext>
              </a:extLst>
            </p:cNvPr>
            <p:cNvSpPr>
              <a:spLocks noChangeShapeType="1"/>
            </p:cNvSpPr>
            <p:nvPr/>
          </p:nvSpPr>
          <p:spPr bwMode="auto">
            <a:xfrm>
              <a:off x="1" y="643"/>
              <a:ext cx="5759"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1" name="文字方塊 8">
            <a:extLst>
              <a:ext uri="{FF2B5EF4-FFF2-40B4-BE49-F238E27FC236}">
                <a16:creationId xmlns:a16="http://schemas.microsoft.com/office/drawing/2014/main" id="{D6E1E89A-F0B7-4A17-BAF5-C8E1DAFF6105}"/>
              </a:ext>
            </a:extLst>
          </p:cNvPr>
          <p:cNvSpPr txBox="1"/>
          <p:nvPr/>
        </p:nvSpPr>
        <p:spPr>
          <a:xfrm>
            <a:off x="6810375" y="6540500"/>
            <a:ext cx="2298700" cy="304800"/>
          </a:xfrm>
          <a:prstGeom prst="rect">
            <a:avLst/>
          </a:prstGeom>
          <a:noFill/>
        </p:spPr>
        <p:txBody>
          <a:bodyPr>
            <a:spAutoFit/>
          </a:bodyPr>
          <a:lstStyle>
            <a:lvl1pPr eaLnBrk="0" hangingPunct="0">
              <a:defRPr sz="1400" i="1" u="sng">
                <a:solidFill>
                  <a:srgbClr val="003366"/>
                </a:solidFill>
                <a:latin typeface="Times New Roman" panose="02020603050405020304" pitchFamily="18" charset="0"/>
                <a:ea typeface="新細明體" panose="02020500000000000000" pitchFamily="18" charset="-120"/>
              </a:defRPr>
            </a:lvl1pPr>
            <a:lvl2pPr marL="742950" indent="-285750" eaLnBrk="0" hangingPunct="0">
              <a:defRPr sz="1400" i="1" u="sng">
                <a:solidFill>
                  <a:srgbClr val="003366"/>
                </a:solidFill>
                <a:latin typeface="Times New Roman" panose="02020603050405020304" pitchFamily="18" charset="0"/>
                <a:ea typeface="新細明體" panose="02020500000000000000" pitchFamily="18" charset="-120"/>
              </a:defRPr>
            </a:lvl2pPr>
            <a:lvl3pPr marL="1143000" indent="-228600" eaLnBrk="0" hangingPunct="0">
              <a:defRPr sz="1400" i="1" u="sng">
                <a:solidFill>
                  <a:srgbClr val="003366"/>
                </a:solidFill>
                <a:latin typeface="Times New Roman" panose="02020603050405020304" pitchFamily="18" charset="0"/>
                <a:ea typeface="新細明體" panose="02020500000000000000" pitchFamily="18" charset="-120"/>
              </a:defRPr>
            </a:lvl3pPr>
            <a:lvl4pPr marL="1600200" indent="-228600" eaLnBrk="0" hangingPunct="0">
              <a:defRPr sz="1400" i="1" u="sng">
                <a:solidFill>
                  <a:srgbClr val="003366"/>
                </a:solidFill>
                <a:latin typeface="Times New Roman" panose="02020603050405020304" pitchFamily="18" charset="0"/>
                <a:ea typeface="新細明體" panose="02020500000000000000" pitchFamily="18" charset="-120"/>
              </a:defRPr>
            </a:lvl4pPr>
            <a:lvl5pPr marL="2057400" indent="-228600" eaLnBrk="0" hangingPunct="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algn="r" eaLnBrk="1" hangingPunct="1">
              <a:defRPr/>
            </a:pPr>
            <a:r>
              <a:rPr lang="tr-TR" altLang="zh-TW" u="none">
                <a:solidFill>
                  <a:srgbClr val="7F7F7F"/>
                </a:solidFill>
                <a:cs typeface="Arial" panose="020B0604020202020204" pitchFamily="34" charset="0"/>
              </a:rPr>
              <a:t>Digital Logic Design</a:t>
            </a:r>
            <a:r>
              <a:rPr lang="en-US" altLang="zh-TW" u="none">
                <a:solidFill>
                  <a:srgbClr val="7F7F7F"/>
                </a:solidFill>
                <a:cs typeface="Arial" panose="020B0604020202020204" pitchFamily="34" charset="0"/>
              </a:rPr>
              <a:t> </a:t>
            </a:r>
            <a:r>
              <a:rPr lang="en-US" altLang="zh-TW" i="0" u="none">
                <a:solidFill>
                  <a:srgbClr val="7F7F7F"/>
                </a:solidFill>
                <a:cs typeface="Arial" panose="020B0604020202020204" pitchFamily="34" charset="0"/>
              </a:rPr>
              <a:t>Ch1</a:t>
            </a:r>
            <a:r>
              <a:rPr lang="en-US" altLang="zh-TW" u="none">
                <a:solidFill>
                  <a:srgbClr val="7F7F7F"/>
                </a:solidFill>
                <a:cs typeface="Arial" panose="020B0604020202020204" pitchFamily="34" charset="0"/>
              </a:rPr>
              <a:t>-</a:t>
            </a:r>
            <a:fld id="{FD9DEF5E-83A3-4A93-A65A-825778EFD0CE}" type="slidenum">
              <a:rPr lang="zh-TW" altLang="en-US" i="0" u="none" smtClean="0">
                <a:solidFill>
                  <a:srgbClr val="7F7F7F"/>
                </a:solidFill>
                <a:cs typeface="Arial" panose="020B0604020202020204" pitchFamily="34" charset="0"/>
              </a:rPr>
              <a:pPr algn="r" eaLnBrk="1" hangingPunct="1">
                <a:defRPr/>
              </a:pPr>
              <a:t>‹#›</a:t>
            </a:fld>
            <a:endParaRPr lang="en-US" altLang="zh-TW" i="0" u="none">
              <a:solidFill>
                <a:srgbClr val="7F7F7F"/>
              </a:solidFill>
              <a:cs typeface="Arial" panose="020B0604020202020204" pitchFamily="34" charset="0"/>
            </a:endParaRPr>
          </a:p>
        </p:txBody>
      </p:sp>
      <p:pic>
        <p:nvPicPr>
          <p:cNvPr id="2057" name="Picture 9" descr="logoyil30">
            <a:extLst>
              <a:ext uri="{FF2B5EF4-FFF2-40B4-BE49-F238E27FC236}">
                <a16:creationId xmlns:a16="http://schemas.microsoft.com/office/drawing/2014/main" id="{57DB6FF9-3EE1-4AAA-85F1-FBFD6ED8474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5275" y="161925"/>
            <a:ext cx="736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Lst>
  <p:transition>
    <p:random/>
  </p:transition>
  <p:hf hdr="0" ftr="0"/>
  <p:txStyles>
    <p:titleStyle>
      <a:lvl1pPr algn="l" rtl="0" eaLnBrk="0" fontAlgn="base" hangingPunct="0">
        <a:spcBef>
          <a:spcPct val="0"/>
        </a:spcBef>
        <a:spcAft>
          <a:spcPct val="0"/>
        </a:spcAft>
        <a:defRPr sz="3600" kern="1200">
          <a:solidFill>
            <a:srgbClr val="FF0000"/>
          </a:solidFill>
          <a:latin typeface="+mj-lt"/>
          <a:ea typeface="+mj-ea"/>
          <a:cs typeface="+mj-cs"/>
        </a:defRPr>
      </a:lvl1pPr>
      <a:lvl2pPr algn="l" rtl="0" eaLnBrk="0" fontAlgn="base" hangingPunct="0">
        <a:spcBef>
          <a:spcPct val="0"/>
        </a:spcBef>
        <a:spcAft>
          <a:spcPct val="0"/>
        </a:spcAft>
        <a:defRPr sz="3600">
          <a:solidFill>
            <a:srgbClr val="FF0000"/>
          </a:solidFill>
          <a:latin typeface="Rockwell" panose="02060603020205020403" pitchFamily="18" charset="0"/>
        </a:defRPr>
      </a:lvl2pPr>
      <a:lvl3pPr algn="l" rtl="0" eaLnBrk="0" fontAlgn="base" hangingPunct="0">
        <a:spcBef>
          <a:spcPct val="0"/>
        </a:spcBef>
        <a:spcAft>
          <a:spcPct val="0"/>
        </a:spcAft>
        <a:defRPr sz="3600">
          <a:solidFill>
            <a:srgbClr val="FF0000"/>
          </a:solidFill>
          <a:latin typeface="Rockwell" panose="02060603020205020403" pitchFamily="18" charset="0"/>
        </a:defRPr>
      </a:lvl3pPr>
      <a:lvl4pPr algn="l" rtl="0" eaLnBrk="0" fontAlgn="base" hangingPunct="0">
        <a:spcBef>
          <a:spcPct val="0"/>
        </a:spcBef>
        <a:spcAft>
          <a:spcPct val="0"/>
        </a:spcAft>
        <a:defRPr sz="3600">
          <a:solidFill>
            <a:srgbClr val="FF0000"/>
          </a:solidFill>
          <a:latin typeface="Rockwell" panose="02060603020205020403" pitchFamily="18" charset="0"/>
        </a:defRPr>
      </a:lvl4pPr>
      <a:lvl5pPr algn="l" rtl="0" eaLnBrk="0" fontAlgn="base" hangingPunct="0">
        <a:spcBef>
          <a:spcPct val="0"/>
        </a:spcBef>
        <a:spcAft>
          <a:spcPct val="0"/>
        </a:spcAft>
        <a:defRPr sz="3600">
          <a:solidFill>
            <a:srgbClr val="FF0000"/>
          </a:solidFill>
          <a:latin typeface="Rockwell" panose="02060603020205020403" pitchFamily="18" charset="0"/>
        </a:defRPr>
      </a:lvl5pPr>
      <a:lvl6pPr marL="457200" algn="l" rtl="0" eaLnBrk="1" fontAlgn="base" hangingPunct="1">
        <a:spcBef>
          <a:spcPct val="0"/>
        </a:spcBef>
        <a:spcAft>
          <a:spcPct val="0"/>
        </a:spcAft>
        <a:defRPr sz="3600">
          <a:solidFill>
            <a:srgbClr val="FF0000"/>
          </a:solidFill>
          <a:latin typeface="Rockwell" panose="02060603020205020403" pitchFamily="18" charset="0"/>
        </a:defRPr>
      </a:lvl6pPr>
      <a:lvl7pPr marL="914400" algn="l" rtl="0" eaLnBrk="1" fontAlgn="base" hangingPunct="1">
        <a:spcBef>
          <a:spcPct val="0"/>
        </a:spcBef>
        <a:spcAft>
          <a:spcPct val="0"/>
        </a:spcAft>
        <a:defRPr sz="3600">
          <a:solidFill>
            <a:srgbClr val="FF0000"/>
          </a:solidFill>
          <a:latin typeface="Rockwell" panose="02060603020205020403" pitchFamily="18" charset="0"/>
        </a:defRPr>
      </a:lvl7pPr>
      <a:lvl8pPr marL="1371600" algn="l" rtl="0" eaLnBrk="1" fontAlgn="base" hangingPunct="1">
        <a:spcBef>
          <a:spcPct val="0"/>
        </a:spcBef>
        <a:spcAft>
          <a:spcPct val="0"/>
        </a:spcAft>
        <a:defRPr sz="3600">
          <a:solidFill>
            <a:srgbClr val="FF0000"/>
          </a:solidFill>
          <a:latin typeface="Rockwell" panose="02060603020205020403" pitchFamily="18" charset="0"/>
        </a:defRPr>
      </a:lvl8pPr>
      <a:lvl9pPr marL="1828800" algn="l" rtl="0" eaLnBrk="1" fontAlgn="base" hangingPunct="1">
        <a:spcBef>
          <a:spcPct val="0"/>
        </a:spcBef>
        <a:spcAft>
          <a:spcPct val="0"/>
        </a:spcAft>
        <a:defRPr sz="3600">
          <a:solidFill>
            <a:srgbClr val="FF0000"/>
          </a:solidFill>
          <a:latin typeface="Rockwell" panose="02060603020205020403" pitchFamily="18" charset="0"/>
        </a:defRPr>
      </a:lvl9pPr>
    </p:titleStyle>
    <p:bodyStyle>
      <a:lvl1pPr marL="228600" indent="-228600" algn="l" rtl="0" eaLnBrk="0" fontAlgn="base" hangingPunct="0">
        <a:spcBef>
          <a:spcPts val="2000"/>
        </a:spcBef>
        <a:spcAft>
          <a:spcPct val="0"/>
        </a:spcAft>
        <a:buClr>
          <a:schemeClr val="accent1"/>
        </a:buClr>
        <a:buSzPct val="75000"/>
        <a:buFont typeface="Wingdings" panose="05000000000000000000" pitchFamily="2" charset="2"/>
        <a:buChar char="n"/>
        <a:defRPr sz="2000" kern="1200">
          <a:solidFill>
            <a:srgbClr val="0070C0"/>
          </a:solidFill>
          <a:latin typeface="+mn-lt"/>
          <a:ea typeface="+mn-ea"/>
          <a:cs typeface="+mn-cs"/>
        </a:defRPr>
      </a:lvl1pPr>
      <a:lvl2pPr marL="457200" indent="-228600" algn="l" rtl="0" eaLnBrk="0" fontAlgn="base" hangingPunct="0">
        <a:spcBef>
          <a:spcPts val="600"/>
        </a:spcBef>
        <a:spcAft>
          <a:spcPct val="0"/>
        </a:spcAft>
        <a:buClr>
          <a:srgbClr val="B870B8"/>
        </a:buClr>
        <a:buSzPct val="75000"/>
        <a:buFont typeface="Wingdings" panose="05000000000000000000" pitchFamily="2" charset="2"/>
        <a:buChar char="n"/>
        <a:defRPr kern="1200">
          <a:solidFill>
            <a:srgbClr val="595959"/>
          </a:solidFill>
          <a:latin typeface="+mn-lt"/>
          <a:ea typeface="+mn-ea"/>
          <a:cs typeface="+mn-cs"/>
        </a:defRPr>
      </a:lvl2pPr>
      <a:lvl3pPr marL="685800" indent="-228600"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595959"/>
          </a:solidFill>
          <a:latin typeface="+mn-lt"/>
          <a:ea typeface="+mn-ea"/>
          <a:cs typeface="+mn-cs"/>
        </a:defRPr>
      </a:lvl3pPr>
      <a:lvl4pPr marL="914400" indent="-228600" algn="l" rtl="0" eaLnBrk="0" fontAlgn="base" hangingPunct="0">
        <a:spcBef>
          <a:spcPts val="600"/>
        </a:spcBef>
        <a:spcAft>
          <a:spcPct val="0"/>
        </a:spcAft>
        <a:buClr>
          <a:srgbClr val="B870B8"/>
        </a:buClr>
        <a:buSzPct val="75000"/>
        <a:buFont typeface="Wingdings" panose="05000000000000000000" pitchFamily="2" charset="2"/>
        <a:buChar char="n"/>
        <a:defRPr kern="1200">
          <a:solidFill>
            <a:srgbClr val="595959"/>
          </a:solidFill>
          <a:latin typeface="+mn-lt"/>
          <a:ea typeface="+mn-ea"/>
          <a:cs typeface="+mn-cs"/>
        </a:defRPr>
      </a:lvl4pPr>
      <a:lvl5pPr marL="1143000" indent="-228600"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59595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id="{23E05985-5C9A-4609-812A-077B6F4BBF98}"/>
              </a:ext>
            </a:extLst>
          </p:cNvPr>
          <p:cNvSpPr>
            <a:spLocks noGrp="1" noChangeArrowheads="1"/>
          </p:cNvSpPr>
          <p:nvPr>
            <p:ph type="body" idx="1"/>
          </p:nvPr>
        </p:nvSpPr>
        <p:spPr bwMode="auto">
          <a:xfrm>
            <a:off x="307975" y="1295400"/>
            <a:ext cx="8570913" cy="520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075" name="Rectangle 7">
            <a:extLst>
              <a:ext uri="{FF2B5EF4-FFF2-40B4-BE49-F238E27FC236}">
                <a16:creationId xmlns:a16="http://schemas.microsoft.com/office/drawing/2014/main" id="{EAC7D4F6-BC4D-4B74-BF9B-9588EED1D22B}"/>
              </a:ext>
            </a:extLst>
          </p:cNvPr>
          <p:cNvSpPr>
            <a:spLocks noGrp="1" noChangeArrowheads="1"/>
          </p:cNvSpPr>
          <p:nvPr>
            <p:ph type="title"/>
          </p:nvPr>
        </p:nvSpPr>
        <p:spPr bwMode="auto">
          <a:xfrm>
            <a:off x="298450" y="228600"/>
            <a:ext cx="8575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TW"/>
              <a:t>Click to edit Master title style</a:t>
            </a:r>
          </a:p>
        </p:txBody>
      </p:sp>
      <p:grpSp>
        <p:nvGrpSpPr>
          <p:cNvPr id="3076" name="Group 8">
            <a:extLst>
              <a:ext uri="{FF2B5EF4-FFF2-40B4-BE49-F238E27FC236}">
                <a16:creationId xmlns:a16="http://schemas.microsoft.com/office/drawing/2014/main" id="{77C73D4C-4DDD-4424-BF18-6A0C6E7AF3ED}"/>
              </a:ext>
            </a:extLst>
          </p:cNvPr>
          <p:cNvGrpSpPr>
            <a:grpSpLocks/>
          </p:cNvGrpSpPr>
          <p:nvPr/>
        </p:nvGrpSpPr>
        <p:grpSpPr bwMode="auto">
          <a:xfrm>
            <a:off x="-9525" y="1049338"/>
            <a:ext cx="9151938" cy="82550"/>
            <a:chOff x="1" y="591"/>
            <a:chExt cx="5759" cy="52"/>
          </a:xfrm>
        </p:grpSpPr>
        <p:sp>
          <p:nvSpPr>
            <p:cNvPr id="3079" name="Line 9">
              <a:extLst>
                <a:ext uri="{FF2B5EF4-FFF2-40B4-BE49-F238E27FC236}">
                  <a16:creationId xmlns:a16="http://schemas.microsoft.com/office/drawing/2014/main" id="{2D29A172-74D6-4DFE-8A19-08482CCF1870}"/>
                </a:ext>
              </a:extLst>
            </p:cNvPr>
            <p:cNvSpPr>
              <a:spLocks noChangeShapeType="1"/>
            </p:cNvSpPr>
            <p:nvPr/>
          </p:nvSpPr>
          <p:spPr bwMode="auto">
            <a:xfrm>
              <a:off x="2" y="591"/>
              <a:ext cx="5758" cy="0"/>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80" name="Line 10">
              <a:extLst>
                <a:ext uri="{FF2B5EF4-FFF2-40B4-BE49-F238E27FC236}">
                  <a16:creationId xmlns:a16="http://schemas.microsoft.com/office/drawing/2014/main" id="{C2ACB8F7-C4BB-472C-B85C-35F9A833ABA4}"/>
                </a:ext>
              </a:extLst>
            </p:cNvPr>
            <p:cNvSpPr>
              <a:spLocks noChangeShapeType="1"/>
            </p:cNvSpPr>
            <p:nvPr/>
          </p:nvSpPr>
          <p:spPr bwMode="auto">
            <a:xfrm>
              <a:off x="2" y="626"/>
              <a:ext cx="5758"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81" name="Line 11">
              <a:extLst>
                <a:ext uri="{FF2B5EF4-FFF2-40B4-BE49-F238E27FC236}">
                  <a16:creationId xmlns:a16="http://schemas.microsoft.com/office/drawing/2014/main" id="{E0B40014-4D4E-4861-8913-0B561A994779}"/>
                </a:ext>
              </a:extLst>
            </p:cNvPr>
            <p:cNvSpPr>
              <a:spLocks noChangeShapeType="1"/>
            </p:cNvSpPr>
            <p:nvPr/>
          </p:nvSpPr>
          <p:spPr bwMode="auto">
            <a:xfrm>
              <a:off x="1" y="643"/>
              <a:ext cx="5759"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文字方塊 8">
            <a:extLst>
              <a:ext uri="{FF2B5EF4-FFF2-40B4-BE49-F238E27FC236}">
                <a16:creationId xmlns:a16="http://schemas.microsoft.com/office/drawing/2014/main" id="{AC70C3BB-9CED-44F1-B245-889F53C32CDB}"/>
              </a:ext>
            </a:extLst>
          </p:cNvPr>
          <p:cNvSpPr txBox="1"/>
          <p:nvPr/>
        </p:nvSpPr>
        <p:spPr>
          <a:xfrm>
            <a:off x="6810375" y="6540500"/>
            <a:ext cx="2298700" cy="304800"/>
          </a:xfrm>
          <a:prstGeom prst="rect">
            <a:avLst/>
          </a:prstGeom>
          <a:noFill/>
        </p:spPr>
        <p:txBody>
          <a:bodyPr>
            <a:spAutoFit/>
          </a:bodyPr>
          <a:lstStyle>
            <a:lvl1pPr eaLnBrk="0" hangingPunct="0">
              <a:defRPr sz="1400" i="1" u="sng">
                <a:solidFill>
                  <a:srgbClr val="003366"/>
                </a:solidFill>
                <a:latin typeface="Times New Roman" panose="02020603050405020304" pitchFamily="18" charset="0"/>
                <a:ea typeface="新細明體" panose="02020500000000000000" pitchFamily="18" charset="-120"/>
              </a:defRPr>
            </a:lvl1pPr>
            <a:lvl2pPr marL="742950" indent="-285750" eaLnBrk="0" hangingPunct="0">
              <a:defRPr sz="1400" i="1" u="sng">
                <a:solidFill>
                  <a:srgbClr val="003366"/>
                </a:solidFill>
                <a:latin typeface="Times New Roman" panose="02020603050405020304" pitchFamily="18" charset="0"/>
                <a:ea typeface="新細明體" panose="02020500000000000000" pitchFamily="18" charset="-120"/>
              </a:defRPr>
            </a:lvl2pPr>
            <a:lvl3pPr marL="1143000" indent="-228600" eaLnBrk="0" hangingPunct="0">
              <a:defRPr sz="1400" i="1" u="sng">
                <a:solidFill>
                  <a:srgbClr val="003366"/>
                </a:solidFill>
                <a:latin typeface="Times New Roman" panose="02020603050405020304" pitchFamily="18" charset="0"/>
                <a:ea typeface="新細明體" panose="02020500000000000000" pitchFamily="18" charset="-120"/>
              </a:defRPr>
            </a:lvl3pPr>
            <a:lvl4pPr marL="1600200" indent="-228600" eaLnBrk="0" hangingPunct="0">
              <a:defRPr sz="1400" i="1" u="sng">
                <a:solidFill>
                  <a:srgbClr val="003366"/>
                </a:solidFill>
                <a:latin typeface="Times New Roman" panose="02020603050405020304" pitchFamily="18" charset="0"/>
                <a:ea typeface="新細明體" panose="02020500000000000000" pitchFamily="18" charset="-120"/>
              </a:defRPr>
            </a:lvl4pPr>
            <a:lvl5pPr marL="2057400" indent="-228600" eaLnBrk="0" hangingPunct="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algn="r" eaLnBrk="1" hangingPunct="1">
              <a:defRPr/>
            </a:pPr>
            <a:r>
              <a:rPr lang="tr-TR" altLang="zh-TW" u="none">
                <a:solidFill>
                  <a:srgbClr val="7F7F7F"/>
                </a:solidFill>
                <a:cs typeface="Arial" panose="020B0604020202020204" pitchFamily="34" charset="0"/>
              </a:rPr>
              <a:t>Digital Logic Design</a:t>
            </a:r>
            <a:r>
              <a:rPr lang="en-US" altLang="zh-TW" u="none">
                <a:solidFill>
                  <a:srgbClr val="7F7F7F"/>
                </a:solidFill>
                <a:cs typeface="Arial" panose="020B0604020202020204" pitchFamily="34" charset="0"/>
              </a:rPr>
              <a:t> </a:t>
            </a:r>
            <a:r>
              <a:rPr lang="en-US" altLang="zh-TW" i="0" u="none">
                <a:solidFill>
                  <a:srgbClr val="7F7F7F"/>
                </a:solidFill>
                <a:cs typeface="Arial" panose="020B0604020202020204" pitchFamily="34" charset="0"/>
              </a:rPr>
              <a:t>Ch1</a:t>
            </a:r>
            <a:r>
              <a:rPr lang="en-US" altLang="zh-TW" u="none">
                <a:solidFill>
                  <a:srgbClr val="7F7F7F"/>
                </a:solidFill>
                <a:cs typeface="Arial" panose="020B0604020202020204" pitchFamily="34" charset="0"/>
              </a:rPr>
              <a:t>-</a:t>
            </a:r>
            <a:fld id="{BB41B904-4051-4995-A66B-972B7659C857}" type="slidenum">
              <a:rPr lang="zh-TW" altLang="en-US" i="0" u="none" smtClean="0">
                <a:solidFill>
                  <a:srgbClr val="7F7F7F"/>
                </a:solidFill>
                <a:cs typeface="Arial" panose="020B0604020202020204" pitchFamily="34" charset="0"/>
              </a:rPr>
              <a:pPr algn="r" eaLnBrk="1" hangingPunct="1">
                <a:defRPr/>
              </a:pPr>
              <a:t>‹#›</a:t>
            </a:fld>
            <a:endParaRPr lang="en-US" altLang="zh-TW" i="0" u="none">
              <a:solidFill>
                <a:srgbClr val="7F7F7F"/>
              </a:solidFill>
              <a:cs typeface="Arial" panose="020B0604020202020204" pitchFamily="34" charset="0"/>
            </a:endParaRPr>
          </a:p>
        </p:txBody>
      </p:sp>
      <p:pic>
        <p:nvPicPr>
          <p:cNvPr id="3078" name="Picture 9" descr="logoyil30">
            <a:extLst>
              <a:ext uri="{FF2B5EF4-FFF2-40B4-BE49-F238E27FC236}">
                <a16:creationId xmlns:a16="http://schemas.microsoft.com/office/drawing/2014/main" id="{2E402ABD-795F-4C1B-B68D-29ECC97499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5275" y="161925"/>
            <a:ext cx="736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txStyles>
    <p:titleStyle>
      <a:lvl1pPr algn="ctr" rtl="0" eaLnBrk="0" fontAlgn="base" hangingPunct="0">
        <a:spcBef>
          <a:spcPct val="0"/>
        </a:spcBef>
        <a:spcAft>
          <a:spcPct val="0"/>
        </a:spcAft>
        <a:defRPr kumimoji="1" sz="3600">
          <a:solidFill>
            <a:schemeClr val="tx1"/>
          </a:solidFill>
          <a:latin typeface="+mj-lt"/>
          <a:ea typeface="+mj-ea"/>
          <a:cs typeface="+mj-cs"/>
        </a:defRPr>
      </a:lvl1pPr>
      <a:lvl2pPr algn="ctr" rtl="0" eaLnBrk="0" fontAlgn="base" hangingPunct="0">
        <a:spcBef>
          <a:spcPct val="0"/>
        </a:spcBef>
        <a:spcAft>
          <a:spcPct val="0"/>
        </a:spcAft>
        <a:defRPr kumimoji="1" sz="3600">
          <a:solidFill>
            <a:schemeClr val="tx1"/>
          </a:solidFill>
          <a:latin typeface="Book Antiqua" pitchFamily="18" charset="0"/>
          <a:ea typeface="新細明體" pitchFamily="18" charset="-120"/>
        </a:defRPr>
      </a:lvl2pPr>
      <a:lvl3pPr algn="ctr" rtl="0" eaLnBrk="0" fontAlgn="base" hangingPunct="0">
        <a:spcBef>
          <a:spcPct val="0"/>
        </a:spcBef>
        <a:spcAft>
          <a:spcPct val="0"/>
        </a:spcAft>
        <a:defRPr kumimoji="1" sz="3600">
          <a:solidFill>
            <a:schemeClr val="tx1"/>
          </a:solidFill>
          <a:latin typeface="Book Antiqua" pitchFamily="18" charset="0"/>
          <a:ea typeface="新細明體" pitchFamily="18" charset="-120"/>
        </a:defRPr>
      </a:lvl3pPr>
      <a:lvl4pPr algn="ctr" rtl="0" eaLnBrk="0" fontAlgn="base" hangingPunct="0">
        <a:spcBef>
          <a:spcPct val="0"/>
        </a:spcBef>
        <a:spcAft>
          <a:spcPct val="0"/>
        </a:spcAft>
        <a:defRPr kumimoji="1" sz="3600">
          <a:solidFill>
            <a:schemeClr val="tx1"/>
          </a:solidFill>
          <a:latin typeface="Book Antiqua" pitchFamily="18" charset="0"/>
          <a:ea typeface="新細明體" pitchFamily="18" charset="-120"/>
        </a:defRPr>
      </a:lvl4pPr>
      <a:lvl5pPr algn="ctr" rtl="0" eaLnBrk="0" fontAlgn="base" hangingPunct="0">
        <a:spcBef>
          <a:spcPct val="0"/>
        </a:spcBef>
        <a:spcAft>
          <a:spcPct val="0"/>
        </a:spcAft>
        <a:defRPr kumimoji="1" sz="3600">
          <a:solidFill>
            <a:schemeClr val="tx1"/>
          </a:solidFill>
          <a:latin typeface="Book Antiqua" pitchFamily="18" charset="0"/>
          <a:ea typeface="新細明體" pitchFamily="18" charset="-120"/>
        </a:defRPr>
      </a:lvl5pPr>
      <a:lvl6pPr marL="457200" algn="ctr" rtl="0" eaLnBrk="1" fontAlgn="base" hangingPunct="1">
        <a:spcBef>
          <a:spcPct val="0"/>
        </a:spcBef>
        <a:spcAft>
          <a:spcPct val="0"/>
        </a:spcAft>
        <a:defRPr kumimoji="1" sz="3600">
          <a:solidFill>
            <a:schemeClr val="tx1"/>
          </a:solidFill>
          <a:latin typeface="Book Antiqua" pitchFamily="18" charset="0"/>
          <a:ea typeface="新細明體" pitchFamily="18" charset="-120"/>
        </a:defRPr>
      </a:lvl6pPr>
      <a:lvl7pPr marL="914400" algn="ctr" rtl="0" eaLnBrk="1" fontAlgn="base" hangingPunct="1">
        <a:spcBef>
          <a:spcPct val="0"/>
        </a:spcBef>
        <a:spcAft>
          <a:spcPct val="0"/>
        </a:spcAft>
        <a:defRPr kumimoji="1" sz="3600">
          <a:solidFill>
            <a:schemeClr val="tx1"/>
          </a:solidFill>
          <a:latin typeface="Book Antiqua" pitchFamily="18" charset="0"/>
          <a:ea typeface="新細明體" pitchFamily="18" charset="-120"/>
        </a:defRPr>
      </a:lvl7pPr>
      <a:lvl8pPr marL="1371600" algn="ctr" rtl="0" eaLnBrk="1" fontAlgn="base" hangingPunct="1">
        <a:spcBef>
          <a:spcPct val="0"/>
        </a:spcBef>
        <a:spcAft>
          <a:spcPct val="0"/>
        </a:spcAft>
        <a:defRPr kumimoji="1" sz="3600">
          <a:solidFill>
            <a:schemeClr val="tx1"/>
          </a:solidFill>
          <a:latin typeface="Book Antiqua" pitchFamily="18" charset="0"/>
          <a:ea typeface="新細明體" pitchFamily="18" charset="-120"/>
        </a:defRPr>
      </a:lvl8pPr>
      <a:lvl9pPr marL="1828800" algn="ctr" rtl="0" eaLnBrk="1" fontAlgn="base" hangingPunct="1">
        <a:spcBef>
          <a:spcPct val="0"/>
        </a:spcBef>
        <a:spcAft>
          <a:spcPct val="0"/>
        </a:spcAft>
        <a:defRPr kumimoji="1" sz="3600">
          <a:solidFill>
            <a:schemeClr val="tx1"/>
          </a:solidFill>
          <a:latin typeface="Book Antiqua" pitchFamily="18" charset="0"/>
          <a:ea typeface="新細明體" pitchFamily="18" charset="-120"/>
        </a:defRPr>
      </a:lvl9pPr>
    </p:titleStyle>
    <p:bodyStyle>
      <a:lvl1pPr marL="342900" indent="-342900" algn="l" rtl="0" eaLnBrk="0" fontAlgn="base" hangingPunct="0">
        <a:spcBef>
          <a:spcPct val="20000"/>
        </a:spcBef>
        <a:spcAft>
          <a:spcPct val="0"/>
        </a:spcAft>
        <a:buClr>
          <a:srgbClr val="0000FF"/>
        </a:buClr>
        <a:buSzPct val="90000"/>
        <a:buFont typeface="Wingdings 2" panose="05020102010507070707" pitchFamily="18" charset="2"/>
        <a:buChar char="©"/>
        <a:defRPr kumimoji="1" sz="24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rgbClr val="FF9900"/>
        </a:buClr>
        <a:buSzPct val="70000"/>
        <a:buFont typeface="Wingdings" panose="05000000000000000000" pitchFamily="2" charset="2"/>
        <a:buChar char="u"/>
        <a:defRPr kumimoji="1" sz="20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Clr>
          <a:srgbClr val="1B1BFF"/>
        </a:buClr>
        <a:buSzPct val="80000"/>
        <a:buFont typeface="Times New Roman" panose="02020603050405020304" pitchFamily="18" charset="0"/>
        <a:buChar char="»"/>
        <a:defRPr kumimoji="1">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accent1"/>
        </a:buClr>
        <a:buFont typeface="Book Antiqua" panose="02040602050305030304" pitchFamily="18" charset="0"/>
        <a:buChar char="−"/>
        <a:defRPr kumimoji="1" sz="16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rgbClr val="4D4D4D"/>
        </a:buClr>
        <a:buSzPct val="50000"/>
        <a:buFont typeface="Wingdings" panose="05000000000000000000" pitchFamily="2" charset="2"/>
        <a:buChar char="l"/>
        <a:defRPr kumimoji="1" sz="140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chemeClr val="accent2"/>
        </a:buClr>
        <a:buChar char="»"/>
        <a:defRPr kumimoji="1" sz="1000">
          <a:solidFill>
            <a:schemeClr val="tx1"/>
          </a:solidFill>
          <a:latin typeface="+mn-lt"/>
          <a:ea typeface="+mn-ea"/>
        </a:defRPr>
      </a:lvl6pPr>
      <a:lvl7pPr marL="2971800" indent="-228600" algn="l" rtl="0" eaLnBrk="1" fontAlgn="base" hangingPunct="1">
        <a:spcBef>
          <a:spcPct val="20000"/>
        </a:spcBef>
        <a:spcAft>
          <a:spcPct val="0"/>
        </a:spcAft>
        <a:buClr>
          <a:schemeClr val="accent2"/>
        </a:buClr>
        <a:buChar char="»"/>
        <a:defRPr kumimoji="1" sz="1000">
          <a:solidFill>
            <a:schemeClr val="tx1"/>
          </a:solidFill>
          <a:latin typeface="+mn-lt"/>
          <a:ea typeface="+mn-ea"/>
        </a:defRPr>
      </a:lvl7pPr>
      <a:lvl8pPr marL="3429000" indent="-228600" algn="l" rtl="0" eaLnBrk="1" fontAlgn="base" hangingPunct="1">
        <a:spcBef>
          <a:spcPct val="20000"/>
        </a:spcBef>
        <a:spcAft>
          <a:spcPct val="0"/>
        </a:spcAft>
        <a:buClr>
          <a:schemeClr val="accent2"/>
        </a:buClr>
        <a:buChar char="»"/>
        <a:defRPr kumimoji="1" sz="1000">
          <a:solidFill>
            <a:schemeClr val="tx1"/>
          </a:solidFill>
          <a:latin typeface="+mn-lt"/>
          <a:ea typeface="+mn-ea"/>
        </a:defRPr>
      </a:lvl8pPr>
      <a:lvl9pPr marL="3886200" indent="-228600" algn="l" rtl="0" eaLnBrk="1" fontAlgn="base" hangingPunct="1">
        <a:spcBef>
          <a:spcPct val="20000"/>
        </a:spcBef>
        <a:spcAft>
          <a:spcPct val="0"/>
        </a:spcAft>
        <a:buClr>
          <a:schemeClr val="accent2"/>
        </a:buClr>
        <a:buChar char="»"/>
        <a:defRPr kumimoji="1" sz="1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7">
            <a:extLst>
              <a:ext uri="{FF2B5EF4-FFF2-40B4-BE49-F238E27FC236}">
                <a16:creationId xmlns:a16="http://schemas.microsoft.com/office/drawing/2014/main" id="{1E56786F-62BC-42FC-8EE0-208E449D3C68}"/>
              </a:ext>
            </a:extLst>
          </p:cNvPr>
          <p:cNvGrpSpPr>
            <a:grpSpLocks/>
          </p:cNvGrpSpPr>
          <p:nvPr/>
        </p:nvGrpSpPr>
        <p:grpSpPr bwMode="auto">
          <a:xfrm>
            <a:off x="215900" y="215900"/>
            <a:ext cx="8478838" cy="6173788"/>
            <a:chOff x="0" y="0"/>
            <a:chExt cx="5341" cy="3889"/>
          </a:xfrm>
        </p:grpSpPr>
        <p:sp>
          <p:nvSpPr>
            <p:cNvPr id="4108" name="Freeform 8">
              <a:extLst>
                <a:ext uri="{FF2B5EF4-FFF2-40B4-BE49-F238E27FC236}">
                  <a16:creationId xmlns:a16="http://schemas.microsoft.com/office/drawing/2014/main" id="{CAC6E2C4-7674-460A-A022-CED042523DE2}"/>
                </a:ext>
              </a:extLst>
            </p:cNvPr>
            <p:cNvSpPr>
              <a:spLocks/>
            </p:cNvSpPr>
            <p:nvPr/>
          </p:nvSpPr>
          <p:spPr bwMode="ltGray">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195"/>
              </a:scheme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4109" name="Freeform 9">
              <a:extLst>
                <a:ext uri="{FF2B5EF4-FFF2-40B4-BE49-F238E27FC236}">
                  <a16:creationId xmlns:a16="http://schemas.microsoft.com/office/drawing/2014/main" id="{C7761BFF-D7EB-497C-BBC4-9722AE8F9093}"/>
                </a:ext>
              </a:extLst>
            </p:cNvPr>
            <p:cNvSpPr>
              <a:spLocks/>
            </p:cNvSpPr>
            <p:nvPr/>
          </p:nvSpPr>
          <p:spPr bwMode="ltGray">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94" h="3223">
                  <a:moveTo>
                    <a:pt x="370" y="0"/>
                  </a:moveTo>
                  <a:lnTo>
                    <a:pt x="3393" y="3036"/>
                  </a:lnTo>
                  <a:lnTo>
                    <a:pt x="3208" y="3222"/>
                  </a:lnTo>
                  <a:lnTo>
                    <a:pt x="0" y="0"/>
                  </a:lnTo>
                  <a:lnTo>
                    <a:pt x="370" y="0"/>
                  </a:lnTo>
                </a:path>
              </a:pathLst>
            </a:custGeom>
            <a:solidFill>
              <a:schemeClr val="bg1">
                <a:alpha val="50195"/>
              </a:scheme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4110" name="Freeform 10">
              <a:extLst>
                <a:ext uri="{FF2B5EF4-FFF2-40B4-BE49-F238E27FC236}">
                  <a16:creationId xmlns:a16="http://schemas.microsoft.com/office/drawing/2014/main" id="{41D31287-2DB6-439E-9FC6-33D41858274D}"/>
                </a:ext>
              </a:extLst>
            </p:cNvPr>
            <p:cNvSpPr>
              <a:spLocks/>
            </p:cNvSpPr>
            <p:nvPr/>
          </p:nvSpPr>
          <p:spPr bwMode="ltGray">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9" h="2556">
                  <a:moveTo>
                    <a:pt x="630" y="0"/>
                  </a:moveTo>
                  <a:lnTo>
                    <a:pt x="2858" y="2238"/>
                  </a:lnTo>
                  <a:lnTo>
                    <a:pt x="2543" y="2555"/>
                  </a:lnTo>
                  <a:lnTo>
                    <a:pt x="0" y="0"/>
                  </a:lnTo>
                  <a:lnTo>
                    <a:pt x="630" y="0"/>
                  </a:lnTo>
                </a:path>
              </a:pathLst>
            </a:custGeom>
            <a:solidFill>
              <a:schemeClr val="bg1">
                <a:alpha val="50195"/>
              </a:scheme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4111" name="Freeform 11">
              <a:extLst>
                <a:ext uri="{FF2B5EF4-FFF2-40B4-BE49-F238E27FC236}">
                  <a16:creationId xmlns:a16="http://schemas.microsoft.com/office/drawing/2014/main" id="{E382C871-EDCD-46BC-AA92-9B1B7B3B7C19}"/>
                </a:ext>
              </a:extLst>
            </p:cNvPr>
            <p:cNvSpPr>
              <a:spLocks/>
            </p:cNvSpPr>
            <p:nvPr/>
          </p:nvSpPr>
          <p:spPr bwMode="ltGray">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6" h="2121">
                  <a:moveTo>
                    <a:pt x="0" y="0"/>
                  </a:moveTo>
                  <a:lnTo>
                    <a:pt x="2111" y="2120"/>
                  </a:lnTo>
                  <a:lnTo>
                    <a:pt x="2285" y="1945"/>
                  </a:lnTo>
                  <a:lnTo>
                    <a:pt x="348" y="0"/>
                  </a:lnTo>
                  <a:lnTo>
                    <a:pt x="0" y="0"/>
                  </a:lnTo>
                </a:path>
              </a:pathLst>
            </a:custGeom>
            <a:solidFill>
              <a:schemeClr val="bg1">
                <a:alpha val="50195"/>
              </a:schemeClr>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pSp>
      <p:sp>
        <p:nvSpPr>
          <p:cNvPr id="2051" name="Rectangle 12">
            <a:extLst>
              <a:ext uri="{FF2B5EF4-FFF2-40B4-BE49-F238E27FC236}">
                <a16:creationId xmlns:a16="http://schemas.microsoft.com/office/drawing/2014/main" id="{45F509DC-E2F9-481D-B6ED-E9C71810A370}"/>
              </a:ext>
            </a:extLst>
          </p:cNvPr>
          <p:cNvSpPr>
            <a:spLocks noChangeArrowheads="1"/>
          </p:cNvSpPr>
          <p:nvPr/>
        </p:nvSpPr>
        <p:spPr bwMode="auto">
          <a:xfrm>
            <a:off x="687388" y="223202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algn="ctr" eaLnBrk="1" hangingPunct="1">
              <a:defRPr/>
            </a:pPr>
            <a:r>
              <a:rPr kumimoji="1" lang="en-US" altLang="zh-TW" sz="4400" i="0" u="none">
                <a:solidFill>
                  <a:schemeClr val="tx2"/>
                </a:solidFill>
                <a:latin typeface="Book Antiqua" panose="02040602050305030304" pitchFamily="18" charset="0"/>
                <a:cs typeface="Arial" panose="020B0604020202020204" pitchFamily="34" charset="0"/>
              </a:rPr>
              <a:t>Click to edit Master title style</a:t>
            </a:r>
          </a:p>
        </p:txBody>
      </p:sp>
      <p:sp>
        <p:nvSpPr>
          <p:cNvPr id="2052" name="Rectangle 13">
            <a:extLst>
              <a:ext uri="{FF2B5EF4-FFF2-40B4-BE49-F238E27FC236}">
                <a16:creationId xmlns:a16="http://schemas.microsoft.com/office/drawing/2014/main" id="{CE3546A6-C315-4DDB-9926-E98798B114C5}"/>
              </a:ext>
            </a:extLst>
          </p:cNvPr>
          <p:cNvSpPr>
            <a:spLocks noChangeArrowheads="1"/>
          </p:cNvSpPr>
          <p:nvPr/>
        </p:nvSpPr>
        <p:spPr bwMode="auto">
          <a:xfrm>
            <a:off x="1301750" y="4195763"/>
            <a:ext cx="6400800"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algn="ctr" eaLnBrk="1" hangingPunct="1">
              <a:spcBef>
                <a:spcPct val="20000"/>
              </a:spcBef>
              <a:defRPr/>
            </a:pPr>
            <a:r>
              <a:rPr kumimoji="1" lang="en-US" altLang="zh-TW" sz="3200" i="0" u="none">
                <a:solidFill>
                  <a:schemeClr val="tx1"/>
                </a:solidFill>
                <a:latin typeface="Book Antiqua" panose="02040602050305030304" pitchFamily="18" charset="0"/>
                <a:cs typeface="Arial" panose="020B0604020202020204" pitchFamily="34" charset="0"/>
              </a:rPr>
              <a:t>Click to edit Master subtitle style</a:t>
            </a:r>
          </a:p>
        </p:txBody>
      </p:sp>
      <p:grpSp>
        <p:nvGrpSpPr>
          <p:cNvPr id="4101" name="Group 20">
            <a:extLst>
              <a:ext uri="{FF2B5EF4-FFF2-40B4-BE49-F238E27FC236}">
                <a16:creationId xmlns:a16="http://schemas.microsoft.com/office/drawing/2014/main" id="{1B7625D3-4410-4697-BF71-1292D01798DB}"/>
              </a:ext>
            </a:extLst>
          </p:cNvPr>
          <p:cNvGrpSpPr>
            <a:grpSpLocks/>
          </p:cNvGrpSpPr>
          <p:nvPr/>
        </p:nvGrpSpPr>
        <p:grpSpPr bwMode="auto">
          <a:xfrm>
            <a:off x="-9525" y="1492250"/>
            <a:ext cx="9159875" cy="82550"/>
            <a:chOff x="1" y="591"/>
            <a:chExt cx="5759" cy="52"/>
          </a:xfrm>
        </p:grpSpPr>
        <p:sp>
          <p:nvSpPr>
            <p:cNvPr id="4105" name="Line 21">
              <a:extLst>
                <a:ext uri="{FF2B5EF4-FFF2-40B4-BE49-F238E27FC236}">
                  <a16:creationId xmlns:a16="http://schemas.microsoft.com/office/drawing/2014/main" id="{B7CE424B-D1A4-44E6-9C37-F1FFDC6CAFF5}"/>
                </a:ext>
              </a:extLst>
            </p:cNvPr>
            <p:cNvSpPr>
              <a:spLocks noChangeShapeType="1"/>
            </p:cNvSpPr>
            <p:nvPr/>
          </p:nvSpPr>
          <p:spPr bwMode="auto">
            <a:xfrm>
              <a:off x="2" y="591"/>
              <a:ext cx="5758" cy="0"/>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06" name="Line 22">
              <a:extLst>
                <a:ext uri="{FF2B5EF4-FFF2-40B4-BE49-F238E27FC236}">
                  <a16:creationId xmlns:a16="http://schemas.microsoft.com/office/drawing/2014/main" id="{85BDF683-F46C-4598-867E-ADB62AB2C303}"/>
                </a:ext>
              </a:extLst>
            </p:cNvPr>
            <p:cNvSpPr>
              <a:spLocks noChangeShapeType="1"/>
            </p:cNvSpPr>
            <p:nvPr/>
          </p:nvSpPr>
          <p:spPr bwMode="auto">
            <a:xfrm>
              <a:off x="2" y="626"/>
              <a:ext cx="5758"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07" name="Line 23">
              <a:extLst>
                <a:ext uri="{FF2B5EF4-FFF2-40B4-BE49-F238E27FC236}">
                  <a16:creationId xmlns:a16="http://schemas.microsoft.com/office/drawing/2014/main" id="{9BDD815D-497D-466F-8F2F-0B10F68FC915}"/>
                </a:ext>
              </a:extLst>
            </p:cNvPr>
            <p:cNvSpPr>
              <a:spLocks noChangeShapeType="1"/>
            </p:cNvSpPr>
            <p:nvPr/>
          </p:nvSpPr>
          <p:spPr bwMode="auto">
            <a:xfrm>
              <a:off x="1" y="643"/>
              <a:ext cx="5759"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09592" name="Rectangle 24">
            <a:extLst>
              <a:ext uri="{FF2B5EF4-FFF2-40B4-BE49-F238E27FC236}">
                <a16:creationId xmlns:a16="http://schemas.microsoft.com/office/drawing/2014/main" id="{72333558-80CC-44FF-B98E-C9340169FE42}"/>
              </a:ext>
            </a:extLst>
          </p:cNvPr>
          <p:cNvSpPr>
            <a:spLocks noChangeArrowheads="1"/>
          </p:cNvSpPr>
          <p:nvPr/>
        </p:nvSpPr>
        <p:spPr bwMode="auto">
          <a:xfrm>
            <a:off x="8867775" y="6570663"/>
            <a:ext cx="206375" cy="212725"/>
          </a:xfrm>
          <a:prstGeom prst="rect">
            <a:avLst/>
          </a:prstGeom>
          <a:noFill/>
          <a:ln w="9525">
            <a:noFill/>
            <a:miter lim="800000"/>
            <a:headEnd/>
            <a:tailEnd/>
          </a:ln>
          <a:effectLst/>
        </p:spPr>
        <p:txBody>
          <a:bodyPr wrap="none" lIns="0" tIns="0" rIns="0" bIns="0" anchor="ctr">
            <a:spAutoFit/>
          </a:bodyPr>
          <a:lstStyle>
            <a:lvl1pPr eaLnBrk="0" hangingPunct="0">
              <a:defRPr sz="1400" i="1" u="sng">
                <a:solidFill>
                  <a:srgbClr val="003366"/>
                </a:solidFill>
                <a:latin typeface="Times New Roman" panose="02020603050405020304" pitchFamily="18" charset="0"/>
                <a:ea typeface="新細明體" panose="02020500000000000000" pitchFamily="18" charset="-120"/>
              </a:defRPr>
            </a:lvl1pPr>
            <a:lvl2pPr marL="742950" indent="-285750" eaLnBrk="0" hangingPunct="0">
              <a:defRPr sz="1400" i="1" u="sng">
                <a:solidFill>
                  <a:srgbClr val="003366"/>
                </a:solidFill>
                <a:latin typeface="Times New Roman" panose="02020603050405020304" pitchFamily="18" charset="0"/>
                <a:ea typeface="新細明體" panose="02020500000000000000" pitchFamily="18" charset="-120"/>
              </a:defRPr>
            </a:lvl2pPr>
            <a:lvl3pPr marL="1143000" indent="-228600" eaLnBrk="0" hangingPunct="0">
              <a:defRPr sz="1400" i="1" u="sng">
                <a:solidFill>
                  <a:srgbClr val="003366"/>
                </a:solidFill>
                <a:latin typeface="Times New Roman" panose="02020603050405020304" pitchFamily="18" charset="0"/>
                <a:ea typeface="新細明體" panose="02020500000000000000" pitchFamily="18" charset="-120"/>
              </a:defRPr>
            </a:lvl3pPr>
            <a:lvl4pPr marL="1600200" indent="-228600" eaLnBrk="0" hangingPunct="0">
              <a:defRPr sz="1400" i="1" u="sng">
                <a:solidFill>
                  <a:srgbClr val="003366"/>
                </a:solidFill>
                <a:latin typeface="Times New Roman" panose="02020603050405020304" pitchFamily="18" charset="0"/>
                <a:ea typeface="新細明體" panose="02020500000000000000" pitchFamily="18" charset="-120"/>
              </a:defRPr>
            </a:lvl4pPr>
            <a:lvl5pPr marL="2057400" indent="-228600" eaLnBrk="0" hangingPunct="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a:defRPr/>
            </a:pPr>
            <a:fld id="{E62EF20E-6630-4679-9A3F-28FBC0B47940}" type="slidenum">
              <a:rPr lang="zh-TW" altLang="en-US" u="none" smtClean="0">
                <a:solidFill>
                  <a:schemeClr val="tx1"/>
                </a:solidFill>
                <a:cs typeface="Arial" panose="020B0604020202020204" pitchFamily="34" charset="0"/>
              </a:rPr>
              <a:pPr>
                <a:defRPr/>
              </a:pPr>
              <a:t>‹#›</a:t>
            </a:fld>
            <a:endParaRPr lang="en-US" altLang="zh-TW" u="none">
              <a:solidFill>
                <a:schemeClr val="tx1"/>
              </a:solidFill>
              <a:cs typeface="Arial" panose="020B0604020202020204" pitchFamily="34" charset="0"/>
            </a:endParaRPr>
          </a:p>
        </p:txBody>
      </p:sp>
      <p:sp>
        <p:nvSpPr>
          <p:cNvPr id="2055" name="Rectangle 25">
            <a:extLst>
              <a:ext uri="{FF2B5EF4-FFF2-40B4-BE49-F238E27FC236}">
                <a16:creationId xmlns:a16="http://schemas.microsoft.com/office/drawing/2014/main" id="{95910DF2-86B6-466B-B076-4E7ADAB906DD}"/>
              </a:ext>
            </a:extLst>
          </p:cNvPr>
          <p:cNvSpPr>
            <a:spLocks noChangeArrowheads="1"/>
          </p:cNvSpPr>
          <p:nvPr/>
        </p:nvSpPr>
        <p:spPr bwMode="auto">
          <a:xfrm>
            <a:off x="106363" y="6572250"/>
            <a:ext cx="6318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400" i="1" u="sng">
                <a:solidFill>
                  <a:srgbClr val="003366"/>
                </a:solidFill>
                <a:latin typeface="Times New Roman" panose="02020603050405020304" pitchFamily="18" charset="0"/>
                <a:ea typeface="新細明體" panose="02020500000000000000" pitchFamily="18" charset="-120"/>
              </a:defRPr>
            </a:lvl1pPr>
            <a:lvl2pPr marL="742950" indent="-285750">
              <a:defRPr sz="1400" i="1" u="sng">
                <a:solidFill>
                  <a:srgbClr val="003366"/>
                </a:solidFill>
                <a:latin typeface="Times New Roman" panose="02020603050405020304" pitchFamily="18" charset="0"/>
                <a:ea typeface="新細明體" panose="02020500000000000000" pitchFamily="18" charset="-120"/>
              </a:defRPr>
            </a:lvl2pPr>
            <a:lvl3pPr marL="1143000" indent="-228600">
              <a:defRPr sz="1400" i="1" u="sng">
                <a:solidFill>
                  <a:srgbClr val="003366"/>
                </a:solidFill>
                <a:latin typeface="Times New Roman" panose="02020603050405020304" pitchFamily="18" charset="0"/>
                <a:ea typeface="新細明體" panose="02020500000000000000" pitchFamily="18" charset="-120"/>
              </a:defRPr>
            </a:lvl3pPr>
            <a:lvl4pPr marL="1600200" indent="-228600">
              <a:defRPr sz="1400" i="1" u="sng">
                <a:solidFill>
                  <a:srgbClr val="003366"/>
                </a:solidFill>
                <a:latin typeface="Times New Roman" panose="02020603050405020304" pitchFamily="18" charset="0"/>
                <a:ea typeface="新細明體" panose="02020500000000000000" pitchFamily="18" charset="-120"/>
              </a:defRPr>
            </a:lvl4pPr>
            <a:lvl5pPr marL="2057400" indent="-228600">
              <a:defRPr sz="1400" i="1" u="sng">
                <a:solidFill>
                  <a:srgbClr val="003366"/>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1400" i="1" u="sng">
                <a:solidFill>
                  <a:srgbClr val="003366"/>
                </a:solidFill>
                <a:latin typeface="Times New Roman" panose="02020603050405020304" pitchFamily="18" charset="0"/>
                <a:ea typeface="新細明體" panose="02020500000000000000" pitchFamily="18" charset="-120"/>
              </a:defRPr>
            </a:lvl9pPr>
          </a:lstStyle>
          <a:p>
            <a:pPr eaLnBrk="1" hangingPunct="1">
              <a:defRPr/>
            </a:pPr>
            <a:fld id="{A2FD34A0-FF4C-463F-AA64-EED38D207E34}" type="datetime1">
              <a:rPr lang="en-US" altLang="zh-TW" u="none" smtClean="0">
                <a:solidFill>
                  <a:schemeClr val="tx1"/>
                </a:solidFill>
                <a:cs typeface="Arial" panose="020B0604020202020204" pitchFamily="34" charset="0"/>
              </a:rPr>
              <a:pPr eaLnBrk="1" hangingPunct="1">
                <a:defRPr/>
              </a:pPr>
              <a:t>08-Dec-2023</a:t>
            </a:fld>
            <a:endParaRPr lang="en-US" altLang="zh-TW" u="none">
              <a:solidFill>
                <a:schemeClr val="tx1"/>
              </a:solidFill>
              <a:cs typeface="Arial" panose="020B0604020202020204" pitchFamily="34" charset="0"/>
            </a:endParaRPr>
          </a:p>
        </p:txBody>
      </p:sp>
      <p:pic>
        <p:nvPicPr>
          <p:cNvPr id="4104" name="Picture 15" descr="logoyil30">
            <a:extLst>
              <a:ext uri="{FF2B5EF4-FFF2-40B4-BE49-F238E27FC236}">
                <a16:creationId xmlns:a16="http://schemas.microsoft.com/office/drawing/2014/main" id="{4D2807B9-FDAC-473B-AC77-0B68626845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0650" y="214313"/>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itchFamily="34" charset="0"/>
          <a:ea typeface="新細明體" pitchFamily="18" charset="-120"/>
        </a:defRPr>
      </a:lvl5pPr>
      <a:lvl6pPr marL="4572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6pPr>
      <a:lvl7pPr marL="9144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7pPr>
      <a:lvl8pPr marL="13716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8pPr>
      <a:lvl9pPr marL="1828800" algn="ctr" rtl="0" eaLnBrk="1" fontAlgn="base" hangingPunct="1">
        <a:spcBef>
          <a:spcPct val="0"/>
        </a:spcBef>
        <a:spcAft>
          <a:spcPct val="0"/>
        </a:spcAft>
        <a:defRPr kumimoji="1" sz="4400">
          <a:solidFill>
            <a:schemeClr val="tx2"/>
          </a:solidFill>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9.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9">
            <a:extLst>
              <a:ext uri="{FF2B5EF4-FFF2-40B4-BE49-F238E27FC236}">
                <a16:creationId xmlns:a16="http://schemas.microsoft.com/office/drawing/2014/main" id="{73F88074-FB75-478A-8204-EEDFD3E601B5}"/>
              </a:ext>
            </a:extLst>
          </p:cNvPr>
          <p:cNvSpPr>
            <a:spLocks noGrp="1" noChangeArrowheads="1"/>
          </p:cNvSpPr>
          <p:nvPr>
            <p:ph type="title"/>
          </p:nvPr>
        </p:nvSpPr>
        <p:spPr>
          <a:xfrm>
            <a:off x="498475" y="1844675"/>
            <a:ext cx="7556500" cy="1719263"/>
          </a:xfrm>
        </p:spPr>
        <p:txBody>
          <a:bodyPr/>
          <a:lstStyle/>
          <a:p>
            <a:pPr algn="ctr" eaLnBrk="1" hangingPunct="1"/>
            <a:r>
              <a:rPr lang="en-US" altLang="en-US" b="1" dirty="0">
                <a:latin typeface="Georgia" panose="02040502050405020303" pitchFamily="18" charset="0"/>
              </a:rPr>
              <a:t>Computer Architecture and Logic Design (</a:t>
            </a:r>
            <a:r>
              <a:rPr lang="en-US" altLang="en-US" b="1" dirty="0" err="1">
                <a:latin typeface="Georgia" panose="02040502050405020303" pitchFamily="18" charset="0"/>
              </a:rPr>
              <a:t>CALD</a:t>
            </a:r>
            <a:r>
              <a:rPr lang="en-US" altLang="en-US" b="1" dirty="0">
                <a:latin typeface="Georgia" panose="02040502050405020303" pitchFamily="18" charset="0"/>
              </a:rPr>
              <a:t>)</a:t>
            </a:r>
            <a:br>
              <a:rPr lang="en-US" altLang="en-US" b="1" dirty="0">
                <a:latin typeface="Georgia" panose="02040502050405020303" pitchFamily="18" charset="0"/>
              </a:rPr>
            </a:br>
            <a:r>
              <a:rPr lang="en-US" altLang="en-US" sz="3200" dirty="0">
                <a:latin typeface="Georgia" panose="02040502050405020303" pitchFamily="18" charset="0"/>
              </a:rPr>
              <a:t>Lecture 11</a:t>
            </a:r>
            <a:endParaRPr lang="en-US" altLang="en-US" dirty="0"/>
          </a:p>
        </p:txBody>
      </p:sp>
      <p:sp>
        <p:nvSpPr>
          <p:cNvPr id="43011" name="Content Placeholder 10">
            <a:extLst>
              <a:ext uri="{FF2B5EF4-FFF2-40B4-BE49-F238E27FC236}">
                <a16:creationId xmlns:a16="http://schemas.microsoft.com/office/drawing/2014/main" id="{353E217D-EDDE-4818-AAF8-ACFCD30CFFCD}"/>
              </a:ext>
            </a:extLst>
          </p:cNvPr>
          <p:cNvSpPr>
            <a:spLocks noGrp="1" noChangeArrowheads="1"/>
          </p:cNvSpPr>
          <p:nvPr>
            <p:ph idx="1"/>
          </p:nvPr>
        </p:nvSpPr>
        <p:spPr>
          <a:xfrm>
            <a:off x="498475" y="4076700"/>
            <a:ext cx="7556500" cy="2049463"/>
          </a:xfrm>
        </p:spPr>
        <p:txBody>
          <a:bodyPr/>
          <a:lstStyle/>
          <a:p>
            <a:pPr marL="0" indent="0" eaLnBrk="1" hangingPunct="1">
              <a:lnSpc>
                <a:spcPct val="90000"/>
              </a:lnSpc>
              <a:spcBef>
                <a:spcPts val="1000"/>
              </a:spcBef>
              <a:buClrTx/>
              <a:buSzTx/>
              <a:buFont typeface="Wingdings" panose="05000000000000000000" pitchFamily="2" charset="2"/>
              <a:buNone/>
            </a:pPr>
            <a:r>
              <a:rPr lang="en-US" altLang="en-US" sz="2400" dirty="0" err="1">
                <a:solidFill>
                  <a:srgbClr val="2E75B6"/>
                </a:solidFill>
                <a:latin typeface="Georgia" panose="02040502050405020303" pitchFamily="18" charset="0"/>
              </a:rPr>
              <a:t>Engr.Ramsha</a:t>
            </a:r>
            <a:r>
              <a:rPr lang="en-US" altLang="en-US" sz="2400" dirty="0">
                <a:solidFill>
                  <a:srgbClr val="2E75B6"/>
                </a:solidFill>
                <a:latin typeface="Georgia" panose="02040502050405020303" pitchFamily="18" charset="0"/>
              </a:rPr>
              <a:t> </a:t>
            </a:r>
            <a:r>
              <a:rPr lang="en-US" altLang="en-US" sz="2400" dirty="0" err="1">
                <a:solidFill>
                  <a:srgbClr val="2E75B6"/>
                </a:solidFill>
                <a:latin typeface="Georgia" panose="02040502050405020303" pitchFamily="18" charset="0"/>
              </a:rPr>
              <a:t>Mashood</a:t>
            </a:r>
            <a:endParaRPr lang="en-US" altLang="en-US" sz="2400" dirty="0">
              <a:solidFill>
                <a:srgbClr val="2E75B6"/>
              </a:solidFill>
              <a:latin typeface="Georgia" panose="02040502050405020303" pitchFamily="18" charset="0"/>
            </a:endParaRPr>
          </a:p>
          <a:p>
            <a:pPr marL="0" indent="0" eaLnBrk="1" hangingPunct="1">
              <a:lnSpc>
                <a:spcPct val="90000"/>
              </a:lnSpc>
              <a:spcBef>
                <a:spcPts val="1000"/>
              </a:spcBef>
              <a:buClrTx/>
              <a:buSzTx/>
              <a:buFont typeface="Wingdings" panose="05000000000000000000" pitchFamily="2" charset="2"/>
              <a:buNone/>
            </a:pPr>
            <a:r>
              <a:rPr lang="en-US" altLang="en-US" sz="1800" dirty="0">
                <a:solidFill>
                  <a:srgbClr val="2E75B6"/>
                </a:solidFill>
                <a:latin typeface="Georgia" panose="02040502050405020303" pitchFamily="18" charset="0"/>
              </a:rPr>
              <a:t>Senior Lecturer</a:t>
            </a:r>
          </a:p>
          <a:p>
            <a:pPr marL="0" indent="0" eaLnBrk="1" hangingPunct="1">
              <a:lnSpc>
                <a:spcPct val="90000"/>
              </a:lnSpc>
              <a:spcBef>
                <a:spcPts val="1000"/>
              </a:spcBef>
              <a:buClrTx/>
              <a:buSzTx/>
              <a:buFont typeface="Wingdings" panose="05000000000000000000" pitchFamily="2" charset="2"/>
              <a:buNone/>
            </a:pPr>
            <a:r>
              <a:rPr lang="en-US" altLang="en-US" sz="1800" dirty="0">
                <a:solidFill>
                  <a:srgbClr val="2E75B6"/>
                </a:solidFill>
                <a:latin typeface="Georgia" panose="02040502050405020303" pitchFamily="18" charset="0"/>
              </a:rPr>
              <a:t>Department of Software Engineering </a:t>
            </a:r>
          </a:p>
          <a:p>
            <a:pPr marL="0" indent="0" eaLnBrk="1" hangingPunct="1">
              <a:lnSpc>
                <a:spcPct val="90000"/>
              </a:lnSpc>
              <a:spcBef>
                <a:spcPts val="1000"/>
              </a:spcBef>
              <a:buClrTx/>
              <a:buSzTx/>
              <a:buFont typeface="Wingdings" panose="05000000000000000000" pitchFamily="2" charset="2"/>
              <a:buNone/>
            </a:pPr>
            <a:r>
              <a:rPr lang="en-US" altLang="en-US" sz="1800" dirty="0" err="1">
                <a:solidFill>
                  <a:srgbClr val="2E75B6"/>
                </a:solidFill>
                <a:latin typeface="Georgia" panose="02040502050405020303" pitchFamily="18" charset="0"/>
              </a:rPr>
              <a:t>Bahria</a:t>
            </a:r>
            <a:r>
              <a:rPr lang="en-US" altLang="en-US" sz="1800" dirty="0">
                <a:solidFill>
                  <a:srgbClr val="2E75B6"/>
                </a:solidFill>
                <a:latin typeface="Georgia" panose="02040502050405020303" pitchFamily="18" charset="0"/>
              </a:rPr>
              <a:t> University Karachi Campus</a:t>
            </a:r>
          </a:p>
        </p:txBody>
      </p:sp>
      <p:pic>
        <p:nvPicPr>
          <p:cNvPr id="43012" name="Picture 11">
            <a:extLst>
              <a:ext uri="{FF2B5EF4-FFF2-40B4-BE49-F238E27FC236}">
                <a16:creationId xmlns:a16="http://schemas.microsoft.com/office/drawing/2014/main" id="{38277D8D-D9FA-4995-BDA2-5953D514D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975" y="0"/>
            <a:ext cx="40957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a:extLst>
              <a:ext uri="{FF2B5EF4-FFF2-40B4-BE49-F238E27FC236}">
                <a16:creationId xmlns:a16="http://schemas.microsoft.com/office/drawing/2014/main" id="{F3D77C7E-D41E-42A3-A648-1FB47DB9B0E0}"/>
              </a:ext>
            </a:extLst>
          </p:cNvPr>
          <p:cNvSpPr>
            <a:spLocks noGrp="1"/>
          </p:cNvSpPr>
          <p:nvPr>
            <p:ph type="dt" sz="quarter" idx="10"/>
          </p:nvPr>
        </p:nvSpPr>
        <p:spPr/>
        <p:txBody>
          <a:bodyPr/>
          <a:lstStyle/>
          <a:p>
            <a:pPr>
              <a:defRPr/>
            </a:pPr>
            <a:fld id="{3E5553F0-DE5F-4476-BCF5-698C23D98140}" type="datetime4">
              <a:rPr lang="en-US" altLang="en-US"/>
              <a:pPr>
                <a:defRPr/>
              </a:pPr>
              <a:t>December 8, 2023</a:t>
            </a:fld>
            <a:endParaRPr lang="en-US" altLang="en-US"/>
          </a:p>
        </p:txBody>
      </p:sp>
      <p:sp>
        <p:nvSpPr>
          <p:cNvPr id="53251" name="Slide Number Placeholder 3">
            <a:extLst>
              <a:ext uri="{FF2B5EF4-FFF2-40B4-BE49-F238E27FC236}">
                <a16:creationId xmlns:a16="http://schemas.microsoft.com/office/drawing/2014/main" id="{C5A2697A-0B14-4B88-BA4C-016D72E790A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C6C9E191-8E7D-439E-9D55-8BFA0CFD90A5}" type="slidenum">
              <a:rPr lang="en-US" altLang="en-US" smtClean="0">
                <a:solidFill>
                  <a:schemeClr val="bg1"/>
                </a:solidFill>
              </a:rPr>
              <a:pPr/>
              <a:t>10</a:t>
            </a:fld>
            <a:endParaRPr lang="en-US" altLang="en-US">
              <a:solidFill>
                <a:schemeClr val="bg1"/>
              </a:solidFill>
            </a:endParaRPr>
          </a:p>
        </p:txBody>
      </p:sp>
      <p:sp>
        <p:nvSpPr>
          <p:cNvPr id="53252" name="標題 1">
            <a:extLst>
              <a:ext uri="{FF2B5EF4-FFF2-40B4-BE49-F238E27FC236}">
                <a16:creationId xmlns:a16="http://schemas.microsoft.com/office/drawing/2014/main" id="{37D85ED1-149A-4B61-B02A-6077EB707445}"/>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sz="3800">
                <a:ea typeface="新細明體" panose="02020500000000000000" pitchFamily="18" charset="-120"/>
              </a:rPr>
              <a:t>Postulates of Two-Valued Boolean Algebra</a:t>
            </a:r>
            <a:endParaRPr lang="zh-TW" altLang="en-US" sz="2500">
              <a:ea typeface="新細明體" panose="02020500000000000000" pitchFamily="18" charset="-120"/>
            </a:endParaRPr>
          </a:p>
        </p:txBody>
      </p:sp>
      <p:sp>
        <p:nvSpPr>
          <p:cNvPr id="53253" name="內容版面配置區 2">
            <a:extLst>
              <a:ext uri="{FF2B5EF4-FFF2-40B4-BE49-F238E27FC236}">
                <a16:creationId xmlns:a16="http://schemas.microsoft.com/office/drawing/2014/main" id="{6E3B5C40-BAD1-4B30-9ED1-4EA602131FDA}"/>
              </a:ext>
            </a:extLst>
          </p:cNvPr>
          <p:cNvSpPr>
            <a:spLocks noGrp="1" noChangeArrowheads="1"/>
          </p:cNvSpPr>
          <p:nvPr>
            <p:ph idx="4294967295"/>
          </p:nvPr>
        </p:nvSpPr>
        <p:spPr>
          <a:xfrm>
            <a:off x="806450" y="1423988"/>
            <a:ext cx="8077200" cy="5181600"/>
          </a:xfrm>
        </p:spPr>
        <p:txBody>
          <a:bodyPr lIns="90488" tIns="44450" rIns="90488" bIns="44450"/>
          <a:lstStyle/>
          <a:p>
            <a:pPr marL="457200" indent="-457200" eaLnBrk="1" hangingPunct="1">
              <a:buClrTx/>
              <a:buSzPct val="100000"/>
              <a:buFont typeface="Book Antiqua" panose="02040602050305030304" pitchFamily="18" charset="0"/>
              <a:buAutoNum type="arabicPeriod" startAt="3"/>
            </a:pPr>
            <a:r>
              <a:rPr lang="en-US" altLang="zh-TW">
                <a:ea typeface="新細明體" panose="02020500000000000000" pitchFamily="18" charset="-120"/>
              </a:rPr>
              <a:t>The commutative laws</a:t>
            </a:r>
          </a:p>
          <a:p>
            <a:pPr marL="457200" indent="-457200" eaLnBrk="1" hangingPunct="1">
              <a:buClrTx/>
              <a:buSzPct val="100000"/>
              <a:buFont typeface="Book Antiqua" panose="02040602050305030304" pitchFamily="18" charset="0"/>
              <a:buAutoNum type="arabicPeriod" startAt="3"/>
            </a:pPr>
            <a:r>
              <a:rPr lang="en-US" altLang="zh-TW">
                <a:ea typeface="新細明體" panose="02020500000000000000" pitchFamily="18" charset="-120"/>
              </a:rPr>
              <a:t>The distributive laws</a:t>
            </a:r>
          </a:p>
          <a:p>
            <a:pPr marL="457200" indent="-457200" eaLnBrk="1" hangingPunct="1"/>
            <a:endParaRPr lang="zh-TW" altLang="en-US">
              <a:ea typeface="新細明體" panose="02020500000000000000" pitchFamily="18" charset="-120"/>
            </a:endParaRPr>
          </a:p>
        </p:txBody>
      </p:sp>
      <p:graphicFrame>
        <p:nvGraphicFramePr>
          <p:cNvPr id="541801" name="Group 105">
            <a:extLst>
              <a:ext uri="{FF2B5EF4-FFF2-40B4-BE49-F238E27FC236}">
                <a16:creationId xmlns:a16="http://schemas.microsoft.com/office/drawing/2014/main" id="{A67CFD42-FEDF-4015-93CB-4851393F9D41}"/>
              </a:ext>
            </a:extLst>
          </p:cNvPr>
          <p:cNvGraphicFramePr>
            <a:graphicFrameLocks noGrp="1"/>
          </p:cNvGraphicFramePr>
          <p:nvPr/>
        </p:nvGraphicFramePr>
        <p:xfrm>
          <a:off x="1700213" y="2671763"/>
          <a:ext cx="6096000" cy="3343275"/>
        </p:xfrm>
        <a:graphic>
          <a:graphicData uri="http://schemas.openxmlformats.org/drawingml/2006/table">
            <a:tbl>
              <a:tblPr/>
              <a:tblGrid>
                <a:gridCol w="409575">
                  <a:extLst>
                    <a:ext uri="{9D8B030D-6E8A-4147-A177-3AD203B41FA5}">
                      <a16:colId xmlns:a16="http://schemas.microsoft.com/office/drawing/2014/main" val="2237194918"/>
                    </a:ext>
                  </a:extLst>
                </a:gridCol>
                <a:gridCol w="431800">
                  <a:extLst>
                    <a:ext uri="{9D8B030D-6E8A-4147-A177-3AD203B41FA5}">
                      <a16:colId xmlns:a16="http://schemas.microsoft.com/office/drawing/2014/main" val="3691259079"/>
                    </a:ext>
                  </a:extLst>
                </a:gridCol>
                <a:gridCol w="422275">
                  <a:extLst>
                    <a:ext uri="{9D8B030D-6E8A-4147-A177-3AD203B41FA5}">
                      <a16:colId xmlns:a16="http://schemas.microsoft.com/office/drawing/2014/main" val="928118735"/>
                    </a:ext>
                  </a:extLst>
                </a:gridCol>
                <a:gridCol w="650875">
                  <a:extLst>
                    <a:ext uri="{9D8B030D-6E8A-4147-A177-3AD203B41FA5}">
                      <a16:colId xmlns:a16="http://schemas.microsoft.com/office/drawing/2014/main" val="3741261357"/>
                    </a:ext>
                  </a:extLst>
                </a:gridCol>
                <a:gridCol w="1143000">
                  <a:extLst>
                    <a:ext uri="{9D8B030D-6E8A-4147-A177-3AD203B41FA5}">
                      <a16:colId xmlns:a16="http://schemas.microsoft.com/office/drawing/2014/main" val="29075060"/>
                    </a:ext>
                  </a:extLst>
                </a:gridCol>
                <a:gridCol w="666750">
                  <a:extLst>
                    <a:ext uri="{9D8B030D-6E8A-4147-A177-3AD203B41FA5}">
                      <a16:colId xmlns:a16="http://schemas.microsoft.com/office/drawing/2014/main" val="248348521"/>
                    </a:ext>
                  </a:extLst>
                </a:gridCol>
                <a:gridCol w="739775">
                  <a:extLst>
                    <a:ext uri="{9D8B030D-6E8A-4147-A177-3AD203B41FA5}">
                      <a16:colId xmlns:a16="http://schemas.microsoft.com/office/drawing/2014/main" val="1370289805"/>
                    </a:ext>
                  </a:extLst>
                </a:gridCol>
                <a:gridCol w="1631950">
                  <a:extLst>
                    <a:ext uri="{9D8B030D-6E8A-4147-A177-3AD203B41FA5}">
                      <a16:colId xmlns:a16="http://schemas.microsoft.com/office/drawing/2014/main" val="4204227179"/>
                    </a:ext>
                  </a:extLst>
                </a:gridCol>
              </a:tblGrid>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x</a:t>
                      </a:r>
                      <a:endParaRPr kumimoji="0" lang="zh-TW" altLang="en-US"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y</a:t>
                      </a:r>
                      <a:endParaRPr kumimoji="0" lang="zh-TW" altLang="en-US"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z</a:t>
                      </a:r>
                      <a:endParaRPr kumimoji="0" lang="zh-TW" altLang="en-US"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y+z</a:t>
                      </a:r>
                      <a:endParaRPr kumimoji="0" lang="zh-TW" altLang="en-US"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rPr>
                        <a:t>x</a:t>
                      </a:r>
                      <a:r>
                        <a:rPr kumimoji="0" lang="zh-TW" altLang="en-US" sz="1800" b="1" i="1"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rPr>
                        <a:t>．</a:t>
                      </a:r>
                      <a:r>
                        <a:rPr kumimoji="0" lang="en-US" altLang="zh-TW" sz="1800" b="1" i="1"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rPr>
                        <a:t>(y+z)</a:t>
                      </a:r>
                      <a:endParaRPr kumimoji="0" lang="zh-TW" altLang="en-US" sz="1800" b="1" i="1"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x</a:t>
                      </a:r>
                      <a:r>
                        <a:rPr kumimoji="0" lang="zh-TW" altLang="en-US"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a:t>
                      </a:r>
                      <a:r>
                        <a:rPr kumimoji="0" lang="en-US" altLang="zh-TW"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y</a:t>
                      </a:r>
                      <a:endParaRPr kumimoji="0" lang="zh-TW" altLang="en-US"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x</a:t>
                      </a:r>
                      <a:r>
                        <a:rPr kumimoji="0" lang="zh-TW" altLang="en-US"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a:t>
                      </a:r>
                      <a:r>
                        <a:rPr kumimoji="0" lang="en-US" altLang="zh-TW"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z</a:t>
                      </a:r>
                      <a:endParaRPr kumimoji="0" lang="zh-TW" altLang="en-US"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1" i="1"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rPr>
                        <a:t>(x</a:t>
                      </a:r>
                      <a:r>
                        <a:rPr kumimoji="0" lang="zh-TW" altLang="en-US" sz="1800" b="1" i="1"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rPr>
                        <a:t>．</a:t>
                      </a:r>
                      <a:r>
                        <a:rPr kumimoji="0" lang="en-US" altLang="zh-TW" sz="1800" b="1" i="1"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rPr>
                        <a:t>y)+(x</a:t>
                      </a:r>
                      <a:r>
                        <a:rPr kumimoji="0" lang="zh-TW" altLang="en-US" sz="1800" b="1" i="1"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rPr>
                        <a:t>．</a:t>
                      </a:r>
                      <a:r>
                        <a:rPr kumimoji="0" lang="en-US" altLang="zh-TW" sz="1800" b="1" i="1"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rPr>
                        <a:t>z)</a:t>
                      </a:r>
                      <a:endParaRPr kumimoji="0" lang="zh-TW" altLang="en-US" sz="1800" b="1" i="1"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687263"/>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1332260594"/>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8575932"/>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448864806"/>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3119239"/>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2009260382"/>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4989930"/>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2720271180"/>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FF0000"/>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FF"/>
                        </a:solidFill>
                        <a:effectLst/>
                        <a:latin typeface="Book Antiqua" panose="02040602050305030304" pitchFamily="18" charset="0"/>
                        <a:ea typeface="新細明體" panose="02020500000000000000" pitchFamily="18" charset="-120"/>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1314028"/>
                  </a:ext>
                </a:extLst>
              </a:tr>
            </a:tbl>
          </a:graphicData>
        </a:graphic>
      </p:graphicFrame>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2F9AA229-D388-455C-B62E-AF274E15CDA7}"/>
              </a:ext>
            </a:extLst>
          </p:cNvPr>
          <p:cNvSpPr>
            <a:spLocks noGrp="1"/>
          </p:cNvSpPr>
          <p:nvPr>
            <p:ph type="dt" sz="quarter" idx="10"/>
          </p:nvPr>
        </p:nvSpPr>
        <p:spPr/>
        <p:txBody>
          <a:bodyPr/>
          <a:lstStyle/>
          <a:p>
            <a:pPr>
              <a:defRPr/>
            </a:pPr>
            <a:fld id="{5AF958DA-1A2B-4220-99F5-700D1DA21FD6}" type="datetime4">
              <a:rPr lang="en-US" altLang="en-US"/>
              <a:pPr>
                <a:defRPr/>
              </a:pPr>
              <a:t>December 8, 2023</a:t>
            </a:fld>
            <a:endParaRPr lang="en-US" altLang="en-US"/>
          </a:p>
        </p:txBody>
      </p:sp>
      <p:sp>
        <p:nvSpPr>
          <p:cNvPr id="54275" name="Slide Number Placeholder 3">
            <a:extLst>
              <a:ext uri="{FF2B5EF4-FFF2-40B4-BE49-F238E27FC236}">
                <a16:creationId xmlns:a16="http://schemas.microsoft.com/office/drawing/2014/main" id="{D5B1D695-FA4D-47D0-9BBD-6EE9416C272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A5EAB065-84F2-4991-A470-885772CC3496}" type="slidenum">
              <a:rPr lang="en-US" altLang="en-US" smtClean="0">
                <a:solidFill>
                  <a:schemeClr val="bg1"/>
                </a:solidFill>
              </a:rPr>
              <a:pPr/>
              <a:t>11</a:t>
            </a:fld>
            <a:endParaRPr lang="en-US" altLang="en-US">
              <a:solidFill>
                <a:schemeClr val="bg1"/>
              </a:solidFill>
            </a:endParaRPr>
          </a:p>
        </p:txBody>
      </p:sp>
      <p:sp>
        <p:nvSpPr>
          <p:cNvPr id="54276" name="Rectangle 2">
            <a:extLst>
              <a:ext uri="{FF2B5EF4-FFF2-40B4-BE49-F238E27FC236}">
                <a16:creationId xmlns:a16="http://schemas.microsoft.com/office/drawing/2014/main" id="{9D80B80B-A7B7-4BBF-A869-2B302BBEFA91}"/>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sz="3800">
                <a:ea typeface="新細明體" panose="02020500000000000000" pitchFamily="18" charset="-120"/>
              </a:rPr>
              <a:t>Postulates of Two-Valued Boolean Algebra</a:t>
            </a:r>
            <a:endParaRPr lang="zh-TW" altLang="en-US" sz="2500">
              <a:ea typeface="新細明體" panose="02020500000000000000" pitchFamily="18" charset="-120"/>
            </a:endParaRPr>
          </a:p>
        </p:txBody>
      </p:sp>
      <p:sp>
        <p:nvSpPr>
          <p:cNvPr id="54277" name="Rectangle 3">
            <a:extLst>
              <a:ext uri="{FF2B5EF4-FFF2-40B4-BE49-F238E27FC236}">
                <a16:creationId xmlns:a16="http://schemas.microsoft.com/office/drawing/2014/main" id="{A086CA41-F5E0-4373-8B1F-523F9CB8FB35}"/>
              </a:ext>
            </a:extLst>
          </p:cNvPr>
          <p:cNvSpPr>
            <a:spLocks noGrp="1" noChangeArrowheads="1"/>
          </p:cNvSpPr>
          <p:nvPr>
            <p:ph idx="4294967295"/>
          </p:nvPr>
        </p:nvSpPr>
        <p:spPr>
          <a:xfrm>
            <a:off x="744538" y="1606550"/>
            <a:ext cx="8077200" cy="5181600"/>
          </a:xfrm>
        </p:spPr>
        <p:txBody>
          <a:bodyPr lIns="90488" tIns="44450" rIns="90488" bIns="44450"/>
          <a:lstStyle/>
          <a:p>
            <a:pPr marL="457200" indent="-457200" eaLnBrk="1" hangingPunct="1">
              <a:buClrTx/>
              <a:buSzPct val="100000"/>
              <a:buFont typeface="Book Antiqua" panose="02040602050305030304" pitchFamily="18" charset="0"/>
              <a:buAutoNum type="arabicPeriod" startAt="5"/>
            </a:pPr>
            <a:r>
              <a:rPr lang="en-US" altLang="zh-TW">
                <a:ea typeface="新細明體" panose="02020500000000000000" pitchFamily="18" charset="-120"/>
              </a:rPr>
              <a:t>Complement</a:t>
            </a:r>
          </a:p>
          <a:p>
            <a:pPr lvl="1" eaLnBrk="1" hangingPunct="1"/>
            <a:r>
              <a:rPr lang="en-US" altLang="zh-TW" i="1">
                <a:ea typeface="新細明體" panose="02020500000000000000" pitchFamily="18" charset="-120"/>
              </a:rPr>
              <a:t>x+x'=</a:t>
            </a:r>
            <a:r>
              <a:rPr lang="en-US" altLang="zh-TW">
                <a:ea typeface="新細明體" panose="02020500000000000000" pitchFamily="18" charset="-120"/>
              </a:rPr>
              <a:t>1 → 0+0'=0+1=1; 1+1'=1+0=1</a:t>
            </a:r>
          </a:p>
          <a:p>
            <a:pPr lvl="1" eaLnBrk="1" hangingPunct="1"/>
            <a:r>
              <a:rPr lang="en-US" altLang="zh-TW" i="1">
                <a:ea typeface="新細明體" panose="02020500000000000000" pitchFamily="18" charset="-120"/>
              </a:rPr>
              <a:t>x</a:t>
            </a:r>
            <a:r>
              <a:rPr lang="zh-TW" altLang="en-US">
                <a:ea typeface="新細明體" panose="02020500000000000000" pitchFamily="18" charset="-120"/>
              </a:rPr>
              <a:t>．</a:t>
            </a:r>
            <a:r>
              <a:rPr lang="en-US" altLang="zh-TW" i="1">
                <a:ea typeface="新細明體" panose="02020500000000000000" pitchFamily="18" charset="-120"/>
              </a:rPr>
              <a:t>x'=</a:t>
            </a:r>
            <a:r>
              <a:rPr lang="en-US" altLang="zh-TW">
                <a:ea typeface="新細明體" panose="02020500000000000000" pitchFamily="18" charset="-120"/>
              </a:rPr>
              <a:t>0 → 0</a:t>
            </a:r>
            <a:r>
              <a:rPr lang="zh-TW" altLang="en-US">
                <a:ea typeface="新細明體" panose="02020500000000000000" pitchFamily="18" charset="-120"/>
              </a:rPr>
              <a:t>．</a:t>
            </a:r>
            <a:r>
              <a:rPr lang="en-US" altLang="zh-TW">
                <a:ea typeface="新細明體" panose="02020500000000000000" pitchFamily="18" charset="-120"/>
              </a:rPr>
              <a:t>0'=0</a:t>
            </a:r>
            <a:r>
              <a:rPr lang="zh-TW" altLang="en-US">
                <a:ea typeface="新細明體" panose="02020500000000000000" pitchFamily="18" charset="-120"/>
              </a:rPr>
              <a:t>．</a:t>
            </a:r>
            <a:r>
              <a:rPr lang="en-US" altLang="zh-TW">
                <a:ea typeface="新細明體" panose="02020500000000000000" pitchFamily="18" charset="-120"/>
              </a:rPr>
              <a:t>1=0; 1</a:t>
            </a:r>
            <a:r>
              <a:rPr lang="zh-TW" altLang="en-US">
                <a:ea typeface="新細明體" panose="02020500000000000000" pitchFamily="18" charset="-120"/>
              </a:rPr>
              <a:t>．</a:t>
            </a:r>
            <a:r>
              <a:rPr lang="en-US" altLang="zh-TW">
                <a:ea typeface="新細明體" panose="02020500000000000000" pitchFamily="18" charset="-120"/>
              </a:rPr>
              <a:t>1'=1</a:t>
            </a:r>
            <a:r>
              <a:rPr lang="zh-TW" altLang="en-US">
                <a:ea typeface="新細明體" panose="02020500000000000000" pitchFamily="18" charset="-120"/>
              </a:rPr>
              <a:t>．</a:t>
            </a:r>
            <a:r>
              <a:rPr lang="en-US" altLang="zh-TW">
                <a:ea typeface="新細明體" panose="02020500000000000000" pitchFamily="18" charset="-120"/>
              </a:rPr>
              <a:t>0=0</a:t>
            </a:r>
          </a:p>
          <a:p>
            <a:pPr marL="457200" indent="-457200" eaLnBrk="1" hangingPunct="1">
              <a:buClrTx/>
              <a:buSzPct val="100000"/>
              <a:buFont typeface="Book Antiqua" panose="02040602050305030304" pitchFamily="18" charset="0"/>
              <a:buAutoNum type="arabicPeriod" startAt="6"/>
            </a:pPr>
            <a:r>
              <a:rPr lang="en-US" altLang="zh-TW">
                <a:ea typeface="新細明體" panose="02020500000000000000" pitchFamily="18" charset="-120"/>
              </a:rPr>
              <a:t>Has two distinct elements 1 and 0, with 0 </a:t>
            </a:r>
            <a:r>
              <a:rPr lang="en-US" altLang="zh-TW" i="1">
                <a:ea typeface="新細明體" panose="02020500000000000000" pitchFamily="18" charset="-120"/>
              </a:rPr>
              <a:t>≠ </a:t>
            </a:r>
            <a:r>
              <a:rPr lang="en-US" altLang="zh-TW">
                <a:ea typeface="新細明體" panose="02020500000000000000" pitchFamily="18" charset="-120"/>
              </a:rPr>
              <a:t>1</a:t>
            </a:r>
          </a:p>
          <a:p>
            <a:pPr marL="457200" indent="-457200" eaLnBrk="1" hangingPunct="1">
              <a:buClrTx/>
              <a:buSzPct val="100000"/>
              <a:buFont typeface="Wingdings" panose="05000000000000000000" pitchFamily="2" charset="2"/>
              <a:buNone/>
            </a:pPr>
            <a:r>
              <a:rPr lang="en-US" altLang="zh-TW" i="1">
                <a:ea typeface="新細明體" panose="02020500000000000000" pitchFamily="18" charset="-120"/>
              </a:rPr>
              <a:t> </a:t>
            </a:r>
          </a:p>
          <a:p>
            <a:pPr marL="457200" indent="-457200" eaLnBrk="1" hangingPunct="1"/>
            <a:r>
              <a:rPr lang="en-US" altLang="zh-TW">
                <a:ea typeface="新細明體" panose="02020500000000000000" pitchFamily="18" charset="-120"/>
              </a:rPr>
              <a:t>Note</a:t>
            </a:r>
          </a:p>
          <a:p>
            <a:pPr lvl="1" eaLnBrk="1" hangingPunct="1"/>
            <a:r>
              <a:rPr lang="en-US" altLang="zh-TW">
                <a:ea typeface="新細明體" panose="02020500000000000000" pitchFamily="18" charset="-120"/>
              </a:rPr>
              <a:t>A set of two elements</a:t>
            </a:r>
          </a:p>
          <a:p>
            <a:pPr lvl="1" eaLnBrk="1" hangingPunct="1"/>
            <a:r>
              <a:rPr lang="en-US" altLang="zh-TW">
                <a:ea typeface="新細明體" panose="02020500000000000000" pitchFamily="18" charset="-120"/>
              </a:rPr>
              <a:t>+ : OR operation; </a:t>
            </a:r>
            <a:r>
              <a:rPr lang="zh-TW" altLang="en-US">
                <a:ea typeface="新細明體" panose="02020500000000000000" pitchFamily="18" charset="-120"/>
              </a:rPr>
              <a:t>．</a:t>
            </a:r>
            <a:r>
              <a:rPr lang="en-US" altLang="zh-TW">
                <a:ea typeface="新細明體" panose="02020500000000000000" pitchFamily="18" charset="-120"/>
              </a:rPr>
              <a:t>: AND operation</a:t>
            </a:r>
          </a:p>
          <a:p>
            <a:pPr lvl="1" eaLnBrk="1" hangingPunct="1"/>
            <a:r>
              <a:rPr lang="en-US" altLang="zh-TW">
                <a:ea typeface="新細明體" panose="02020500000000000000" pitchFamily="18" charset="-120"/>
              </a:rPr>
              <a:t>A complement operator: NOT operation</a:t>
            </a:r>
          </a:p>
          <a:p>
            <a:pPr lvl="1" eaLnBrk="1" hangingPunct="1"/>
            <a:r>
              <a:rPr lang="en-US" altLang="zh-TW">
                <a:ea typeface="新細明體" panose="02020500000000000000" pitchFamily="18" charset="-120"/>
              </a:rPr>
              <a:t>Binary logic is a two-valued Boolean algebra</a:t>
            </a:r>
            <a:endParaRPr lang="zh-TW" altLang="en-US">
              <a:ea typeface="新細明體" panose="02020500000000000000"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1CC0B8C-6548-441D-A84F-86DF1C6A7A3B}"/>
              </a:ext>
            </a:extLst>
          </p:cNvPr>
          <p:cNvSpPr>
            <a:spLocks noGrp="1" noChangeArrowheads="1"/>
          </p:cNvSpPr>
          <p:nvPr>
            <p:ph type="title"/>
          </p:nvPr>
        </p:nvSpPr>
        <p:spPr/>
        <p:txBody>
          <a:bodyPr/>
          <a:lstStyle/>
          <a:p>
            <a:pPr eaLnBrk="1" hangingPunct="1"/>
            <a:r>
              <a:rPr lang="en-US" altLang="en-US"/>
              <a:t>Duality</a:t>
            </a:r>
          </a:p>
        </p:txBody>
      </p:sp>
      <p:sp>
        <p:nvSpPr>
          <p:cNvPr id="55299" name="Rectangle 3">
            <a:extLst>
              <a:ext uri="{FF2B5EF4-FFF2-40B4-BE49-F238E27FC236}">
                <a16:creationId xmlns:a16="http://schemas.microsoft.com/office/drawing/2014/main" id="{90AD5A0B-76A8-4E36-9077-0A9B2680A1AB}"/>
              </a:ext>
            </a:extLst>
          </p:cNvPr>
          <p:cNvSpPr>
            <a:spLocks noGrp="1" noChangeArrowheads="1"/>
          </p:cNvSpPr>
          <p:nvPr>
            <p:ph idx="1"/>
          </p:nvPr>
        </p:nvSpPr>
        <p:spPr>
          <a:xfrm>
            <a:off x="1041400" y="1100138"/>
            <a:ext cx="7366000" cy="4545012"/>
          </a:xfrm>
        </p:spPr>
        <p:txBody>
          <a:bodyPr/>
          <a:lstStyle/>
          <a:p>
            <a:pPr eaLnBrk="1" hangingPunct="1"/>
            <a:r>
              <a:rPr lang="en-US" altLang="en-US"/>
              <a:t>The principle of </a:t>
            </a:r>
            <a:r>
              <a:rPr lang="en-US" altLang="en-US" i="1"/>
              <a:t>duality</a:t>
            </a:r>
            <a:r>
              <a:rPr lang="en-US" altLang="en-US"/>
              <a:t> is an important concept.  This says that if an expression is valid in Boolean algebra, the dual of that expression is also valid.</a:t>
            </a:r>
          </a:p>
          <a:p>
            <a:pPr eaLnBrk="1" hangingPunct="1"/>
            <a:r>
              <a:rPr lang="en-US" altLang="en-US"/>
              <a:t>To form the dual of an expression, replace all + operators with . operators, all . operators with + operators, all ones with zeros, and all zeros with ones.</a:t>
            </a:r>
          </a:p>
          <a:p>
            <a:pPr eaLnBrk="1" hangingPunct="1"/>
            <a:r>
              <a:rPr lang="en-US" altLang="en-US"/>
              <a:t>Form the dual of the expression</a:t>
            </a:r>
          </a:p>
          <a:p>
            <a:pPr lvl="1" eaLnBrk="1" hangingPunct="1">
              <a:buFont typeface="Wingdings" panose="05000000000000000000" pitchFamily="2" charset="2"/>
              <a:buNone/>
            </a:pPr>
            <a:r>
              <a:rPr lang="en-US" altLang="en-US"/>
              <a:t>a + (bc) = (a + b)(a + c)</a:t>
            </a:r>
          </a:p>
          <a:p>
            <a:pPr eaLnBrk="1" hangingPunct="1"/>
            <a:r>
              <a:rPr lang="en-US" altLang="en-US"/>
              <a:t>Following the replacement rules…</a:t>
            </a:r>
          </a:p>
          <a:p>
            <a:pPr lvl="1" eaLnBrk="1" hangingPunct="1">
              <a:buFont typeface="Wingdings" panose="05000000000000000000" pitchFamily="2" charset="2"/>
              <a:buNone/>
            </a:pPr>
            <a:r>
              <a:rPr lang="en-US" altLang="en-US"/>
              <a:t>a(b + c) = ab + ac</a:t>
            </a:r>
          </a:p>
          <a:p>
            <a:pPr eaLnBrk="1" hangingPunct="1"/>
            <a:r>
              <a:rPr lang="en-US" altLang="en-US"/>
              <a:t>Take care not to alter the location of the parentheses if they are present.</a:t>
            </a:r>
          </a:p>
        </p:txBody>
      </p:sp>
      <p:sp>
        <p:nvSpPr>
          <p:cNvPr id="4" name="Date Placeholder 3">
            <a:extLst>
              <a:ext uri="{FF2B5EF4-FFF2-40B4-BE49-F238E27FC236}">
                <a16:creationId xmlns:a16="http://schemas.microsoft.com/office/drawing/2014/main" id="{56C4EEE3-54FE-4666-9A07-1F610A8BFFE4}"/>
              </a:ext>
            </a:extLst>
          </p:cNvPr>
          <p:cNvSpPr>
            <a:spLocks noGrp="1"/>
          </p:cNvSpPr>
          <p:nvPr>
            <p:ph type="dt" sz="quarter" idx="10"/>
          </p:nvPr>
        </p:nvSpPr>
        <p:spPr/>
        <p:txBody>
          <a:bodyPr/>
          <a:lstStyle/>
          <a:p>
            <a:pPr>
              <a:defRPr/>
            </a:pPr>
            <a:fld id="{BA680015-315F-47D6-850A-0CDF62AB24D2}" type="datetime4">
              <a:rPr lang="en-US" altLang="en-US"/>
              <a:pPr>
                <a:defRPr/>
              </a:pPr>
              <a:t>December 8, 2023</a:t>
            </a:fld>
            <a:endParaRPr lang="en-US" altLang="en-US"/>
          </a:p>
        </p:txBody>
      </p:sp>
      <p:sp>
        <p:nvSpPr>
          <p:cNvPr id="55301" name="Slide Number Placeholder 5">
            <a:extLst>
              <a:ext uri="{FF2B5EF4-FFF2-40B4-BE49-F238E27FC236}">
                <a16:creationId xmlns:a16="http://schemas.microsoft.com/office/drawing/2014/main" id="{2C642E53-87D2-4823-8D0B-3D48C7C2F1C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AF1D1686-C866-4B67-BFB5-7C7D38D0C947}" type="slidenum">
              <a:rPr lang="en-US" altLang="en-US" smtClean="0">
                <a:solidFill>
                  <a:schemeClr val="bg1"/>
                </a:solidFill>
              </a:rPr>
              <a:pPr/>
              <a:t>12</a:t>
            </a:fld>
            <a:endParaRPr lang="en-US" altLang="en-US">
              <a:solidFill>
                <a:schemeClr val="bg1"/>
              </a:solidFill>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65094EF-B145-4F21-83F5-7A26235A4728}"/>
              </a:ext>
            </a:extLst>
          </p:cNvPr>
          <p:cNvSpPr>
            <a:spLocks noGrp="1" noChangeArrowheads="1"/>
          </p:cNvSpPr>
          <p:nvPr>
            <p:ph type="title"/>
          </p:nvPr>
        </p:nvSpPr>
        <p:spPr>
          <a:xfrm>
            <a:off x="533400" y="152400"/>
            <a:ext cx="8126413" cy="685800"/>
          </a:xfrm>
        </p:spPr>
        <p:txBody>
          <a:bodyPr/>
          <a:lstStyle/>
          <a:p>
            <a:pPr eaLnBrk="1" hangingPunct="1"/>
            <a:r>
              <a:rPr lang="en-US" altLang="en-US" sz="2900"/>
              <a:t>Basic Theorems</a:t>
            </a:r>
            <a:endParaRPr lang="th-TH" altLang="en-US" sz="2900"/>
          </a:p>
        </p:txBody>
      </p:sp>
      <p:sp>
        <p:nvSpPr>
          <p:cNvPr id="5" name="Date Placeholder 3">
            <a:extLst>
              <a:ext uri="{FF2B5EF4-FFF2-40B4-BE49-F238E27FC236}">
                <a16:creationId xmlns:a16="http://schemas.microsoft.com/office/drawing/2014/main" id="{480EA2E2-6C62-4A8A-B27E-6683598FF49E}"/>
              </a:ext>
            </a:extLst>
          </p:cNvPr>
          <p:cNvSpPr>
            <a:spLocks noGrp="1"/>
          </p:cNvSpPr>
          <p:nvPr>
            <p:ph type="dt" sz="quarter" idx="10"/>
          </p:nvPr>
        </p:nvSpPr>
        <p:spPr/>
        <p:txBody>
          <a:bodyPr/>
          <a:lstStyle/>
          <a:p>
            <a:pPr>
              <a:defRPr/>
            </a:pPr>
            <a:fld id="{D00C9CDA-8BD6-4254-99AF-90D56157FB5E}" type="datetime4">
              <a:rPr lang="en-US" altLang="en-US"/>
              <a:pPr>
                <a:defRPr/>
              </a:pPr>
              <a:t>December 8, 2023</a:t>
            </a:fld>
            <a:endParaRPr lang="en-US" altLang="en-US"/>
          </a:p>
        </p:txBody>
      </p:sp>
      <p:sp>
        <p:nvSpPr>
          <p:cNvPr id="56324" name="Slide Number Placeholder 5">
            <a:extLst>
              <a:ext uri="{FF2B5EF4-FFF2-40B4-BE49-F238E27FC236}">
                <a16:creationId xmlns:a16="http://schemas.microsoft.com/office/drawing/2014/main" id="{B6247A1E-58CB-4822-97D9-359BA2709D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EA6F303B-8F13-4B5D-8333-4E38565BEF6C}" type="slidenum">
              <a:rPr lang="en-US" altLang="en-US" smtClean="0">
                <a:solidFill>
                  <a:schemeClr val="bg1"/>
                </a:solidFill>
              </a:rPr>
              <a:pPr/>
              <a:t>13</a:t>
            </a:fld>
            <a:endParaRPr lang="en-US" altLang="en-US">
              <a:solidFill>
                <a:schemeClr val="bg1"/>
              </a:solidFill>
            </a:endParaRPr>
          </a:p>
        </p:txBody>
      </p:sp>
      <p:pic>
        <p:nvPicPr>
          <p:cNvPr id="56325" name="Picture 4">
            <a:extLst>
              <a:ext uri="{FF2B5EF4-FFF2-40B4-BE49-F238E27FC236}">
                <a16:creationId xmlns:a16="http://schemas.microsoft.com/office/drawing/2014/main" id="{FA06B9A3-F3BF-4368-99ED-2C9255DD6A9D}"/>
              </a:ext>
            </a:extLst>
          </p:cNvPr>
          <p:cNvPicPr>
            <a:picLocks noChangeAspect="1" noChangeArrowheads="1"/>
          </p:cNvPicPr>
          <p:nvPr/>
        </p:nvPicPr>
        <p:blipFill>
          <a:blip r:embed="rId2">
            <a:lum bright="-18000" contrast="42000"/>
            <a:extLst>
              <a:ext uri="{28A0092B-C50C-407E-A947-70E740481C1C}">
                <a14:useLocalDpi xmlns:a14="http://schemas.microsoft.com/office/drawing/2010/main" val="0"/>
              </a:ext>
            </a:extLst>
          </a:blip>
          <a:srcRect/>
          <a:stretch>
            <a:fillRect/>
          </a:stretch>
        </p:blipFill>
        <p:spPr bwMode="auto">
          <a:xfrm>
            <a:off x="457200" y="1447800"/>
            <a:ext cx="83058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52174F6-F29D-48DB-B5E0-80CD7608959A}"/>
              </a:ext>
            </a:extLst>
          </p:cNvPr>
          <p:cNvSpPr>
            <a:spLocks noGrp="1" noChangeArrowheads="1"/>
          </p:cNvSpPr>
          <p:nvPr>
            <p:ph type="title"/>
            <p:custDataLst>
              <p:tags r:id="rId1"/>
            </p:custDataLst>
          </p:nvPr>
        </p:nvSpPr>
        <p:spPr/>
        <p:txBody>
          <a:bodyPr/>
          <a:lstStyle/>
          <a:p>
            <a:pPr eaLnBrk="1" hangingPunct="1"/>
            <a:r>
              <a:rPr lang="en-US" altLang="en-US" sz="3800"/>
              <a:t>Boolean Theorems</a:t>
            </a:r>
          </a:p>
        </p:txBody>
      </p:sp>
      <p:sp>
        <p:nvSpPr>
          <p:cNvPr id="500739" name="Rectangle 3">
            <a:extLst>
              <a:ext uri="{FF2B5EF4-FFF2-40B4-BE49-F238E27FC236}">
                <a16:creationId xmlns:a16="http://schemas.microsoft.com/office/drawing/2014/main" id="{1CC8B5E7-438A-426B-98DE-E1FF4C1085E7}"/>
              </a:ext>
            </a:extLst>
          </p:cNvPr>
          <p:cNvSpPr>
            <a:spLocks noGrp="1" noChangeArrowheads="1"/>
          </p:cNvSpPr>
          <p:nvPr>
            <p:ph idx="1"/>
            <p:custDataLst>
              <p:tags r:id="rId2"/>
            </p:custDataLst>
          </p:nvPr>
        </p:nvSpPr>
        <p:spPr>
          <a:xfrm>
            <a:off x="685800" y="1150938"/>
            <a:ext cx="6731000" cy="5181600"/>
          </a:xfrm>
        </p:spPr>
        <p:txBody>
          <a:bodyPr/>
          <a:lstStyle/>
          <a:p>
            <a:pPr eaLnBrk="1" hangingPunct="1"/>
            <a:r>
              <a:rPr lang="en-US" altLang="en-US" sz="1800"/>
              <a:t>Huntington’s postulates define some rules</a:t>
            </a:r>
          </a:p>
          <a:p>
            <a:pPr eaLnBrk="1" hangingPunct="1"/>
            <a:endParaRPr lang="en-US" altLang="en-US" sz="1800"/>
          </a:p>
          <a:p>
            <a:pPr eaLnBrk="1" hangingPunct="1"/>
            <a:endParaRPr lang="en-US" altLang="en-US" sz="1800"/>
          </a:p>
          <a:p>
            <a:pPr eaLnBrk="1" hangingPunct="1"/>
            <a:endParaRPr lang="en-US" altLang="en-US" sz="1800"/>
          </a:p>
          <a:p>
            <a:pPr eaLnBrk="1" hangingPunct="1"/>
            <a:r>
              <a:rPr lang="en-US" altLang="en-US" sz="1800"/>
              <a:t>Need more rules to modify </a:t>
            </a:r>
          </a:p>
          <a:p>
            <a:pPr eaLnBrk="1" hangingPunct="1">
              <a:lnSpc>
                <a:spcPct val="70000"/>
              </a:lnSpc>
              <a:buFont typeface="Wingdings" panose="05000000000000000000" pitchFamily="2" charset="2"/>
              <a:buNone/>
            </a:pPr>
            <a:r>
              <a:rPr lang="en-US" altLang="en-US" sz="1800"/>
              <a:t>	algebraic expressions</a:t>
            </a:r>
          </a:p>
          <a:p>
            <a:pPr lvl="1" eaLnBrk="1" hangingPunct="1"/>
            <a:r>
              <a:rPr lang="en-US" altLang="en-US" sz="1600"/>
              <a:t>Theorems that are derived from postulates</a:t>
            </a:r>
          </a:p>
          <a:p>
            <a:pPr eaLnBrk="1" hangingPunct="1"/>
            <a:r>
              <a:rPr lang="en-US" altLang="en-US" sz="1800"/>
              <a:t>What is a theorem?</a:t>
            </a:r>
          </a:p>
          <a:p>
            <a:pPr lvl="1" eaLnBrk="1" hangingPunct="1"/>
            <a:r>
              <a:rPr lang="en-US" altLang="en-US" sz="1600"/>
              <a:t>A formula or statement that is derived from postulates (or other proven theorems)</a:t>
            </a:r>
          </a:p>
          <a:p>
            <a:pPr eaLnBrk="1" hangingPunct="1"/>
            <a:r>
              <a:rPr lang="en-US" altLang="en-US" sz="1800"/>
              <a:t>Basic theorems of Boolean algebra</a:t>
            </a:r>
          </a:p>
          <a:p>
            <a:pPr lvl="1" eaLnBrk="1" hangingPunct="1"/>
            <a:r>
              <a:rPr lang="en-US" altLang="en-US" sz="1600"/>
              <a:t>Theorem 1 (a): </a:t>
            </a:r>
            <a:r>
              <a:rPr lang="en-US" altLang="en-US" sz="1600" i="1"/>
              <a:t>x + x = x   </a:t>
            </a:r>
            <a:r>
              <a:rPr lang="en-US" altLang="en-US" sz="1600"/>
              <a:t>(b):</a:t>
            </a:r>
            <a:r>
              <a:rPr lang="en-US" altLang="en-US" sz="1600" i="1"/>
              <a:t> x · x = x</a:t>
            </a:r>
          </a:p>
          <a:p>
            <a:pPr lvl="1" eaLnBrk="1" hangingPunct="1"/>
            <a:r>
              <a:rPr lang="en-US" altLang="en-US" sz="1600"/>
              <a:t>Looks straightforward, but needs to be proven !</a:t>
            </a:r>
          </a:p>
        </p:txBody>
      </p:sp>
      <p:sp>
        <p:nvSpPr>
          <p:cNvPr id="5" name="Date Placeholder 3">
            <a:extLst>
              <a:ext uri="{FF2B5EF4-FFF2-40B4-BE49-F238E27FC236}">
                <a16:creationId xmlns:a16="http://schemas.microsoft.com/office/drawing/2014/main" id="{84DCCC9A-0971-43BF-8404-F325DADB3166}"/>
              </a:ext>
            </a:extLst>
          </p:cNvPr>
          <p:cNvSpPr>
            <a:spLocks noGrp="1"/>
          </p:cNvSpPr>
          <p:nvPr>
            <p:ph type="dt" sz="quarter" idx="10"/>
          </p:nvPr>
        </p:nvSpPr>
        <p:spPr/>
        <p:txBody>
          <a:bodyPr/>
          <a:lstStyle/>
          <a:p>
            <a:pPr>
              <a:defRPr/>
            </a:pPr>
            <a:fld id="{B3774329-003E-457C-AE47-0F150440268A}" type="datetime4">
              <a:rPr lang="en-US" altLang="en-US"/>
              <a:pPr>
                <a:defRPr/>
              </a:pPr>
              <a:t>December 8, 2023</a:t>
            </a:fld>
            <a:endParaRPr lang="en-US" altLang="en-US"/>
          </a:p>
        </p:txBody>
      </p:sp>
      <p:sp>
        <p:nvSpPr>
          <p:cNvPr id="57349" name="Slide Number Placeholder 5">
            <a:extLst>
              <a:ext uri="{FF2B5EF4-FFF2-40B4-BE49-F238E27FC236}">
                <a16:creationId xmlns:a16="http://schemas.microsoft.com/office/drawing/2014/main" id="{93E5C43B-253C-4C38-B6F3-D9184CF027E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45BDA102-1943-4BBB-9046-8AAAAEA87927}" type="slidenum">
              <a:rPr lang="en-US" altLang="en-US" smtClean="0">
                <a:solidFill>
                  <a:schemeClr val="bg1"/>
                </a:solidFill>
              </a:rPr>
              <a:pPr/>
              <a:t>14</a:t>
            </a:fld>
            <a:endParaRPr lang="en-US" altLang="en-US">
              <a:solidFill>
                <a:schemeClr val="bg1"/>
              </a:solidFill>
            </a:endParaRPr>
          </a:p>
        </p:txBody>
      </p:sp>
      <p:sp>
        <p:nvSpPr>
          <p:cNvPr id="57350" name="Text Box 4">
            <a:extLst>
              <a:ext uri="{FF2B5EF4-FFF2-40B4-BE49-F238E27FC236}">
                <a16:creationId xmlns:a16="http://schemas.microsoft.com/office/drawing/2014/main" id="{5589D732-354A-4AD7-83E8-6BC89D090F90}"/>
              </a:ext>
            </a:extLst>
          </p:cNvPr>
          <p:cNvSpPr txBox="1">
            <a:spLocks noChangeArrowheads="1"/>
          </p:cNvSpPr>
          <p:nvPr>
            <p:custDataLst>
              <p:tags r:id="rId3"/>
            </p:custDataLst>
          </p:nvPr>
        </p:nvSpPr>
        <p:spPr bwMode="auto">
          <a:xfrm>
            <a:off x="1385888" y="1524000"/>
            <a:ext cx="4495800" cy="175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r>
              <a:rPr lang="en-US" altLang="en-US">
                <a:latin typeface="Verdana" panose="020B0604030504040204" pitchFamily="34" charset="0"/>
              </a:rPr>
              <a:t>Post. 1:  closure</a:t>
            </a:r>
          </a:p>
          <a:p>
            <a:r>
              <a:rPr lang="en-US" altLang="en-US">
                <a:latin typeface="Verdana" panose="020B0604030504040204" pitchFamily="34" charset="0"/>
              </a:rPr>
              <a:t>Post. 2:  (a) </a:t>
            </a:r>
            <a:r>
              <a:rPr lang="en-US" altLang="en-US" i="1">
                <a:latin typeface="Verdana" panose="020B0604030504040204" pitchFamily="34" charset="0"/>
              </a:rPr>
              <a:t>x+0=x</a:t>
            </a:r>
            <a:r>
              <a:rPr lang="en-US" altLang="en-US">
                <a:latin typeface="Verdana" panose="020B0604030504040204" pitchFamily="34" charset="0"/>
              </a:rPr>
              <a:t>, 	(b) </a:t>
            </a:r>
            <a:r>
              <a:rPr lang="en-US" altLang="en-US" i="1">
                <a:latin typeface="Verdana" panose="020B0604030504040204" pitchFamily="34" charset="0"/>
              </a:rPr>
              <a:t>x·1=x</a:t>
            </a:r>
          </a:p>
          <a:p>
            <a:r>
              <a:rPr lang="en-US" altLang="en-US">
                <a:latin typeface="Verdana" panose="020B0604030504040204" pitchFamily="34" charset="0"/>
              </a:rPr>
              <a:t>Post. 3:  (a) </a:t>
            </a:r>
            <a:r>
              <a:rPr lang="en-US" altLang="en-US" i="1">
                <a:latin typeface="Verdana" panose="020B0604030504040204" pitchFamily="34" charset="0"/>
              </a:rPr>
              <a:t>x+y=y+x</a:t>
            </a:r>
            <a:r>
              <a:rPr lang="en-US" altLang="en-US">
                <a:latin typeface="Verdana" panose="020B0604030504040204" pitchFamily="34" charset="0"/>
              </a:rPr>
              <a:t>, (b) </a:t>
            </a:r>
            <a:r>
              <a:rPr lang="en-US" altLang="en-US" i="1">
                <a:latin typeface="Verdana" panose="020B0604030504040204" pitchFamily="34" charset="0"/>
              </a:rPr>
              <a:t>x·y=y·x</a:t>
            </a:r>
          </a:p>
          <a:p>
            <a:r>
              <a:rPr lang="en-US" altLang="en-US">
                <a:latin typeface="Verdana" panose="020B0604030504040204" pitchFamily="34" charset="0"/>
              </a:rPr>
              <a:t>Post. 4:  (a) </a:t>
            </a:r>
            <a:r>
              <a:rPr lang="en-US" altLang="en-US" i="1">
                <a:latin typeface="Verdana" panose="020B0604030504040204" pitchFamily="34" charset="0"/>
              </a:rPr>
              <a:t>x(y+z) = xy+xz</a:t>
            </a:r>
            <a:r>
              <a:rPr lang="en-US" altLang="en-US">
                <a:latin typeface="Verdana" panose="020B0604030504040204" pitchFamily="34" charset="0"/>
              </a:rPr>
              <a:t>, </a:t>
            </a:r>
            <a:br>
              <a:rPr lang="en-US" altLang="en-US">
                <a:latin typeface="Verdana" panose="020B0604030504040204" pitchFamily="34" charset="0"/>
              </a:rPr>
            </a:br>
            <a:r>
              <a:rPr lang="en-US" altLang="en-US">
                <a:latin typeface="Verdana" panose="020B0604030504040204" pitchFamily="34" charset="0"/>
              </a:rPr>
              <a:t>	   (b) </a:t>
            </a:r>
            <a:r>
              <a:rPr lang="en-US" altLang="en-US" i="1">
                <a:latin typeface="Verdana" panose="020B0604030504040204" pitchFamily="34" charset="0"/>
              </a:rPr>
              <a:t>x+yz = (x+y)(x+z)</a:t>
            </a:r>
          </a:p>
          <a:p>
            <a:r>
              <a:rPr lang="en-US" altLang="en-US">
                <a:latin typeface="Verdana" panose="020B0604030504040204" pitchFamily="34" charset="0"/>
              </a:rPr>
              <a:t>Post. 5:  (a) </a:t>
            </a:r>
            <a:r>
              <a:rPr lang="en-US" altLang="en-US" i="1">
                <a:latin typeface="Verdana" panose="020B0604030504040204" pitchFamily="34" charset="0"/>
              </a:rPr>
              <a:t>x+x’=1</a:t>
            </a:r>
            <a:r>
              <a:rPr lang="en-US" altLang="en-US">
                <a:latin typeface="Verdana" panose="020B0604030504040204" pitchFamily="34" charset="0"/>
              </a:rPr>
              <a:t>, 	(b) </a:t>
            </a:r>
            <a:r>
              <a:rPr lang="en-US" altLang="en-US" i="1">
                <a:latin typeface="Verdana" panose="020B0604030504040204" pitchFamily="34" charset="0"/>
              </a:rPr>
              <a:t>x·x’=0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73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073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073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0739">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073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073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07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7E60AC0-42AE-4ED8-935D-49ECDA1B5F77}"/>
              </a:ext>
            </a:extLst>
          </p:cNvPr>
          <p:cNvSpPr>
            <a:spLocks noGrp="1" noChangeArrowheads="1"/>
          </p:cNvSpPr>
          <p:nvPr>
            <p:ph type="title"/>
          </p:nvPr>
        </p:nvSpPr>
        <p:spPr>
          <a:xfrm>
            <a:off x="855663" y="350838"/>
            <a:ext cx="7904162" cy="414337"/>
          </a:xfrm>
        </p:spPr>
        <p:txBody>
          <a:bodyPr/>
          <a:lstStyle/>
          <a:p>
            <a:pPr eaLnBrk="1" hangingPunct="1">
              <a:buFont typeface="Wingdings" panose="05000000000000000000" pitchFamily="2" charset="2"/>
              <a:buNone/>
            </a:pPr>
            <a:r>
              <a:rPr lang="en-US" altLang="en-US"/>
              <a:t> </a:t>
            </a:r>
            <a:r>
              <a:rPr lang="tr-TR" altLang="en-US"/>
              <a:t>DeMorgan’s Theorem</a:t>
            </a:r>
            <a:endParaRPr lang="en-US" altLang="en-US"/>
          </a:p>
        </p:txBody>
      </p:sp>
      <p:sp>
        <p:nvSpPr>
          <p:cNvPr id="58371" name="Rectangle 3">
            <a:extLst>
              <a:ext uri="{FF2B5EF4-FFF2-40B4-BE49-F238E27FC236}">
                <a16:creationId xmlns:a16="http://schemas.microsoft.com/office/drawing/2014/main" id="{5E11B26C-52E4-4861-8B79-DAE2DB526787}"/>
              </a:ext>
            </a:extLst>
          </p:cNvPr>
          <p:cNvSpPr>
            <a:spLocks noGrp="1" noChangeArrowheads="1"/>
          </p:cNvSpPr>
          <p:nvPr>
            <p:ph type="body" sz="half" idx="1"/>
          </p:nvPr>
        </p:nvSpPr>
        <p:spPr>
          <a:xfrm>
            <a:off x="685800" y="1066800"/>
            <a:ext cx="7291388" cy="1504950"/>
          </a:xfrm>
        </p:spPr>
        <p:txBody>
          <a:bodyPr/>
          <a:lstStyle/>
          <a:p>
            <a:pPr marL="609600" indent="-609600" eaLnBrk="1" hangingPunct="1"/>
            <a:r>
              <a:rPr lang="en-US" altLang="zh-TW">
                <a:ea typeface="新細明體" panose="02020500000000000000" pitchFamily="18" charset="-120"/>
              </a:rPr>
              <a:t>Theorem </a:t>
            </a:r>
            <a:r>
              <a:rPr lang="tr-TR" altLang="zh-TW"/>
              <a:t>5</a:t>
            </a:r>
            <a:r>
              <a:rPr lang="en-US" altLang="zh-TW">
                <a:ea typeface="新細明體" panose="02020500000000000000" pitchFamily="18" charset="-120"/>
              </a:rPr>
              <a:t>(a): </a:t>
            </a:r>
            <a:r>
              <a:rPr lang="tr-TR" altLang="zh-TW"/>
              <a:t>(</a:t>
            </a:r>
            <a:r>
              <a:rPr lang="en-US" altLang="zh-TW" i="1">
                <a:ea typeface="新細明體" panose="02020500000000000000" pitchFamily="18" charset="-120"/>
              </a:rPr>
              <a:t>x</a:t>
            </a:r>
            <a:r>
              <a:rPr lang="en-US" altLang="zh-TW">
                <a:ea typeface="新細明體" panose="02020500000000000000" pitchFamily="18" charset="-120"/>
              </a:rPr>
              <a:t> + </a:t>
            </a:r>
            <a:r>
              <a:rPr lang="en-US" altLang="zh-TW" i="1">
                <a:ea typeface="新細明體" panose="02020500000000000000" pitchFamily="18" charset="-120"/>
              </a:rPr>
              <a:t>y</a:t>
            </a:r>
            <a:r>
              <a:rPr lang="tr-TR" altLang="zh-TW" i="1"/>
              <a:t>)’</a:t>
            </a:r>
            <a:r>
              <a:rPr lang="en-US" altLang="zh-TW">
                <a:ea typeface="新細明體" panose="02020500000000000000" pitchFamily="18" charset="-120"/>
              </a:rPr>
              <a:t> = </a:t>
            </a:r>
            <a:r>
              <a:rPr lang="en-US" altLang="zh-TW" i="1">
                <a:ea typeface="新細明體" panose="02020500000000000000" pitchFamily="18" charset="-120"/>
              </a:rPr>
              <a:t>x</a:t>
            </a:r>
            <a:r>
              <a:rPr lang="tr-TR" altLang="zh-TW" i="1"/>
              <a:t>’y’</a:t>
            </a:r>
            <a:endParaRPr lang="en-US" altLang="zh-TW">
              <a:ea typeface="新細明體" panose="02020500000000000000" pitchFamily="18" charset="-120"/>
            </a:endParaRPr>
          </a:p>
          <a:p>
            <a:pPr marL="609600" indent="-609600" eaLnBrk="1" hangingPunct="1"/>
            <a:r>
              <a:rPr lang="en-US" altLang="zh-TW">
                <a:ea typeface="新細明體" panose="02020500000000000000" pitchFamily="18" charset="-120"/>
              </a:rPr>
              <a:t>Theorem </a:t>
            </a:r>
            <a:r>
              <a:rPr lang="tr-TR" altLang="zh-TW"/>
              <a:t>5</a:t>
            </a:r>
            <a:r>
              <a:rPr lang="en-US" altLang="zh-TW">
                <a:ea typeface="新細明體" panose="02020500000000000000" pitchFamily="18" charset="-120"/>
              </a:rPr>
              <a:t>(b): </a:t>
            </a:r>
            <a:r>
              <a:rPr lang="tr-TR" altLang="zh-TW"/>
              <a:t>(</a:t>
            </a:r>
            <a:r>
              <a:rPr lang="en-US" altLang="zh-TW" i="1">
                <a:ea typeface="新細明體" panose="02020500000000000000" pitchFamily="18" charset="-120"/>
              </a:rPr>
              <a:t>x</a:t>
            </a:r>
            <a:r>
              <a:rPr lang="tr-TR" altLang="zh-TW" i="1"/>
              <a:t>y)’</a:t>
            </a:r>
            <a:r>
              <a:rPr lang="en-US" altLang="zh-TW" i="1">
                <a:ea typeface="新細明體" panose="02020500000000000000" pitchFamily="18" charset="-120"/>
              </a:rPr>
              <a:t> </a:t>
            </a:r>
            <a:r>
              <a:rPr lang="tr-TR" altLang="zh-TW" i="1"/>
              <a:t>= </a:t>
            </a:r>
            <a:r>
              <a:rPr lang="en-US" altLang="zh-TW" i="1">
                <a:ea typeface="新細明體" panose="02020500000000000000" pitchFamily="18" charset="-120"/>
              </a:rPr>
              <a:t>x</a:t>
            </a:r>
            <a:r>
              <a:rPr lang="tr-TR" altLang="zh-TW" i="1"/>
              <a:t>’</a:t>
            </a:r>
            <a:r>
              <a:rPr lang="en-US" altLang="zh-TW" i="1">
                <a:ea typeface="新細明體" panose="02020500000000000000" pitchFamily="18" charset="-120"/>
              </a:rPr>
              <a:t> + y</a:t>
            </a:r>
            <a:r>
              <a:rPr lang="tr-TR" altLang="zh-TW" i="1"/>
              <a:t>’</a:t>
            </a:r>
            <a:endParaRPr lang="en-US" altLang="zh-TW">
              <a:ea typeface="新細明體" panose="02020500000000000000" pitchFamily="18" charset="-120"/>
            </a:endParaRPr>
          </a:p>
          <a:p>
            <a:pPr marL="609600" indent="-609600" eaLnBrk="1" hangingPunct="1"/>
            <a:r>
              <a:rPr lang="en-US" altLang="zh-TW">
                <a:ea typeface="新細明體" panose="02020500000000000000" pitchFamily="18" charset="-120"/>
              </a:rPr>
              <a:t>By means of truth table</a:t>
            </a:r>
            <a:endParaRPr lang="zh-TW" altLang="en-US">
              <a:ea typeface="新細明體" panose="02020500000000000000" pitchFamily="18" charset="-120"/>
            </a:endParaRPr>
          </a:p>
        </p:txBody>
      </p:sp>
      <p:graphicFrame>
        <p:nvGraphicFramePr>
          <p:cNvPr id="588895" name="Group 95">
            <a:extLst>
              <a:ext uri="{FF2B5EF4-FFF2-40B4-BE49-F238E27FC236}">
                <a16:creationId xmlns:a16="http://schemas.microsoft.com/office/drawing/2014/main" id="{FA3B935D-4E23-406C-9D91-72DAA53012E6}"/>
              </a:ext>
            </a:extLst>
          </p:cNvPr>
          <p:cNvGraphicFramePr>
            <a:graphicFrameLocks noGrp="1"/>
          </p:cNvGraphicFramePr>
          <p:nvPr>
            <p:ph sz="half" idx="2"/>
          </p:nvPr>
        </p:nvGraphicFramePr>
        <p:xfrm>
          <a:off x="762000" y="3124200"/>
          <a:ext cx="7924800" cy="2430463"/>
        </p:xfrm>
        <a:graphic>
          <a:graphicData uri="http://schemas.openxmlformats.org/drawingml/2006/table">
            <a:tbl>
              <a:tblPr/>
              <a:tblGrid>
                <a:gridCol w="792163">
                  <a:extLst>
                    <a:ext uri="{9D8B030D-6E8A-4147-A177-3AD203B41FA5}">
                      <a16:colId xmlns:a16="http://schemas.microsoft.com/office/drawing/2014/main" val="418709004"/>
                    </a:ext>
                  </a:extLst>
                </a:gridCol>
                <a:gridCol w="792162">
                  <a:extLst>
                    <a:ext uri="{9D8B030D-6E8A-4147-A177-3AD203B41FA5}">
                      <a16:colId xmlns:a16="http://schemas.microsoft.com/office/drawing/2014/main" val="2236352711"/>
                    </a:ext>
                  </a:extLst>
                </a:gridCol>
                <a:gridCol w="793750">
                  <a:extLst>
                    <a:ext uri="{9D8B030D-6E8A-4147-A177-3AD203B41FA5}">
                      <a16:colId xmlns:a16="http://schemas.microsoft.com/office/drawing/2014/main" val="1130927114"/>
                    </a:ext>
                  </a:extLst>
                </a:gridCol>
                <a:gridCol w="792163">
                  <a:extLst>
                    <a:ext uri="{9D8B030D-6E8A-4147-A177-3AD203B41FA5}">
                      <a16:colId xmlns:a16="http://schemas.microsoft.com/office/drawing/2014/main" val="3449277249"/>
                    </a:ext>
                  </a:extLst>
                </a:gridCol>
                <a:gridCol w="792162">
                  <a:extLst>
                    <a:ext uri="{9D8B030D-6E8A-4147-A177-3AD203B41FA5}">
                      <a16:colId xmlns:a16="http://schemas.microsoft.com/office/drawing/2014/main" val="370254269"/>
                    </a:ext>
                  </a:extLst>
                </a:gridCol>
                <a:gridCol w="792163">
                  <a:extLst>
                    <a:ext uri="{9D8B030D-6E8A-4147-A177-3AD203B41FA5}">
                      <a16:colId xmlns:a16="http://schemas.microsoft.com/office/drawing/2014/main" val="3563207710"/>
                    </a:ext>
                  </a:extLst>
                </a:gridCol>
                <a:gridCol w="792162">
                  <a:extLst>
                    <a:ext uri="{9D8B030D-6E8A-4147-A177-3AD203B41FA5}">
                      <a16:colId xmlns:a16="http://schemas.microsoft.com/office/drawing/2014/main" val="2219848293"/>
                    </a:ext>
                  </a:extLst>
                </a:gridCol>
                <a:gridCol w="793750">
                  <a:extLst>
                    <a:ext uri="{9D8B030D-6E8A-4147-A177-3AD203B41FA5}">
                      <a16:colId xmlns:a16="http://schemas.microsoft.com/office/drawing/2014/main" val="2522933786"/>
                    </a:ext>
                  </a:extLst>
                </a:gridCol>
                <a:gridCol w="792163">
                  <a:extLst>
                    <a:ext uri="{9D8B030D-6E8A-4147-A177-3AD203B41FA5}">
                      <a16:colId xmlns:a16="http://schemas.microsoft.com/office/drawing/2014/main" val="4247910166"/>
                    </a:ext>
                  </a:extLst>
                </a:gridCol>
                <a:gridCol w="792162">
                  <a:extLst>
                    <a:ext uri="{9D8B030D-6E8A-4147-A177-3AD203B41FA5}">
                      <a16:colId xmlns:a16="http://schemas.microsoft.com/office/drawing/2014/main" val="3262123272"/>
                    </a:ext>
                  </a:extLst>
                </a:gridCol>
              </a:tblGrid>
              <a:tr h="609600">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x</a:t>
                      </a:r>
                      <a:endParaRPr kumimoji="0" lang="zh-TW" altLang="en-US"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y</a:t>
                      </a:r>
                      <a:endParaRPr kumimoji="0" lang="zh-TW" altLang="en-US"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a:t>
                      </a:r>
                      <a:endParaRPr kumimoji="0" lang="en-US" altLang="zh-TW"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a:t>
                      </a:r>
                      <a:endParaRPr kumimoji="0" lang="en-US" altLang="zh-TW"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x</a:t>
                      </a:r>
                      <a:r>
                        <a:rPr kumimoji="0" lang="tr-TR" altLang="zh-TW"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kumimoji="0" lang="en-US" altLang="zh-TW"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y</a:t>
                      </a:r>
                      <a:endParaRPr kumimoji="0" lang="zh-TW" altLang="en-US"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(x+y)’</a:t>
                      </a:r>
                      <a:endParaRPr kumimoji="0" lang="en-US" altLang="zh-TW"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x’y’</a:t>
                      </a:r>
                      <a:endParaRPr kumimoji="0" lang="en-US" altLang="zh-TW"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xy</a:t>
                      </a:r>
                      <a:endParaRPr kumimoji="0" lang="en-US" altLang="zh-TW"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x’+y'</a:t>
                      </a:r>
                      <a:endParaRPr kumimoji="0" lang="en-US" altLang="zh-TW"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8EC1D8"/>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(xy)’</a:t>
                      </a:r>
                      <a:endParaRPr kumimoji="0" lang="en-US" altLang="zh-TW" sz="2000" b="1" i="1" u="none" strike="noStrike" cap="none" normalizeH="0" baseline="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8EC1D8"/>
                    </a:solidFill>
                  </a:tcPr>
                </a:tc>
                <a:extLst>
                  <a:ext uri="{0D108BD9-81ED-4DB2-BD59-A6C34878D82A}">
                    <a16:rowId xmlns:a16="http://schemas.microsoft.com/office/drawing/2014/main" val="4205981392"/>
                  </a:ext>
                </a:extLst>
              </a:tr>
              <a:tr h="45402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8EC1D8"/>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8EC1D8"/>
                    </a:solidFill>
                  </a:tcPr>
                </a:tc>
                <a:extLst>
                  <a:ext uri="{0D108BD9-81ED-4DB2-BD59-A6C34878D82A}">
                    <a16:rowId xmlns:a16="http://schemas.microsoft.com/office/drawing/2014/main" val="753055216"/>
                  </a:ext>
                </a:extLst>
              </a:tr>
              <a:tr h="457200">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zh-TW" altLang="en-US"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8EC1D8"/>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8EC1D8"/>
                    </a:solidFill>
                  </a:tcPr>
                </a:tc>
                <a:extLst>
                  <a:ext uri="{0D108BD9-81ED-4DB2-BD59-A6C34878D82A}">
                    <a16:rowId xmlns:a16="http://schemas.microsoft.com/office/drawing/2014/main" val="3793868161"/>
                  </a:ext>
                </a:extLst>
              </a:tr>
              <a:tr h="45402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zh-TW" altLang="en-US"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8EC1D8"/>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8EC1D8"/>
                    </a:solidFill>
                  </a:tcPr>
                </a:tc>
                <a:extLst>
                  <a:ext uri="{0D108BD9-81ED-4DB2-BD59-A6C34878D82A}">
                    <a16:rowId xmlns:a16="http://schemas.microsoft.com/office/drawing/2014/main" val="2814464946"/>
                  </a:ext>
                </a:extLst>
              </a:tr>
              <a:tr h="455613">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1</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8EC1D8"/>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zh-TW" sz="2000" b="0" i="0" u="none" strike="noStrike" cap="none" normalizeH="0" baseline="0">
                          <a:ln>
                            <a:noFill/>
                          </a:ln>
                          <a:solidFill>
                            <a:srgbClr val="000000"/>
                          </a:solidFill>
                          <a:effectLst/>
                          <a:latin typeface="Arial" panose="020B0604020202020204" pitchFamily="34" charset="0"/>
                          <a:cs typeface="Arial" panose="020B0604020202020204" pitchFamily="34" charset="0"/>
                        </a:rPr>
                        <a:t>0</a:t>
                      </a:r>
                      <a:endParaRPr kumimoji="0" lang="en-US" altLang="zh-TW" sz="20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8EC1D8"/>
                    </a:solidFill>
                  </a:tcPr>
                </a:tc>
                <a:extLst>
                  <a:ext uri="{0D108BD9-81ED-4DB2-BD59-A6C34878D82A}">
                    <a16:rowId xmlns:a16="http://schemas.microsoft.com/office/drawing/2014/main" val="2734890350"/>
                  </a:ext>
                </a:extLst>
              </a:tr>
            </a:tbl>
          </a:graphicData>
        </a:graphic>
      </p:graphicFrame>
      <p:sp>
        <p:nvSpPr>
          <p:cNvPr id="5" name="Date Placeholder 4">
            <a:extLst>
              <a:ext uri="{FF2B5EF4-FFF2-40B4-BE49-F238E27FC236}">
                <a16:creationId xmlns:a16="http://schemas.microsoft.com/office/drawing/2014/main" id="{76FC8F11-8551-480F-A864-B8EF62DDE474}"/>
              </a:ext>
            </a:extLst>
          </p:cNvPr>
          <p:cNvSpPr>
            <a:spLocks noGrp="1"/>
          </p:cNvSpPr>
          <p:nvPr>
            <p:ph type="dt" sz="quarter" idx="2"/>
          </p:nvPr>
        </p:nvSpPr>
        <p:spPr bwMode="auto">
          <a:xfrm>
            <a:off x="0" y="6477000"/>
            <a:ext cx="1981200" cy="2317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lgn="l" eaLnBrk="0" hangingPunct="0">
              <a:spcBef>
                <a:spcPts val="2000"/>
              </a:spcBef>
              <a:buClr>
                <a:schemeClr val="accent1"/>
              </a:buClr>
              <a:buSzPct val="75000"/>
              <a:buFont typeface="Wingdings" panose="05000000000000000000" pitchFamily="2" charset="2"/>
              <a:buChar char="n"/>
              <a:defRPr/>
            </a:pPr>
            <a:fld id="{A570E939-F332-4221-BCCE-E6EE88F7C566}" type="datetime4">
              <a:rPr lang="en-US" altLang="en-US" sz="2000">
                <a:solidFill>
                  <a:srgbClr val="0070C0"/>
                </a:solidFill>
                <a:latin typeface="+mn-lt"/>
                <a:ea typeface="+mn-ea"/>
                <a:cs typeface="+mn-cs"/>
              </a:rPr>
              <a:pPr marL="228600" indent="-228600" algn="l" eaLnBrk="0" hangingPunct="0">
                <a:spcBef>
                  <a:spcPts val="2000"/>
                </a:spcBef>
                <a:buClr>
                  <a:schemeClr val="accent1"/>
                </a:buClr>
                <a:buSzPct val="75000"/>
                <a:buFont typeface="Wingdings" panose="05000000000000000000" pitchFamily="2" charset="2"/>
                <a:buChar char="n"/>
                <a:defRPr/>
              </a:pPr>
              <a:t>December 8, 2023</a:t>
            </a:fld>
            <a:endParaRPr lang="en-US" altLang="en-US" sz="2000">
              <a:solidFill>
                <a:srgbClr val="0070C0"/>
              </a:solidFill>
              <a:latin typeface="+mn-lt"/>
              <a:ea typeface="+mn-ea"/>
              <a:cs typeface="+mn-cs"/>
            </a:endParaRPr>
          </a:p>
        </p:txBody>
      </p:sp>
      <p:sp>
        <p:nvSpPr>
          <p:cNvPr id="58427" name="Slide Number Placeholder 6">
            <a:extLst>
              <a:ext uri="{FF2B5EF4-FFF2-40B4-BE49-F238E27FC236}">
                <a16:creationId xmlns:a16="http://schemas.microsoft.com/office/drawing/2014/main" id="{2607F8CC-80FB-44AD-ABDF-01EA2C742FB5}"/>
              </a:ext>
            </a:extLst>
          </p:cNvPr>
          <p:cNvSpPr>
            <a:spLocks noGrp="1" noChangeArrowheads="1"/>
          </p:cNvSpPr>
          <p:nvPr>
            <p:ph type="sldNum" sz="quarter" idx="4"/>
          </p:nvPr>
        </p:nvSpPr>
        <p:spPr bwMode="auto">
          <a:xfrm>
            <a:off x="7239000" y="6553200"/>
            <a:ext cx="1905000" cy="15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algn="l" eaLnBrk="0" hangingPunct="0"/>
            <a:fld id="{25F9FAA0-6AC9-4FF5-8DDC-DA493C00CA66}" type="slidenum">
              <a:rPr lang="en-US" altLang="en-US" sz="1800" smtClean="0">
                <a:solidFill>
                  <a:schemeClr val="bg1"/>
                </a:solidFill>
              </a:rPr>
              <a:pPr algn="l" eaLnBrk="0" hangingPunct="0"/>
              <a:t>15</a:t>
            </a:fld>
            <a:endParaRPr lang="en-US" altLang="en-US" sz="1800">
              <a:solidFill>
                <a:schemeClr val="bg1"/>
              </a:solidFill>
            </a:endParaRP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9AF2224-A0F9-4CEB-A33F-20318416D4B1}"/>
              </a:ext>
            </a:extLst>
          </p:cNvPr>
          <p:cNvSpPr>
            <a:spLocks noGrp="1" noChangeArrowheads="1"/>
          </p:cNvSpPr>
          <p:nvPr>
            <p:ph type="title"/>
          </p:nvPr>
        </p:nvSpPr>
        <p:spPr/>
        <p:txBody>
          <a:bodyPr/>
          <a:lstStyle/>
          <a:p>
            <a:pPr eaLnBrk="1" hangingPunct="1">
              <a:buFont typeface="Wingdings" panose="05000000000000000000" pitchFamily="2" charset="2"/>
              <a:buNone/>
            </a:pPr>
            <a:r>
              <a:rPr lang="en-US" altLang="en-US"/>
              <a:t> Consensus Theorem</a:t>
            </a:r>
          </a:p>
        </p:txBody>
      </p:sp>
      <p:sp>
        <p:nvSpPr>
          <p:cNvPr id="59395" name="Rectangle 3">
            <a:extLst>
              <a:ext uri="{FF2B5EF4-FFF2-40B4-BE49-F238E27FC236}">
                <a16:creationId xmlns:a16="http://schemas.microsoft.com/office/drawing/2014/main" id="{AF2C3D33-8318-4E21-952A-A353347C9AAE}"/>
              </a:ext>
            </a:extLst>
          </p:cNvPr>
          <p:cNvSpPr>
            <a:spLocks noGrp="1" noChangeArrowheads="1"/>
          </p:cNvSpPr>
          <p:nvPr>
            <p:ph idx="1"/>
          </p:nvPr>
        </p:nvSpPr>
        <p:spPr/>
        <p:txBody>
          <a:bodyPr/>
          <a:lstStyle/>
          <a:p>
            <a:pPr marL="609600" indent="-609600" eaLnBrk="1" hangingPunct="1">
              <a:buFont typeface="Wingdings" panose="05000000000000000000" pitchFamily="2" charset="2"/>
              <a:buAutoNum type="arabicPeriod"/>
            </a:pPr>
            <a:r>
              <a:rPr lang="en-US" altLang="en-US" sz="2800"/>
              <a:t>xy + x</a:t>
            </a:r>
            <a:r>
              <a:rPr lang="en-US" altLang="en-US" sz="2800">
                <a:latin typeface="Comic Sans MS" panose="030F0702030302020204" pitchFamily="66" charset="0"/>
              </a:rPr>
              <a:t>’</a:t>
            </a:r>
            <a:r>
              <a:rPr lang="en-US" altLang="en-US" sz="2800"/>
              <a:t>z + </a:t>
            </a:r>
            <a:r>
              <a:rPr lang="en-US" altLang="en-US" sz="2800">
                <a:solidFill>
                  <a:srgbClr val="FF0000"/>
                </a:solidFill>
              </a:rPr>
              <a:t>yz</a:t>
            </a:r>
            <a:r>
              <a:rPr lang="en-US" altLang="en-US" sz="2800"/>
              <a:t> = xy + x</a:t>
            </a:r>
            <a:r>
              <a:rPr lang="en-US" altLang="en-US" sz="2800">
                <a:latin typeface="Comic Sans MS" panose="030F0702030302020204" pitchFamily="66" charset="0"/>
              </a:rPr>
              <a:t>’</a:t>
            </a:r>
            <a:r>
              <a:rPr lang="en-US" altLang="en-US" sz="2800"/>
              <a:t>z</a:t>
            </a:r>
          </a:p>
          <a:p>
            <a:pPr marL="609600" indent="-609600" eaLnBrk="1" hangingPunct="1">
              <a:buFont typeface="Wingdings" panose="05000000000000000000" pitchFamily="2" charset="2"/>
              <a:buAutoNum type="arabicPeriod"/>
            </a:pPr>
            <a:r>
              <a:rPr lang="en-US" altLang="en-US" sz="2800"/>
              <a:t>(x+y)</a:t>
            </a:r>
            <a:r>
              <a:rPr lang="en-US" altLang="en-US" sz="2800">
                <a:latin typeface="Comic Sans MS" panose="030F0702030302020204" pitchFamily="66" charset="0"/>
              </a:rPr>
              <a:t>•</a:t>
            </a:r>
            <a:r>
              <a:rPr lang="en-US" altLang="en-US" sz="2800"/>
              <a:t>(x</a:t>
            </a:r>
            <a:r>
              <a:rPr lang="en-US" altLang="en-US" sz="2800">
                <a:latin typeface="Comic Sans MS" panose="030F0702030302020204" pitchFamily="66" charset="0"/>
              </a:rPr>
              <a:t>’</a:t>
            </a:r>
            <a:r>
              <a:rPr lang="en-US" altLang="en-US" sz="2800"/>
              <a:t>+z)</a:t>
            </a:r>
            <a:r>
              <a:rPr lang="en-US" altLang="en-US" sz="2800">
                <a:latin typeface="Comic Sans MS" panose="030F0702030302020204" pitchFamily="66" charset="0"/>
              </a:rPr>
              <a:t>•</a:t>
            </a:r>
            <a:r>
              <a:rPr lang="en-US" altLang="en-US" sz="2800">
                <a:solidFill>
                  <a:srgbClr val="FF0000"/>
                </a:solidFill>
              </a:rPr>
              <a:t>(y+z) </a:t>
            </a:r>
            <a:r>
              <a:rPr lang="en-US" altLang="en-US" sz="2800"/>
              <a:t>= (x+y)</a:t>
            </a:r>
            <a:r>
              <a:rPr lang="en-US" altLang="en-US" sz="2800">
                <a:latin typeface="Comic Sans MS" panose="030F0702030302020204" pitchFamily="66" charset="0"/>
              </a:rPr>
              <a:t>•</a:t>
            </a:r>
            <a:r>
              <a:rPr lang="en-US" altLang="en-US" sz="2800"/>
              <a:t>(x</a:t>
            </a:r>
            <a:r>
              <a:rPr lang="en-US" altLang="en-US" sz="2800">
                <a:latin typeface="Comic Sans MS" panose="030F0702030302020204" pitchFamily="66" charset="0"/>
              </a:rPr>
              <a:t>’</a:t>
            </a:r>
            <a:r>
              <a:rPr lang="en-US" altLang="en-US" sz="2800"/>
              <a:t>+z)  -- (dual)</a:t>
            </a:r>
          </a:p>
          <a:p>
            <a:pPr marL="609600" indent="-609600" eaLnBrk="1" hangingPunct="1"/>
            <a:r>
              <a:rPr lang="en-US" altLang="en-US" sz="2800" b="1"/>
              <a:t>Proof:</a:t>
            </a:r>
            <a:br>
              <a:rPr lang="en-US" altLang="en-US" sz="2800" b="1"/>
            </a:br>
            <a:r>
              <a:rPr lang="en-US" altLang="en-US" sz="2800"/>
              <a:t>xy + x</a:t>
            </a:r>
            <a:r>
              <a:rPr lang="en-US" altLang="en-US" sz="2800">
                <a:latin typeface="Comic Sans MS" panose="030F0702030302020204" pitchFamily="66" charset="0"/>
              </a:rPr>
              <a:t>’</a:t>
            </a:r>
            <a:r>
              <a:rPr lang="en-US" altLang="en-US" sz="2800"/>
              <a:t>z + yz = xy + x</a:t>
            </a:r>
            <a:r>
              <a:rPr lang="en-US" altLang="en-US" sz="2800">
                <a:latin typeface="Comic Sans MS" panose="030F0702030302020204" pitchFamily="66" charset="0"/>
              </a:rPr>
              <a:t>’</a:t>
            </a:r>
            <a:r>
              <a:rPr lang="en-US" altLang="en-US" sz="2800"/>
              <a:t>z + (x+x</a:t>
            </a:r>
            <a:r>
              <a:rPr lang="en-US" altLang="en-US" sz="2800">
                <a:latin typeface="Comic Sans MS" panose="030F0702030302020204" pitchFamily="66" charset="0"/>
              </a:rPr>
              <a:t>’</a:t>
            </a:r>
            <a:r>
              <a:rPr lang="en-US" altLang="en-US" sz="2800"/>
              <a:t>)yz</a:t>
            </a:r>
            <a:br>
              <a:rPr lang="en-US" altLang="en-US" sz="2800"/>
            </a:br>
            <a:r>
              <a:rPr lang="en-US" altLang="en-US" sz="2800"/>
              <a:t>			= xy + x</a:t>
            </a:r>
            <a:r>
              <a:rPr lang="en-US" altLang="en-US" sz="2800">
                <a:latin typeface="Comic Sans MS" panose="030F0702030302020204" pitchFamily="66" charset="0"/>
              </a:rPr>
              <a:t>’</a:t>
            </a:r>
            <a:r>
              <a:rPr lang="en-US" altLang="en-US" sz="2800"/>
              <a:t>z + xyz + x</a:t>
            </a:r>
            <a:r>
              <a:rPr lang="en-US" altLang="en-US" sz="2800">
                <a:latin typeface="Comic Sans MS" panose="030F0702030302020204" pitchFamily="66" charset="0"/>
              </a:rPr>
              <a:t>’</a:t>
            </a:r>
            <a:r>
              <a:rPr lang="en-US" altLang="en-US" sz="2800"/>
              <a:t>yz</a:t>
            </a:r>
            <a:br>
              <a:rPr lang="en-US" altLang="en-US" sz="2800"/>
            </a:br>
            <a:r>
              <a:rPr lang="en-US" altLang="en-US" sz="2800"/>
              <a:t>			= (xy + xyz) + (x</a:t>
            </a:r>
            <a:r>
              <a:rPr lang="en-US" altLang="en-US" sz="2800">
                <a:latin typeface="Comic Sans MS" panose="030F0702030302020204" pitchFamily="66" charset="0"/>
              </a:rPr>
              <a:t>’</a:t>
            </a:r>
            <a:r>
              <a:rPr lang="en-US" altLang="en-US" sz="2800"/>
              <a:t>z + x</a:t>
            </a:r>
            <a:r>
              <a:rPr lang="en-US" altLang="en-US" sz="2800">
                <a:latin typeface="Comic Sans MS" panose="030F0702030302020204" pitchFamily="66" charset="0"/>
              </a:rPr>
              <a:t>’</a:t>
            </a:r>
            <a:r>
              <a:rPr lang="en-US" altLang="en-US" sz="2800"/>
              <a:t>zy)</a:t>
            </a:r>
            <a:br>
              <a:rPr lang="en-US" altLang="en-US" sz="2800"/>
            </a:br>
            <a:r>
              <a:rPr lang="en-US" altLang="en-US" sz="2800"/>
              <a:t>			= xy + x</a:t>
            </a:r>
            <a:r>
              <a:rPr lang="en-US" altLang="en-US" sz="2800">
                <a:latin typeface="Comic Sans MS" panose="030F0702030302020204" pitchFamily="66" charset="0"/>
              </a:rPr>
              <a:t>’</a:t>
            </a:r>
            <a:r>
              <a:rPr lang="en-US" altLang="en-US" sz="2800"/>
              <a:t>z</a:t>
            </a:r>
            <a:br>
              <a:rPr lang="en-US" altLang="en-US" sz="2800"/>
            </a:br>
            <a:r>
              <a:rPr lang="en-US" altLang="en-US" sz="2800"/>
              <a:t>QED (</a:t>
            </a:r>
            <a:r>
              <a:rPr lang="en-US" altLang="en-US" sz="2800">
                <a:solidFill>
                  <a:schemeClr val="tx2"/>
                </a:solidFill>
              </a:rPr>
              <a:t>2</a:t>
            </a:r>
            <a:r>
              <a:rPr lang="en-US" altLang="en-US" sz="2800"/>
              <a:t> true by duality).</a:t>
            </a:r>
          </a:p>
        </p:txBody>
      </p:sp>
      <p:sp>
        <p:nvSpPr>
          <p:cNvPr id="4" name="Date Placeholder 3">
            <a:extLst>
              <a:ext uri="{FF2B5EF4-FFF2-40B4-BE49-F238E27FC236}">
                <a16:creationId xmlns:a16="http://schemas.microsoft.com/office/drawing/2014/main" id="{3683D190-9E34-4127-989A-0EDDFD165F8C}"/>
              </a:ext>
            </a:extLst>
          </p:cNvPr>
          <p:cNvSpPr>
            <a:spLocks noGrp="1"/>
          </p:cNvSpPr>
          <p:nvPr>
            <p:ph type="dt" sz="quarter" idx="10"/>
          </p:nvPr>
        </p:nvSpPr>
        <p:spPr/>
        <p:txBody>
          <a:bodyPr/>
          <a:lstStyle/>
          <a:p>
            <a:pPr>
              <a:defRPr/>
            </a:pPr>
            <a:fld id="{B2A0617D-49F2-42AE-92B4-FB32C0ABA99E}" type="datetime4">
              <a:rPr lang="en-US" altLang="en-US"/>
              <a:pPr>
                <a:defRPr/>
              </a:pPr>
              <a:t>December 8, 2023</a:t>
            </a:fld>
            <a:endParaRPr lang="en-US" altLang="en-US"/>
          </a:p>
        </p:txBody>
      </p:sp>
      <p:sp>
        <p:nvSpPr>
          <p:cNvPr id="59397" name="Slide Number Placeholder 5">
            <a:extLst>
              <a:ext uri="{FF2B5EF4-FFF2-40B4-BE49-F238E27FC236}">
                <a16:creationId xmlns:a16="http://schemas.microsoft.com/office/drawing/2014/main" id="{A30AE7F8-A936-434A-8FAB-048DE91CC7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99716578-85EE-4B57-9B86-17962EE7C016}" type="slidenum">
              <a:rPr lang="en-US" altLang="en-US" smtClean="0">
                <a:solidFill>
                  <a:schemeClr val="bg1"/>
                </a:solidFill>
              </a:rPr>
              <a:pPr/>
              <a:t>16</a:t>
            </a:fld>
            <a:endParaRPr lang="en-US" altLang="en-US">
              <a:solidFill>
                <a:schemeClr val="bg1"/>
              </a:solidFill>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372460B-3D51-4B63-8609-182C3CC507D2}"/>
              </a:ext>
            </a:extLst>
          </p:cNvPr>
          <p:cNvSpPr>
            <a:spLocks noGrp="1" noChangeArrowheads="1"/>
          </p:cNvSpPr>
          <p:nvPr>
            <p:ph type="title"/>
          </p:nvPr>
        </p:nvSpPr>
        <p:spPr/>
        <p:txBody>
          <a:bodyPr/>
          <a:lstStyle/>
          <a:p>
            <a:pPr eaLnBrk="1" hangingPunct="1"/>
            <a:r>
              <a:rPr lang="en-US" altLang="zh-TW" sz="3800">
                <a:ea typeface="新細明體" panose="02020500000000000000" pitchFamily="18" charset="-120"/>
              </a:rPr>
              <a:t>Operator Precedence</a:t>
            </a:r>
            <a:endParaRPr lang="en-US" altLang="en-US" sz="3800"/>
          </a:p>
        </p:txBody>
      </p:sp>
      <p:sp>
        <p:nvSpPr>
          <p:cNvPr id="60419" name="Rectangle 3">
            <a:extLst>
              <a:ext uri="{FF2B5EF4-FFF2-40B4-BE49-F238E27FC236}">
                <a16:creationId xmlns:a16="http://schemas.microsoft.com/office/drawing/2014/main" id="{1DBCD875-75AC-4C47-A71B-BD10F6CB0D3F}"/>
              </a:ext>
            </a:extLst>
          </p:cNvPr>
          <p:cNvSpPr>
            <a:spLocks noGrp="1" noChangeArrowheads="1"/>
          </p:cNvSpPr>
          <p:nvPr>
            <p:ph idx="1"/>
          </p:nvPr>
        </p:nvSpPr>
        <p:spPr/>
        <p:txBody>
          <a:bodyPr/>
          <a:lstStyle/>
          <a:p>
            <a:pPr eaLnBrk="1" hangingPunct="1"/>
            <a:r>
              <a:rPr lang="en-US" altLang="zh-TW">
                <a:ea typeface="新細明體" panose="02020500000000000000" pitchFamily="18" charset="-120"/>
              </a:rPr>
              <a:t>The operator precedence for evaluating Boolean Expression is</a:t>
            </a:r>
          </a:p>
          <a:p>
            <a:pPr lvl="1" eaLnBrk="1" hangingPunct="1"/>
            <a:r>
              <a:rPr lang="en-US" altLang="zh-TW">
                <a:ea typeface="新細明體" panose="02020500000000000000" pitchFamily="18" charset="-120"/>
              </a:rPr>
              <a:t>Parentheses </a:t>
            </a:r>
          </a:p>
          <a:p>
            <a:pPr lvl="1" eaLnBrk="1" hangingPunct="1"/>
            <a:r>
              <a:rPr lang="en-US" altLang="zh-TW">
                <a:ea typeface="新細明體" panose="02020500000000000000" pitchFamily="18" charset="-120"/>
              </a:rPr>
              <a:t>NOT</a:t>
            </a:r>
          </a:p>
          <a:p>
            <a:pPr lvl="1" eaLnBrk="1" hangingPunct="1"/>
            <a:r>
              <a:rPr lang="en-US" altLang="zh-TW">
                <a:ea typeface="新細明體" panose="02020500000000000000" pitchFamily="18" charset="-120"/>
              </a:rPr>
              <a:t>AND</a:t>
            </a:r>
          </a:p>
          <a:p>
            <a:pPr lvl="1" eaLnBrk="1" hangingPunct="1"/>
            <a:r>
              <a:rPr lang="en-US" altLang="zh-TW">
                <a:ea typeface="新細明體" panose="02020500000000000000" pitchFamily="18" charset="-120"/>
              </a:rPr>
              <a:t>OR</a:t>
            </a:r>
          </a:p>
          <a:p>
            <a:pPr eaLnBrk="1" hangingPunct="1"/>
            <a:r>
              <a:rPr lang="en-US" altLang="zh-TW">
                <a:ea typeface="新細明體" panose="02020500000000000000" pitchFamily="18" charset="-120"/>
              </a:rPr>
              <a:t>Examples</a:t>
            </a:r>
          </a:p>
          <a:p>
            <a:pPr lvl="1" eaLnBrk="1" hangingPunct="1"/>
            <a:r>
              <a:rPr lang="en-US" altLang="zh-TW" i="1">
                <a:ea typeface="新細明體" panose="02020500000000000000" pitchFamily="18" charset="-120"/>
              </a:rPr>
              <a:t>x y' </a:t>
            </a:r>
            <a:r>
              <a:rPr lang="en-US" altLang="zh-TW">
                <a:ea typeface="新細明體" panose="02020500000000000000" pitchFamily="18" charset="-120"/>
              </a:rPr>
              <a:t>+ </a:t>
            </a:r>
            <a:r>
              <a:rPr lang="en-US" altLang="zh-TW" i="1">
                <a:ea typeface="新細明體" panose="02020500000000000000" pitchFamily="18" charset="-120"/>
              </a:rPr>
              <a:t>z</a:t>
            </a:r>
          </a:p>
          <a:p>
            <a:pPr lvl="1" eaLnBrk="1" hangingPunct="1"/>
            <a:r>
              <a:rPr lang="en-US" altLang="zh-TW">
                <a:ea typeface="新細明體" panose="02020500000000000000" pitchFamily="18" charset="-120"/>
              </a:rPr>
              <a:t>(</a:t>
            </a:r>
            <a:r>
              <a:rPr lang="en-US" altLang="zh-TW" i="1">
                <a:ea typeface="新細明體" panose="02020500000000000000" pitchFamily="18" charset="-120"/>
              </a:rPr>
              <a:t>x y</a:t>
            </a:r>
            <a:r>
              <a:rPr lang="en-US" altLang="zh-TW">
                <a:ea typeface="新細明體" panose="02020500000000000000" pitchFamily="18" charset="-120"/>
              </a:rPr>
              <a:t> + </a:t>
            </a:r>
            <a:r>
              <a:rPr lang="en-US" altLang="zh-TW" i="1">
                <a:ea typeface="新細明體" panose="02020500000000000000" pitchFamily="18" charset="-120"/>
              </a:rPr>
              <a:t>z</a:t>
            </a:r>
            <a:r>
              <a:rPr lang="en-US" altLang="zh-TW">
                <a:ea typeface="新細明體" panose="02020500000000000000" pitchFamily="18" charset="-120"/>
              </a:rPr>
              <a:t>)</a:t>
            </a:r>
            <a:r>
              <a:rPr lang="en-US" altLang="zh-TW" i="1">
                <a:ea typeface="新細明體" panose="02020500000000000000" pitchFamily="18" charset="-120"/>
              </a:rPr>
              <a:t>'</a:t>
            </a:r>
            <a:endParaRPr lang="en-US" altLang="zh-TW">
              <a:ea typeface="新細明體" panose="02020500000000000000" pitchFamily="18" charset="-120"/>
            </a:endParaRPr>
          </a:p>
          <a:p>
            <a:pPr eaLnBrk="1" hangingPunct="1"/>
            <a:endParaRPr lang="en-US" altLang="en-US"/>
          </a:p>
        </p:txBody>
      </p:sp>
      <p:sp>
        <p:nvSpPr>
          <p:cNvPr id="4" name="Date Placeholder 3">
            <a:extLst>
              <a:ext uri="{FF2B5EF4-FFF2-40B4-BE49-F238E27FC236}">
                <a16:creationId xmlns:a16="http://schemas.microsoft.com/office/drawing/2014/main" id="{271A0A06-9C32-49A5-9321-641488DEA2B9}"/>
              </a:ext>
            </a:extLst>
          </p:cNvPr>
          <p:cNvSpPr>
            <a:spLocks noGrp="1"/>
          </p:cNvSpPr>
          <p:nvPr>
            <p:ph type="dt" sz="quarter" idx="10"/>
          </p:nvPr>
        </p:nvSpPr>
        <p:spPr/>
        <p:txBody>
          <a:bodyPr/>
          <a:lstStyle/>
          <a:p>
            <a:pPr>
              <a:defRPr/>
            </a:pPr>
            <a:fld id="{8D52DC86-7A11-484C-A6AB-D07209E4F727}" type="datetime4">
              <a:rPr lang="en-US" altLang="en-US"/>
              <a:pPr>
                <a:defRPr/>
              </a:pPr>
              <a:t>December 8, 2023</a:t>
            </a:fld>
            <a:endParaRPr lang="en-US" altLang="en-US"/>
          </a:p>
        </p:txBody>
      </p:sp>
      <p:sp>
        <p:nvSpPr>
          <p:cNvPr id="60421" name="Slide Number Placeholder 5">
            <a:extLst>
              <a:ext uri="{FF2B5EF4-FFF2-40B4-BE49-F238E27FC236}">
                <a16:creationId xmlns:a16="http://schemas.microsoft.com/office/drawing/2014/main" id="{5AAAE8C2-A3AE-4A4D-BCF6-FEFFA18A94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2337345A-A041-4B4E-8F38-89D65921991A}" type="slidenum">
              <a:rPr lang="en-US" altLang="en-US" smtClean="0">
                <a:solidFill>
                  <a:schemeClr val="bg1"/>
                </a:solidFill>
              </a:rPr>
              <a:pPr/>
              <a:t>17</a:t>
            </a:fld>
            <a:endParaRPr lang="en-US" altLang="en-US">
              <a:solidFill>
                <a:schemeClr val="bg1"/>
              </a:solidFill>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CAD56D14-4D92-4982-9D18-924E91D28564}"/>
              </a:ext>
            </a:extLst>
          </p:cNvPr>
          <p:cNvSpPr>
            <a:spLocks noGrp="1"/>
          </p:cNvSpPr>
          <p:nvPr>
            <p:ph type="dt" sz="quarter" idx="10"/>
          </p:nvPr>
        </p:nvSpPr>
        <p:spPr/>
        <p:txBody>
          <a:bodyPr/>
          <a:lstStyle/>
          <a:p>
            <a:pPr>
              <a:defRPr/>
            </a:pPr>
            <a:fld id="{CCBDC8A2-7D70-4F68-BE23-14FFC0C02DCE}" type="datetime4">
              <a:rPr lang="en-US" altLang="en-US"/>
              <a:pPr>
                <a:defRPr/>
              </a:pPr>
              <a:t>December 8, 2023</a:t>
            </a:fld>
            <a:endParaRPr lang="en-US" altLang="en-US"/>
          </a:p>
        </p:txBody>
      </p:sp>
      <p:sp>
        <p:nvSpPr>
          <p:cNvPr id="61443" name="Slide Number Placeholder 3">
            <a:extLst>
              <a:ext uri="{FF2B5EF4-FFF2-40B4-BE49-F238E27FC236}">
                <a16:creationId xmlns:a16="http://schemas.microsoft.com/office/drawing/2014/main" id="{FB1BFD64-108C-4E20-AFD8-88C0A6D379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70495B3F-96BD-4C29-ADF1-8C302F650AE9}" type="slidenum">
              <a:rPr lang="en-US" altLang="en-US" smtClean="0">
                <a:solidFill>
                  <a:schemeClr val="bg1"/>
                </a:solidFill>
              </a:rPr>
              <a:pPr/>
              <a:t>18</a:t>
            </a:fld>
            <a:endParaRPr lang="en-US" altLang="en-US">
              <a:solidFill>
                <a:schemeClr val="bg1"/>
              </a:solidFill>
            </a:endParaRPr>
          </a:p>
        </p:txBody>
      </p:sp>
      <p:sp>
        <p:nvSpPr>
          <p:cNvPr id="61444" name="標題 1">
            <a:extLst>
              <a:ext uri="{FF2B5EF4-FFF2-40B4-BE49-F238E27FC236}">
                <a16:creationId xmlns:a16="http://schemas.microsoft.com/office/drawing/2014/main" id="{B000720D-EFE6-405E-A14D-EA33C5F1EB85}"/>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	Boolean Functions</a:t>
            </a:r>
            <a:endParaRPr lang="zh-TW" altLang="en-US" sz="2500">
              <a:ea typeface="新細明體" panose="02020500000000000000" pitchFamily="18" charset="-120"/>
            </a:endParaRPr>
          </a:p>
        </p:txBody>
      </p:sp>
      <p:sp>
        <p:nvSpPr>
          <p:cNvPr id="61445" name="內容版面配置區 2">
            <a:extLst>
              <a:ext uri="{FF2B5EF4-FFF2-40B4-BE49-F238E27FC236}">
                <a16:creationId xmlns:a16="http://schemas.microsoft.com/office/drawing/2014/main" id="{B9012B8A-A2C1-40F9-B9CF-0598DFC14E4F}"/>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en-US" altLang="zh-TW">
                <a:ea typeface="新細明體" panose="02020500000000000000" pitchFamily="18" charset="-120"/>
              </a:rPr>
              <a:t>A Boolean function</a:t>
            </a:r>
          </a:p>
          <a:p>
            <a:pPr lvl="1" eaLnBrk="1" hangingPunct="1"/>
            <a:r>
              <a:rPr lang="en-US" altLang="zh-TW">
                <a:ea typeface="新細明體" panose="02020500000000000000" pitchFamily="18" charset="-120"/>
              </a:rPr>
              <a:t>Binary variables</a:t>
            </a:r>
          </a:p>
          <a:p>
            <a:pPr lvl="1" eaLnBrk="1" hangingPunct="1"/>
            <a:r>
              <a:rPr lang="en-US" altLang="zh-TW">
                <a:ea typeface="新細明體" panose="02020500000000000000" pitchFamily="18" charset="-120"/>
              </a:rPr>
              <a:t>Binary operators OR and AND</a:t>
            </a:r>
          </a:p>
          <a:p>
            <a:pPr lvl="1" eaLnBrk="1" hangingPunct="1"/>
            <a:r>
              <a:rPr lang="en-US" altLang="zh-TW">
                <a:ea typeface="新細明體" panose="02020500000000000000" pitchFamily="18" charset="-120"/>
              </a:rPr>
              <a:t>Unary operator NOT</a:t>
            </a:r>
          </a:p>
          <a:p>
            <a:pPr lvl="1" eaLnBrk="1" hangingPunct="1"/>
            <a:r>
              <a:rPr lang="en-US" altLang="zh-TW">
                <a:ea typeface="新細明體" panose="02020500000000000000" pitchFamily="18" charset="-120"/>
              </a:rPr>
              <a:t>Parentheses</a:t>
            </a:r>
          </a:p>
          <a:p>
            <a:pPr eaLnBrk="1" hangingPunct="1"/>
            <a:r>
              <a:rPr lang="en-US" altLang="zh-TW">
                <a:ea typeface="新細明體" panose="02020500000000000000" pitchFamily="18" charset="-120"/>
              </a:rPr>
              <a:t>Examples</a:t>
            </a:r>
          </a:p>
          <a:p>
            <a:pPr lvl="1" eaLnBrk="1" hangingPunct="1"/>
            <a:r>
              <a:rPr lang="en-US" altLang="zh-TW" i="1">
                <a:ea typeface="新細明體" panose="02020500000000000000" pitchFamily="18" charset="-120"/>
              </a:rPr>
              <a:t>F</a:t>
            </a:r>
            <a:r>
              <a:rPr lang="en-US" altLang="zh-TW" baseline="-25000">
                <a:ea typeface="新細明體" panose="02020500000000000000" pitchFamily="18" charset="-120"/>
              </a:rPr>
              <a:t>1</a:t>
            </a:r>
            <a:r>
              <a:rPr lang="en-US" altLang="zh-TW" i="1">
                <a:ea typeface="新細明體" panose="02020500000000000000" pitchFamily="18" charset="-120"/>
              </a:rPr>
              <a:t>= x y z'</a:t>
            </a:r>
          </a:p>
          <a:p>
            <a:pPr lvl="1" eaLnBrk="1" hangingPunct="1"/>
            <a:r>
              <a:rPr lang="en-US" altLang="zh-TW" i="1">
                <a:ea typeface="新細明體" panose="02020500000000000000" pitchFamily="18" charset="-120"/>
              </a:rPr>
              <a:t>F</a:t>
            </a:r>
            <a:r>
              <a:rPr lang="en-US" altLang="zh-TW" baseline="-25000">
                <a:ea typeface="新細明體" panose="02020500000000000000" pitchFamily="18" charset="-120"/>
              </a:rPr>
              <a:t>2</a:t>
            </a:r>
            <a:r>
              <a:rPr lang="en-US" altLang="zh-TW" i="1">
                <a:ea typeface="新細明體" panose="02020500000000000000" pitchFamily="18" charset="-120"/>
              </a:rPr>
              <a:t> = x + y'z</a:t>
            </a:r>
          </a:p>
          <a:p>
            <a:pPr lvl="1" eaLnBrk="1" hangingPunct="1"/>
            <a:r>
              <a:rPr lang="en-US" altLang="zh-TW" i="1">
                <a:ea typeface="新細明體" panose="02020500000000000000" pitchFamily="18" charset="-120"/>
              </a:rPr>
              <a:t>F</a:t>
            </a:r>
            <a:r>
              <a:rPr lang="en-US" altLang="zh-TW" baseline="-25000">
                <a:ea typeface="新細明體" panose="02020500000000000000" pitchFamily="18" charset="-120"/>
              </a:rPr>
              <a:t>3 </a:t>
            </a:r>
            <a:r>
              <a:rPr lang="en-US" altLang="zh-TW" i="1">
                <a:ea typeface="新細明體" panose="02020500000000000000" pitchFamily="18" charset="-120"/>
              </a:rPr>
              <a:t> = x' y' z + x' y z + x y'</a:t>
            </a:r>
          </a:p>
          <a:p>
            <a:pPr lvl="1" eaLnBrk="1" hangingPunct="1"/>
            <a:r>
              <a:rPr lang="en-US" altLang="zh-TW" i="1">
                <a:ea typeface="新細明體" panose="02020500000000000000" pitchFamily="18" charset="-120"/>
              </a:rPr>
              <a:t>F</a:t>
            </a:r>
            <a:r>
              <a:rPr lang="en-US" altLang="zh-TW" baseline="-25000">
                <a:ea typeface="新細明體" panose="02020500000000000000" pitchFamily="18" charset="-120"/>
              </a:rPr>
              <a:t>4</a:t>
            </a:r>
            <a:r>
              <a:rPr lang="en-US" altLang="zh-TW" i="1">
                <a:ea typeface="新細明體" panose="02020500000000000000" pitchFamily="18" charset="-120"/>
              </a:rPr>
              <a:t> = x y' + x' z</a:t>
            </a:r>
          </a:p>
          <a:p>
            <a:pPr eaLnBrk="1" hangingPunct="1"/>
            <a:endParaRPr lang="zh-TW" altLang="en-US">
              <a:ea typeface="新細明體" panose="02020500000000000000" pitchFamily="18" charset="-120"/>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a:extLst>
              <a:ext uri="{FF2B5EF4-FFF2-40B4-BE49-F238E27FC236}">
                <a16:creationId xmlns:a16="http://schemas.microsoft.com/office/drawing/2014/main" id="{BD9BC2EC-F94C-4B90-8484-07EC88A352FE}"/>
              </a:ext>
            </a:extLst>
          </p:cNvPr>
          <p:cNvSpPr>
            <a:spLocks noGrp="1"/>
          </p:cNvSpPr>
          <p:nvPr>
            <p:ph type="dt" sz="quarter" idx="10"/>
          </p:nvPr>
        </p:nvSpPr>
        <p:spPr/>
        <p:txBody>
          <a:bodyPr/>
          <a:lstStyle/>
          <a:p>
            <a:pPr>
              <a:defRPr/>
            </a:pPr>
            <a:fld id="{FEAED674-C836-4617-9E32-76DCBBD2B914}" type="datetime4">
              <a:rPr lang="en-US" altLang="en-US"/>
              <a:pPr>
                <a:defRPr/>
              </a:pPr>
              <a:t>December 8, 2023</a:t>
            </a:fld>
            <a:endParaRPr lang="en-US" altLang="en-US"/>
          </a:p>
        </p:txBody>
      </p:sp>
      <p:sp>
        <p:nvSpPr>
          <p:cNvPr id="62467" name="Slide Number Placeholder 3">
            <a:extLst>
              <a:ext uri="{FF2B5EF4-FFF2-40B4-BE49-F238E27FC236}">
                <a16:creationId xmlns:a16="http://schemas.microsoft.com/office/drawing/2014/main" id="{E29F31F4-A567-4FC9-9D05-F1A6F55407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B4FF0BA4-596F-46F1-91AA-719F29EA66E4}" type="slidenum">
              <a:rPr lang="en-US" altLang="en-US" smtClean="0">
                <a:solidFill>
                  <a:schemeClr val="bg1"/>
                </a:solidFill>
              </a:rPr>
              <a:pPr/>
              <a:t>19</a:t>
            </a:fld>
            <a:endParaRPr lang="en-US" altLang="en-US">
              <a:solidFill>
                <a:schemeClr val="bg1"/>
              </a:solidFill>
            </a:endParaRPr>
          </a:p>
        </p:txBody>
      </p:sp>
      <p:sp>
        <p:nvSpPr>
          <p:cNvPr id="62468" name="標題 1">
            <a:extLst>
              <a:ext uri="{FF2B5EF4-FFF2-40B4-BE49-F238E27FC236}">
                <a16:creationId xmlns:a16="http://schemas.microsoft.com/office/drawing/2014/main" id="{7C6692AF-CDF0-45FD-B472-92E11A72A6AA}"/>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Boolean Functions</a:t>
            </a:r>
            <a:endParaRPr lang="zh-TW" altLang="en-US" sz="2500">
              <a:ea typeface="新細明體" panose="02020500000000000000" pitchFamily="18" charset="-120"/>
            </a:endParaRPr>
          </a:p>
        </p:txBody>
      </p:sp>
      <p:sp>
        <p:nvSpPr>
          <p:cNvPr id="62469" name="內容版面配置區 2">
            <a:extLst>
              <a:ext uri="{FF2B5EF4-FFF2-40B4-BE49-F238E27FC236}">
                <a16:creationId xmlns:a16="http://schemas.microsoft.com/office/drawing/2014/main" id="{13221A6B-9ECA-49DA-B825-DC7ADCCF35B4}"/>
              </a:ext>
            </a:extLst>
          </p:cNvPr>
          <p:cNvSpPr>
            <a:spLocks noGrp="1" noChangeArrowheads="1"/>
          </p:cNvSpPr>
          <p:nvPr>
            <p:ph idx="4294967295"/>
          </p:nvPr>
        </p:nvSpPr>
        <p:spPr>
          <a:xfrm>
            <a:off x="1066800" y="1066800"/>
            <a:ext cx="8077200" cy="5181600"/>
          </a:xfrm>
        </p:spPr>
        <p:txBody>
          <a:bodyPr lIns="90488" tIns="44450" rIns="90488" bIns="44450"/>
          <a:lstStyle/>
          <a:p>
            <a:pPr marL="342900" lvl="1" indent="-342900" eaLnBrk="1" hangingPunct="1">
              <a:buClr>
                <a:srgbClr val="0000FF"/>
              </a:buClr>
              <a:buSzPct val="90000"/>
              <a:buFont typeface="Wingdings 2" panose="05020102010507070707" pitchFamily="18" charset="2"/>
              <a:buChar char="©"/>
            </a:pPr>
            <a:r>
              <a:rPr lang="en-US" altLang="zh-TW" sz="2400">
                <a:ea typeface="新細明體" panose="02020500000000000000" pitchFamily="18" charset="-120"/>
              </a:rPr>
              <a:t>The truth table of 2</a:t>
            </a:r>
            <a:r>
              <a:rPr lang="en-US" altLang="zh-TW" sz="2400" i="1" baseline="30000">
                <a:ea typeface="新細明體" panose="02020500000000000000" pitchFamily="18" charset="-120"/>
              </a:rPr>
              <a:t>n </a:t>
            </a:r>
            <a:r>
              <a:rPr lang="en-US" altLang="zh-TW" sz="2400">
                <a:ea typeface="新細明體" panose="02020500000000000000" pitchFamily="18" charset="-120"/>
              </a:rPr>
              <a:t>entries</a:t>
            </a:r>
          </a:p>
          <a:p>
            <a:pPr marL="342900" lvl="1" indent="-342900" eaLnBrk="1" hangingPunct="1">
              <a:buClr>
                <a:srgbClr val="FF0000"/>
              </a:buClr>
              <a:buSzPct val="90000"/>
              <a:buFont typeface="Wingdings" panose="05000000000000000000" pitchFamily="2" charset="2"/>
              <a:buChar char="r"/>
            </a:pPr>
            <a:endParaRPr lang="en-US" altLang="zh-TW" sz="2400" i="1" baseline="30000">
              <a:ea typeface="新細明體" panose="02020500000000000000" pitchFamily="18" charset="-120"/>
            </a:endParaRPr>
          </a:p>
          <a:p>
            <a:pPr marL="342900" lvl="1" indent="-342900" eaLnBrk="1" hangingPunct="1">
              <a:buClr>
                <a:srgbClr val="FF0000"/>
              </a:buClr>
              <a:buSzPct val="90000"/>
              <a:buFont typeface="Wingdings" panose="05000000000000000000" pitchFamily="2" charset="2"/>
              <a:buChar char="r"/>
            </a:pPr>
            <a:endParaRPr lang="en-US" altLang="zh-TW" sz="2400" i="1" baseline="30000">
              <a:ea typeface="新細明體" panose="02020500000000000000" pitchFamily="18" charset="-120"/>
            </a:endParaRPr>
          </a:p>
          <a:p>
            <a:pPr marL="342900" lvl="1" indent="-342900" eaLnBrk="1" hangingPunct="1">
              <a:buClr>
                <a:srgbClr val="FF0000"/>
              </a:buClr>
              <a:buSzPct val="90000"/>
              <a:buFont typeface="Wingdings" panose="05000000000000000000" pitchFamily="2" charset="2"/>
              <a:buChar char="r"/>
            </a:pPr>
            <a:endParaRPr lang="en-US" altLang="zh-TW" sz="2400" i="1" baseline="30000">
              <a:ea typeface="新細明體" panose="02020500000000000000" pitchFamily="18" charset="-120"/>
            </a:endParaRPr>
          </a:p>
          <a:p>
            <a:pPr marL="342900" lvl="1" indent="-342900" eaLnBrk="1" hangingPunct="1">
              <a:buClr>
                <a:srgbClr val="FF0000"/>
              </a:buClr>
              <a:buSzPct val="90000"/>
              <a:buFont typeface="Wingdings" panose="05000000000000000000" pitchFamily="2" charset="2"/>
              <a:buChar char="r"/>
            </a:pPr>
            <a:endParaRPr lang="en-US" altLang="zh-TW" sz="2400" i="1" baseline="30000">
              <a:ea typeface="新細明體" panose="02020500000000000000" pitchFamily="18" charset="-120"/>
            </a:endParaRPr>
          </a:p>
          <a:p>
            <a:pPr marL="342900" lvl="1" indent="-342900" eaLnBrk="1" hangingPunct="1">
              <a:buClr>
                <a:srgbClr val="FF0000"/>
              </a:buClr>
              <a:buSzPct val="90000"/>
              <a:buFont typeface="Wingdings" panose="05000000000000000000" pitchFamily="2" charset="2"/>
              <a:buChar char="r"/>
            </a:pPr>
            <a:endParaRPr lang="en-US" altLang="zh-TW" sz="2400" i="1" baseline="30000">
              <a:ea typeface="新細明體" panose="02020500000000000000" pitchFamily="18" charset="-120"/>
            </a:endParaRPr>
          </a:p>
          <a:p>
            <a:pPr marL="342900" lvl="1" indent="-342900" eaLnBrk="1" hangingPunct="1">
              <a:buClr>
                <a:srgbClr val="FF0000"/>
              </a:buClr>
              <a:buSzPct val="90000"/>
              <a:buFont typeface="Wingdings" panose="05000000000000000000" pitchFamily="2" charset="2"/>
              <a:buChar char="r"/>
            </a:pPr>
            <a:endParaRPr lang="en-US" altLang="zh-TW" sz="2400" i="1" baseline="30000">
              <a:ea typeface="新細明體" panose="02020500000000000000" pitchFamily="18" charset="-120"/>
            </a:endParaRPr>
          </a:p>
          <a:p>
            <a:pPr marL="342900" lvl="1" indent="-342900" eaLnBrk="1" hangingPunct="1">
              <a:buClr>
                <a:srgbClr val="FF0000"/>
              </a:buClr>
              <a:buSzPct val="90000"/>
              <a:buFont typeface="Wingdings" panose="05000000000000000000" pitchFamily="2" charset="2"/>
              <a:buChar char="r"/>
            </a:pPr>
            <a:endParaRPr lang="en-US" altLang="zh-TW" sz="2400" i="1" baseline="30000">
              <a:ea typeface="新細明體" panose="02020500000000000000" pitchFamily="18" charset="-120"/>
            </a:endParaRPr>
          </a:p>
          <a:p>
            <a:pPr marL="342900" lvl="1" indent="-342900" eaLnBrk="1" hangingPunct="1">
              <a:buClr>
                <a:srgbClr val="FF0000"/>
              </a:buClr>
              <a:buSzPct val="90000"/>
              <a:buFont typeface="Wingdings" panose="05000000000000000000" pitchFamily="2" charset="2"/>
              <a:buChar char="r"/>
            </a:pPr>
            <a:endParaRPr lang="en-US" altLang="zh-TW" sz="2400" i="1" baseline="30000">
              <a:ea typeface="新細明體" panose="02020500000000000000" pitchFamily="18" charset="-120"/>
            </a:endParaRPr>
          </a:p>
          <a:p>
            <a:pPr marL="342900" lvl="1" indent="-342900" eaLnBrk="1" hangingPunct="1">
              <a:buClr>
                <a:srgbClr val="FF0000"/>
              </a:buClr>
              <a:buSzPct val="90000"/>
              <a:buFont typeface="Wingdings" panose="05000000000000000000" pitchFamily="2" charset="2"/>
              <a:buChar char="r"/>
            </a:pPr>
            <a:endParaRPr lang="en-US" altLang="zh-TW" sz="2400" i="1" baseline="30000">
              <a:ea typeface="新細明體" panose="02020500000000000000" pitchFamily="18" charset="-120"/>
            </a:endParaRPr>
          </a:p>
          <a:p>
            <a:pPr marL="342900" lvl="1" indent="-342900" eaLnBrk="1" hangingPunct="1">
              <a:buClr>
                <a:srgbClr val="FF0000"/>
              </a:buClr>
              <a:buSzPct val="90000"/>
              <a:buFont typeface="Wingdings" panose="05000000000000000000" pitchFamily="2" charset="2"/>
              <a:buChar char="r"/>
            </a:pPr>
            <a:endParaRPr lang="en-US" altLang="zh-TW" sz="2400" i="1" baseline="30000">
              <a:ea typeface="新細明體" panose="02020500000000000000" pitchFamily="18" charset="-120"/>
            </a:endParaRPr>
          </a:p>
          <a:p>
            <a:pPr marL="342900" lvl="1" indent="-342900" eaLnBrk="1" hangingPunct="1">
              <a:buClr>
                <a:srgbClr val="FF0000"/>
              </a:buClr>
              <a:buSzPct val="90000"/>
              <a:buFont typeface="Wingdings" panose="05000000000000000000" pitchFamily="2" charset="2"/>
              <a:buChar char="r"/>
            </a:pPr>
            <a:endParaRPr lang="en-US" altLang="zh-TW" sz="2400" i="1" baseline="30000">
              <a:ea typeface="新細明體" panose="02020500000000000000" pitchFamily="18" charset="-120"/>
            </a:endParaRPr>
          </a:p>
          <a:p>
            <a:pPr marL="342900" lvl="1" indent="-342900" eaLnBrk="1" hangingPunct="1">
              <a:buClr>
                <a:srgbClr val="FF0000"/>
              </a:buClr>
              <a:buSzPct val="90000"/>
              <a:buFont typeface="Wingdings" panose="05000000000000000000" pitchFamily="2" charset="2"/>
              <a:buChar char="r"/>
            </a:pPr>
            <a:endParaRPr lang="en-US" altLang="zh-TW" sz="2400" i="1" baseline="30000">
              <a:ea typeface="新細明體" panose="02020500000000000000" pitchFamily="18" charset="-120"/>
            </a:endParaRPr>
          </a:p>
          <a:p>
            <a:pPr marL="342900" lvl="1" indent="-342900" eaLnBrk="1" hangingPunct="1">
              <a:buClr>
                <a:srgbClr val="FF0000"/>
              </a:buClr>
              <a:buSzPct val="90000"/>
              <a:buFont typeface="Wingdings" panose="05000000000000000000" pitchFamily="2" charset="2"/>
              <a:buChar char="r"/>
            </a:pPr>
            <a:endParaRPr lang="en-US" altLang="zh-TW" sz="3600" i="1" baseline="30000">
              <a:ea typeface="新細明體" panose="02020500000000000000" pitchFamily="18" charset="-120"/>
            </a:endParaRPr>
          </a:p>
          <a:p>
            <a:pPr eaLnBrk="1" hangingPunct="1">
              <a:lnSpc>
                <a:spcPct val="90000"/>
              </a:lnSpc>
            </a:pPr>
            <a:r>
              <a:rPr lang="en-US" altLang="zh-TW" i="1" baseline="30000">
                <a:ea typeface="新細明體" panose="02020500000000000000" pitchFamily="18" charset="-120"/>
              </a:rPr>
              <a:t> </a:t>
            </a:r>
            <a:r>
              <a:rPr lang="en-US" altLang="zh-TW">
                <a:ea typeface="新細明體" panose="02020500000000000000" pitchFamily="18" charset="-120"/>
              </a:rPr>
              <a:t>Two Boolean expressions may specify the same function</a:t>
            </a:r>
          </a:p>
          <a:p>
            <a:pPr marL="342900" lvl="1" indent="-342900" eaLnBrk="1" hangingPunct="1">
              <a:lnSpc>
                <a:spcPct val="90000"/>
              </a:lnSpc>
            </a:pPr>
            <a:r>
              <a:rPr lang="en-US" altLang="zh-TW" i="1">
                <a:ea typeface="新細明體" panose="02020500000000000000" pitchFamily="18" charset="-120"/>
              </a:rPr>
              <a:t>F</a:t>
            </a:r>
            <a:r>
              <a:rPr lang="en-US" altLang="zh-TW" i="1" baseline="-25000">
                <a:ea typeface="新細明體" panose="02020500000000000000" pitchFamily="18" charset="-120"/>
              </a:rPr>
              <a:t>3 </a:t>
            </a:r>
            <a:r>
              <a:rPr lang="en-US" altLang="zh-TW">
                <a:ea typeface="新細明體" panose="02020500000000000000" pitchFamily="18" charset="-120"/>
              </a:rPr>
              <a:t>= </a:t>
            </a:r>
            <a:r>
              <a:rPr lang="en-US" altLang="zh-TW" i="1">
                <a:ea typeface="新細明體" panose="02020500000000000000" pitchFamily="18" charset="-120"/>
              </a:rPr>
              <a:t>F</a:t>
            </a:r>
            <a:r>
              <a:rPr lang="en-US" altLang="zh-TW" i="1" baseline="-25000">
                <a:ea typeface="新細明體" panose="02020500000000000000" pitchFamily="18" charset="-120"/>
              </a:rPr>
              <a:t>4</a:t>
            </a:r>
            <a:endParaRPr lang="zh-TW" altLang="en-US">
              <a:ea typeface="新細明體" panose="02020500000000000000" pitchFamily="18" charset="-120"/>
            </a:endParaRPr>
          </a:p>
        </p:txBody>
      </p:sp>
      <p:graphicFrame>
        <p:nvGraphicFramePr>
          <p:cNvPr id="547920" name="Group 80">
            <a:extLst>
              <a:ext uri="{FF2B5EF4-FFF2-40B4-BE49-F238E27FC236}">
                <a16:creationId xmlns:a16="http://schemas.microsoft.com/office/drawing/2014/main" id="{A98028A2-F108-4B78-BE52-91E1CD86112C}"/>
              </a:ext>
            </a:extLst>
          </p:cNvPr>
          <p:cNvGraphicFramePr>
            <a:graphicFrameLocks noGrp="1"/>
          </p:cNvGraphicFramePr>
          <p:nvPr/>
        </p:nvGraphicFramePr>
        <p:xfrm>
          <a:off x="1604963" y="1858963"/>
          <a:ext cx="5719762" cy="3565818"/>
        </p:xfrm>
        <a:graphic>
          <a:graphicData uri="http://schemas.openxmlformats.org/drawingml/2006/table">
            <a:tbl>
              <a:tblPr/>
              <a:tblGrid>
                <a:gridCol w="817562">
                  <a:extLst>
                    <a:ext uri="{9D8B030D-6E8A-4147-A177-3AD203B41FA5}">
                      <a16:colId xmlns:a16="http://schemas.microsoft.com/office/drawing/2014/main" val="2598390598"/>
                    </a:ext>
                  </a:extLst>
                </a:gridCol>
                <a:gridCol w="815975">
                  <a:extLst>
                    <a:ext uri="{9D8B030D-6E8A-4147-A177-3AD203B41FA5}">
                      <a16:colId xmlns:a16="http://schemas.microsoft.com/office/drawing/2014/main" val="604329557"/>
                    </a:ext>
                  </a:extLst>
                </a:gridCol>
                <a:gridCol w="817563">
                  <a:extLst>
                    <a:ext uri="{9D8B030D-6E8A-4147-A177-3AD203B41FA5}">
                      <a16:colId xmlns:a16="http://schemas.microsoft.com/office/drawing/2014/main" val="1645150531"/>
                    </a:ext>
                  </a:extLst>
                </a:gridCol>
                <a:gridCol w="817562">
                  <a:extLst>
                    <a:ext uri="{9D8B030D-6E8A-4147-A177-3AD203B41FA5}">
                      <a16:colId xmlns:a16="http://schemas.microsoft.com/office/drawing/2014/main" val="3491747495"/>
                    </a:ext>
                  </a:extLst>
                </a:gridCol>
                <a:gridCol w="817563">
                  <a:extLst>
                    <a:ext uri="{9D8B030D-6E8A-4147-A177-3AD203B41FA5}">
                      <a16:colId xmlns:a16="http://schemas.microsoft.com/office/drawing/2014/main" val="2344187738"/>
                    </a:ext>
                  </a:extLst>
                </a:gridCol>
                <a:gridCol w="815975">
                  <a:extLst>
                    <a:ext uri="{9D8B030D-6E8A-4147-A177-3AD203B41FA5}">
                      <a16:colId xmlns:a16="http://schemas.microsoft.com/office/drawing/2014/main" val="3009555327"/>
                    </a:ext>
                  </a:extLst>
                </a:gridCol>
                <a:gridCol w="817562">
                  <a:extLst>
                    <a:ext uri="{9D8B030D-6E8A-4147-A177-3AD203B41FA5}">
                      <a16:colId xmlns:a16="http://schemas.microsoft.com/office/drawing/2014/main" val="3000588965"/>
                    </a:ext>
                  </a:extLst>
                </a:gridCol>
              </a:tblGrid>
              <a:tr h="396169">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x</a:t>
                      </a:r>
                      <a:endParaRPr kumimoji="0" lang="zh-TW" altLang="en-US" sz="2000" b="0"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y</a:t>
                      </a:r>
                      <a:endParaRPr kumimoji="0" lang="zh-TW" altLang="en-US" sz="2000" b="0"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z</a:t>
                      </a:r>
                      <a:endParaRPr kumimoji="0" lang="zh-TW" altLang="en-US" sz="2000" b="0"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F</a:t>
                      </a:r>
                      <a:r>
                        <a:rPr kumimoji="0" lang="en-US" altLang="zh-TW" sz="2000" b="0" i="1" u="none" strike="noStrike" cap="none" normalizeH="0" baseline="-2500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1" u="none" strike="noStrike" cap="none" normalizeH="0" baseline="-2500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F</a:t>
                      </a:r>
                      <a:r>
                        <a:rPr kumimoji="0" lang="en-US" altLang="zh-TW" sz="2000" b="0" i="1" u="none" strike="noStrike" cap="none" normalizeH="0" baseline="-2500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2</a:t>
                      </a:r>
                      <a:endParaRPr kumimoji="0" lang="zh-TW" altLang="en-US" sz="2000" b="0" i="1" u="none" strike="noStrike" cap="none" normalizeH="0" baseline="-2500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F</a:t>
                      </a:r>
                      <a:r>
                        <a:rPr kumimoji="0" lang="en-US" altLang="zh-TW" sz="2000" b="0" i="1" u="none" strike="noStrike" cap="none" normalizeH="0" baseline="-2500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3</a:t>
                      </a:r>
                      <a:endParaRPr kumimoji="0" lang="zh-TW" altLang="en-US" sz="2000" b="0" i="1" u="none" strike="noStrike" cap="none" normalizeH="0" baseline="-2500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F</a:t>
                      </a:r>
                      <a:r>
                        <a:rPr kumimoji="0" lang="en-US" altLang="zh-TW" sz="2000" b="0" i="1" u="none" strike="noStrike" cap="none" normalizeH="0" baseline="-2500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4</a:t>
                      </a:r>
                      <a:endParaRPr kumimoji="0" lang="zh-TW" altLang="en-US" sz="2000" b="0" i="1" u="none" strike="noStrike" cap="none" normalizeH="0" baseline="-2500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812363524"/>
                  </a:ext>
                </a:extLst>
              </a:tr>
              <a:tr h="396169">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3181287653"/>
                  </a:ext>
                </a:extLst>
              </a:tr>
              <a:tr h="396169">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60107856"/>
                  </a:ext>
                </a:extLst>
              </a:tr>
              <a:tr h="396169">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3440957877"/>
                  </a:ext>
                </a:extLst>
              </a:tr>
              <a:tr h="396169">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4243891330"/>
                  </a:ext>
                </a:extLst>
              </a:tr>
              <a:tr h="396169">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3056568388"/>
                  </a:ext>
                </a:extLst>
              </a:tr>
              <a:tr h="396169">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2113452032"/>
                  </a:ext>
                </a:extLst>
              </a:tr>
              <a:tr h="396169">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382681095"/>
                  </a:ext>
                </a:extLst>
              </a:tr>
              <a:tr h="396169">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1</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rPr>
                        <a:t>0</a:t>
                      </a:r>
                      <a:endParaRPr kumimoji="0" lang="zh-TW" altLang="en-US" sz="2000" b="0" i="0" u="none" strike="noStrike" cap="none" normalizeH="0" baseline="0">
                        <a:ln>
                          <a:noFill/>
                        </a:ln>
                        <a:solidFill>
                          <a:srgbClr val="000000"/>
                        </a:solidFill>
                        <a:effectLst/>
                        <a:latin typeface="Book Antiqua" panose="02040602050305030304" pitchFamily="18" charset="0"/>
                        <a:ea typeface="新細明體" panose="02020500000000000000" pitchFamily="18" charset="-120"/>
                        <a:cs typeface="Arial" panose="020B0604020202020204" pitchFamily="34" charset="0"/>
                      </a:endParaRPr>
                    </a:p>
                  </a:txBody>
                  <a:tcPr marT="45701" marB="45701"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08895223"/>
                  </a:ext>
                </a:extLst>
              </a:tr>
            </a:tbl>
          </a:graphicData>
        </a:graphic>
      </p:graphicFrame>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9">
            <a:extLst>
              <a:ext uri="{FF2B5EF4-FFF2-40B4-BE49-F238E27FC236}">
                <a16:creationId xmlns:a16="http://schemas.microsoft.com/office/drawing/2014/main" id="{6DAE052C-38F8-4A3F-B971-4B33B2908F89}"/>
              </a:ext>
            </a:extLst>
          </p:cNvPr>
          <p:cNvSpPr>
            <a:spLocks noGrp="1" noChangeArrowheads="1"/>
          </p:cNvSpPr>
          <p:nvPr>
            <p:ph type="title"/>
          </p:nvPr>
        </p:nvSpPr>
        <p:spPr>
          <a:xfrm>
            <a:off x="611188" y="2060575"/>
            <a:ext cx="7993062" cy="2447925"/>
          </a:xfrm>
        </p:spPr>
        <p:txBody>
          <a:bodyPr/>
          <a:lstStyle/>
          <a:p>
            <a:pPr eaLnBrk="1" hangingPunct="1"/>
            <a:r>
              <a:rPr lang="en-US" altLang="en-US" sz="4000" b="1">
                <a:latin typeface="Georgia" panose="02040502050405020303" pitchFamily="18" charset="0"/>
              </a:rPr>
              <a:t>Boolean Algebra and Logic Gates</a:t>
            </a:r>
          </a:p>
        </p:txBody>
      </p:sp>
      <p:pic>
        <p:nvPicPr>
          <p:cNvPr id="45059" name="Picture 1">
            <a:extLst>
              <a:ext uri="{FF2B5EF4-FFF2-40B4-BE49-F238E27FC236}">
                <a16:creationId xmlns:a16="http://schemas.microsoft.com/office/drawing/2014/main" id="{0E038520-C6C6-4206-9300-2ACB0329F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27738"/>
            <a:ext cx="80168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1">
            <a:extLst>
              <a:ext uri="{FF2B5EF4-FFF2-40B4-BE49-F238E27FC236}">
                <a16:creationId xmlns:a16="http://schemas.microsoft.com/office/drawing/2014/main" id="{FBEF67C7-FF46-4DAC-B606-0558FA3BC85A}"/>
              </a:ext>
            </a:extLst>
          </p:cNvPr>
          <p:cNvSpPr>
            <a:spLocks noGrp="1"/>
          </p:cNvSpPr>
          <p:nvPr>
            <p:ph type="dt" sz="quarter" idx="10"/>
          </p:nvPr>
        </p:nvSpPr>
        <p:spPr/>
        <p:txBody>
          <a:bodyPr/>
          <a:lstStyle/>
          <a:p>
            <a:pPr>
              <a:defRPr/>
            </a:pPr>
            <a:fld id="{8AF437DB-1A77-41CD-A4F3-0B052B984EE3}" type="datetime4">
              <a:rPr lang="en-US" altLang="en-US"/>
              <a:pPr>
                <a:defRPr/>
              </a:pPr>
              <a:t>December 8, 2023</a:t>
            </a:fld>
            <a:endParaRPr lang="en-US" altLang="en-US"/>
          </a:p>
        </p:txBody>
      </p:sp>
      <p:sp>
        <p:nvSpPr>
          <p:cNvPr id="63491" name="Slide Number Placeholder 3">
            <a:extLst>
              <a:ext uri="{FF2B5EF4-FFF2-40B4-BE49-F238E27FC236}">
                <a16:creationId xmlns:a16="http://schemas.microsoft.com/office/drawing/2014/main" id="{14C3A268-EEB1-475B-9081-A3134FA6210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95118531-9CBF-498A-A5D7-8C298E10AA04}" type="slidenum">
              <a:rPr lang="en-US" altLang="en-US" smtClean="0">
                <a:solidFill>
                  <a:schemeClr val="bg1"/>
                </a:solidFill>
              </a:rPr>
              <a:pPr/>
              <a:t>20</a:t>
            </a:fld>
            <a:endParaRPr lang="en-US" altLang="en-US">
              <a:solidFill>
                <a:schemeClr val="bg1"/>
              </a:solidFill>
            </a:endParaRPr>
          </a:p>
        </p:txBody>
      </p:sp>
      <p:sp>
        <p:nvSpPr>
          <p:cNvPr id="63492" name="標題 1">
            <a:extLst>
              <a:ext uri="{FF2B5EF4-FFF2-40B4-BE49-F238E27FC236}">
                <a16:creationId xmlns:a16="http://schemas.microsoft.com/office/drawing/2014/main" id="{F898DD78-BE33-4AE2-AC72-7EE5DAD58681}"/>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Boolean Functions</a:t>
            </a:r>
            <a:endParaRPr lang="zh-TW" altLang="en-US" sz="2500">
              <a:ea typeface="新細明體" panose="02020500000000000000" pitchFamily="18" charset="-120"/>
            </a:endParaRPr>
          </a:p>
        </p:txBody>
      </p:sp>
      <p:sp>
        <p:nvSpPr>
          <p:cNvPr id="63493" name="內容版面配置區 2">
            <a:extLst>
              <a:ext uri="{FF2B5EF4-FFF2-40B4-BE49-F238E27FC236}">
                <a16:creationId xmlns:a16="http://schemas.microsoft.com/office/drawing/2014/main" id="{02F6D16C-6152-475F-91BE-DAFE55385F8D}"/>
              </a:ext>
            </a:extLst>
          </p:cNvPr>
          <p:cNvSpPr>
            <a:spLocks noGrp="1" noChangeArrowheads="1"/>
          </p:cNvSpPr>
          <p:nvPr>
            <p:ph idx="4294967295"/>
          </p:nvPr>
        </p:nvSpPr>
        <p:spPr>
          <a:xfrm>
            <a:off x="1066800" y="1066800"/>
            <a:ext cx="8077200" cy="5181600"/>
          </a:xfrm>
        </p:spPr>
        <p:txBody>
          <a:bodyPr lIns="90488" tIns="44450" rIns="90488" bIns="44450"/>
          <a:lstStyle/>
          <a:p>
            <a:pPr marL="282575" indent="-282575" eaLnBrk="1" hangingPunct="1"/>
            <a:r>
              <a:rPr lang="en-US" altLang="zh-TW">
                <a:ea typeface="新細明體" panose="02020500000000000000" pitchFamily="18" charset="-120"/>
              </a:rPr>
              <a:t>Implementation with logic gates</a:t>
            </a:r>
          </a:p>
          <a:p>
            <a:pPr marL="682625" lvl="1" indent="-282575" eaLnBrk="1" hangingPunct="1"/>
            <a:r>
              <a:rPr lang="en-US" altLang="zh-TW">
                <a:ea typeface="新細明體" panose="02020500000000000000" pitchFamily="18" charset="-120"/>
              </a:rPr>
              <a:t>F</a:t>
            </a:r>
            <a:r>
              <a:rPr lang="en-US" altLang="zh-TW" baseline="-25000">
                <a:ea typeface="新細明體" panose="02020500000000000000" pitchFamily="18" charset="-120"/>
              </a:rPr>
              <a:t>4</a:t>
            </a:r>
            <a:r>
              <a:rPr lang="en-US" altLang="zh-TW">
                <a:ea typeface="新細明體" panose="02020500000000000000" pitchFamily="18" charset="-120"/>
              </a:rPr>
              <a:t> is more economical</a:t>
            </a:r>
            <a:endParaRPr lang="zh-TW" altLang="en-US">
              <a:ea typeface="新細明體" panose="02020500000000000000" pitchFamily="18" charset="-120"/>
            </a:endParaRPr>
          </a:p>
          <a:p>
            <a:pPr marL="282575" indent="-282575" eaLnBrk="1" hangingPunct="1"/>
            <a:endParaRPr lang="zh-TW" altLang="en-US">
              <a:ea typeface="新細明體" panose="02020500000000000000" pitchFamily="18" charset="-120"/>
            </a:endParaRPr>
          </a:p>
        </p:txBody>
      </p:sp>
      <p:pic>
        <p:nvPicPr>
          <p:cNvPr id="63494" name="Picture 7">
            <a:extLst>
              <a:ext uri="{FF2B5EF4-FFF2-40B4-BE49-F238E27FC236}">
                <a16:creationId xmlns:a16="http://schemas.microsoft.com/office/drawing/2014/main" id="{DAC9D01E-B5A1-45CA-9E15-6C812C6D77A1}"/>
              </a:ext>
            </a:extLst>
          </p:cNvPr>
          <p:cNvPicPr>
            <a:picLocks noChangeAspect="1" noChangeArrowheads="1"/>
          </p:cNvPicPr>
          <p:nvPr/>
        </p:nvPicPr>
        <p:blipFill>
          <a:blip r:embed="rId2">
            <a:lum bright="-24000" contrast="56000"/>
            <a:extLst>
              <a:ext uri="{28A0092B-C50C-407E-A947-70E740481C1C}">
                <a14:useLocalDpi xmlns:a14="http://schemas.microsoft.com/office/drawing/2010/main" val="0"/>
              </a:ext>
            </a:extLst>
          </a:blip>
          <a:srcRect r="2910" b="10718"/>
          <a:stretch>
            <a:fillRect/>
          </a:stretch>
        </p:blipFill>
        <p:spPr bwMode="auto">
          <a:xfrm>
            <a:off x="393700" y="2536825"/>
            <a:ext cx="5205413" cy="249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5" name="Picture 8">
            <a:extLst>
              <a:ext uri="{FF2B5EF4-FFF2-40B4-BE49-F238E27FC236}">
                <a16:creationId xmlns:a16="http://schemas.microsoft.com/office/drawing/2014/main" id="{326858BE-03D9-4802-A225-D9736F13AA12}"/>
              </a:ext>
            </a:extLst>
          </p:cNvPr>
          <p:cNvPicPr>
            <a:picLocks noChangeAspect="1" noChangeArrowheads="1"/>
          </p:cNvPicPr>
          <p:nvPr/>
        </p:nvPicPr>
        <p:blipFill>
          <a:blip r:embed="rId3">
            <a:lum bright="-24000" contrast="56000"/>
            <a:extLst>
              <a:ext uri="{28A0092B-C50C-407E-A947-70E740481C1C}">
                <a14:useLocalDpi xmlns:a14="http://schemas.microsoft.com/office/drawing/2010/main" val="0"/>
              </a:ext>
            </a:extLst>
          </a:blip>
          <a:srcRect r="4303" b="18480"/>
          <a:stretch>
            <a:fillRect/>
          </a:stretch>
        </p:blipFill>
        <p:spPr bwMode="auto">
          <a:xfrm>
            <a:off x="461963" y="5292725"/>
            <a:ext cx="5148262"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9">
            <a:extLst>
              <a:ext uri="{FF2B5EF4-FFF2-40B4-BE49-F238E27FC236}">
                <a16:creationId xmlns:a16="http://schemas.microsoft.com/office/drawing/2014/main" id="{E27575BE-753B-4811-926F-E8622B2F62C9}"/>
              </a:ext>
            </a:extLst>
          </p:cNvPr>
          <p:cNvPicPr>
            <a:picLocks noChangeAspect="1" noChangeArrowheads="1"/>
          </p:cNvPicPr>
          <p:nvPr/>
        </p:nvPicPr>
        <p:blipFill>
          <a:blip r:embed="rId4">
            <a:lum bright="-24000" contrast="56000"/>
            <a:extLst>
              <a:ext uri="{28A0092B-C50C-407E-A947-70E740481C1C}">
                <a14:useLocalDpi xmlns:a14="http://schemas.microsoft.com/office/drawing/2010/main" val="0"/>
              </a:ext>
            </a:extLst>
          </a:blip>
          <a:srcRect r="2939"/>
          <a:stretch>
            <a:fillRect/>
          </a:stretch>
        </p:blipFill>
        <p:spPr bwMode="auto">
          <a:xfrm>
            <a:off x="4160838" y="1944688"/>
            <a:ext cx="4562475"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7" name="矩形 12">
            <a:extLst>
              <a:ext uri="{FF2B5EF4-FFF2-40B4-BE49-F238E27FC236}">
                <a16:creationId xmlns:a16="http://schemas.microsoft.com/office/drawing/2014/main" id="{46B98504-1F88-47E6-B09B-3F8002485AFE}"/>
              </a:ext>
            </a:extLst>
          </p:cNvPr>
          <p:cNvSpPr>
            <a:spLocks noChangeArrowheads="1"/>
          </p:cNvSpPr>
          <p:nvPr/>
        </p:nvSpPr>
        <p:spPr bwMode="auto">
          <a:xfrm>
            <a:off x="5645150" y="5683250"/>
            <a:ext cx="1700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Angsana New" panose="02020603050405020304" pitchFamily="18" charset="-34"/>
              </a:defRPr>
            </a:lvl1pPr>
            <a:lvl2pPr>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marL="0" lvl="1" eaLnBrk="1" hangingPunct="1"/>
            <a:r>
              <a:rPr lang="en-US" altLang="zh-TW" sz="2000" i="1">
                <a:latin typeface="Times New Roman" panose="02020603050405020304" pitchFamily="18" charset="0"/>
                <a:ea typeface="新細明體" panose="02020500000000000000" pitchFamily="18" charset="-120"/>
              </a:rPr>
              <a:t>F</a:t>
            </a:r>
            <a:r>
              <a:rPr lang="en-US" altLang="zh-TW" sz="2000" i="1" baseline="-25000">
                <a:latin typeface="Times New Roman" panose="02020603050405020304" pitchFamily="18" charset="0"/>
                <a:ea typeface="新細明體" panose="02020500000000000000" pitchFamily="18" charset="-120"/>
              </a:rPr>
              <a:t>4</a:t>
            </a:r>
            <a:r>
              <a:rPr lang="en-US" altLang="zh-TW" sz="2000" i="1">
                <a:latin typeface="Times New Roman" panose="02020603050405020304" pitchFamily="18" charset="0"/>
                <a:ea typeface="新細明體" panose="02020500000000000000" pitchFamily="18" charset="-120"/>
              </a:rPr>
              <a:t> </a:t>
            </a:r>
            <a:r>
              <a:rPr lang="en-US" altLang="zh-TW" sz="2000">
                <a:latin typeface="Times New Roman" panose="02020603050405020304" pitchFamily="18" charset="0"/>
                <a:ea typeface="新細明體" panose="02020500000000000000" pitchFamily="18" charset="-120"/>
              </a:rPr>
              <a:t>= </a:t>
            </a:r>
            <a:r>
              <a:rPr lang="en-US" altLang="zh-TW" sz="2000" i="1">
                <a:latin typeface="Times New Roman" panose="02020603050405020304" pitchFamily="18" charset="0"/>
                <a:ea typeface="新細明體" panose="02020500000000000000" pitchFamily="18" charset="-120"/>
              </a:rPr>
              <a:t>x y' </a:t>
            </a:r>
            <a:r>
              <a:rPr lang="en-US" altLang="zh-TW" sz="2000">
                <a:latin typeface="Times New Roman" panose="02020603050405020304" pitchFamily="18" charset="0"/>
                <a:ea typeface="新細明體" panose="02020500000000000000" pitchFamily="18" charset="-120"/>
              </a:rPr>
              <a:t>+ </a:t>
            </a:r>
            <a:r>
              <a:rPr lang="en-US" altLang="zh-TW" sz="2000" i="1">
                <a:latin typeface="Times New Roman" panose="02020603050405020304" pitchFamily="18" charset="0"/>
                <a:ea typeface="新細明體" panose="02020500000000000000" pitchFamily="18" charset="-120"/>
              </a:rPr>
              <a:t>x' z</a:t>
            </a:r>
          </a:p>
        </p:txBody>
      </p:sp>
      <p:sp>
        <p:nvSpPr>
          <p:cNvPr id="63498" name="矩形 13">
            <a:extLst>
              <a:ext uri="{FF2B5EF4-FFF2-40B4-BE49-F238E27FC236}">
                <a16:creationId xmlns:a16="http://schemas.microsoft.com/office/drawing/2014/main" id="{1A789D27-5875-4A14-B867-084C5386E0BA}"/>
              </a:ext>
            </a:extLst>
          </p:cNvPr>
          <p:cNvSpPr>
            <a:spLocks noChangeArrowheads="1"/>
          </p:cNvSpPr>
          <p:nvPr/>
        </p:nvSpPr>
        <p:spPr bwMode="auto">
          <a:xfrm>
            <a:off x="5607050" y="3843338"/>
            <a:ext cx="27781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Angsana New" panose="02020603050405020304" pitchFamily="18" charset="-34"/>
              </a:defRPr>
            </a:lvl1pPr>
            <a:lvl2pPr>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marL="0" lvl="1" eaLnBrk="1" hangingPunct="1"/>
            <a:r>
              <a:rPr lang="en-US" altLang="zh-TW" sz="2000" i="1">
                <a:latin typeface="Times New Roman" panose="02020603050405020304" pitchFamily="18" charset="0"/>
                <a:ea typeface="新細明體" panose="02020500000000000000" pitchFamily="18" charset="-120"/>
              </a:rPr>
              <a:t>F</a:t>
            </a:r>
            <a:r>
              <a:rPr lang="en-US" altLang="zh-TW" sz="2000" i="1" baseline="-25000">
                <a:latin typeface="Times New Roman" panose="02020603050405020304" pitchFamily="18" charset="0"/>
                <a:ea typeface="新細明體" panose="02020500000000000000" pitchFamily="18" charset="-120"/>
              </a:rPr>
              <a:t>3</a:t>
            </a:r>
            <a:r>
              <a:rPr lang="en-US" altLang="zh-TW" sz="2000" baseline="-25000">
                <a:latin typeface="Times New Roman" panose="02020603050405020304" pitchFamily="18" charset="0"/>
                <a:ea typeface="新細明體" panose="02020500000000000000" pitchFamily="18" charset="-120"/>
              </a:rPr>
              <a:t> </a:t>
            </a:r>
            <a:r>
              <a:rPr lang="en-US" altLang="zh-TW" sz="2000">
                <a:latin typeface="Times New Roman" panose="02020603050405020304" pitchFamily="18" charset="0"/>
                <a:ea typeface="新細明體" panose="02020500000000000000" pitchFamily="18" charset="-120"/>
              </a:rPr>
              <a:t> = </a:t>
            </a:r>
            <a:r>
              <a:rPr lang="en-US" altLang="zh-TW" sz="2000" i="1">
                <a:latin typeface="Times New Roman" panose="02020603050405020304" pitchFamily="18" charset="0"/>
                <a:ea typeface="新細明體" panose="02020500000000000000" pitchFamily="18" charset="-120"/>
              </a:rPr>
              <a:t>x' y' z </a:t>
            </a:r>
            <a:r>
              <a:rPr lang="en-US" altLang="zh-TW" sz="2000">
                <a:latin typeface="Times New Roman" panose="02020603050405020304" pitchFamily="18" charset="0"/>
                <a:ea typeface="新細明體" panose="02020500000000000000" pitchFamily="18" charset="-120"/>
              </a:rPr>
              <a:t>+ </a:t>
            </a:r>
            <a:r>
              <a:rPr lang="en-US" altLang="zh-TW" sz="2000" i="1">
                <a:latin typeface="Times New Roman" panose="02020603050405020304" pitchFamily="18" charset="0"/>
                <a:ea typeface="新細明體" panose="02020500000000000000" pitchFamily="18" charset="-120"/>
              </a:rPr>
              <a:t>x' y z </a:t>
            </a:r>
            <a:r>
              <a:rPr lang="en-US" altLang="zh-TW" sz="2000">
                <a:latin typeface="Times New Roman" panose="02020603050405020304" pitchFamily="18" charset="0"/>
                <a:ea typeface="新細明體" panose="02020500000000000000" pitchFamily="18" charset="-120"/>
              </a:rPr>
              <a:t>+ </a:t>
            </a:r>
            <a:r>
              <a:rPr lang="en-US" altLang="zh-TW" sz="2000" i="1">
                <a:latin typeface="Times New Roman" panose="02020603050405020304" pitchFamily="18" charset="0"/>
                <a:ea typeface="新細明體" panose="02020500000000000000" pitchFamily="18" charset="-120"/>
              </a:rPr>
              <a:t>x y'</a:t>
            </a:r>
          </a:p>
        </p:txBody>
      </p:sp>
      <p:sp>
        <p:nvSpPr>
          <p:cNvPr id="63499" name="矩形 14">
            <a:extLst>
              <a:ext uri="{FF2B5EF4-FFF2-40B4-BE49-F238E27FC236}">
                <a16:creationId xmlns:a16="http://schemas.microsoft.com/office/drawing/2014/main" id="{D3F7D399-71FA-402D-BD2E-B410E8C8E82C}"/>
              </a:ext>
            </a:extLst>
          </p:cNvPr>
          <p:cNvSpPr>
            <a:spLocks noChangeArrowheads="1"/>
          </p:cNvSpPr>
          <p:nvPr/>
        </p:nvSpPr>
        <p:spPr bwMode="auto">
          <a:xfrm>
            <a:off x="7577138" y="2584450"/>
            <a:ext cx="1389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Angsana New" panose="02020603050405020304" pitchFamily="18" charset="-34"/>
              </a:defRPr>
            </a:lvl1pPr>
            <a:lvl2pPr>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marL="0" lvl="1" eaLnBrk="1" hangingPunct="1"/>
            <a:r>
              <a:rPr lang="en-US" altLang="zh-TW" sz="2000" i="1">
                <a:latin typeface="Times New Roman" panose="02020603050405020304" pitchFamily="18" charset="0"/>
                <a:ea typeface="新細明體" panose="02020500000000000000" pitchFamily="18" charset="-120"/>
              </a:rPr>
              <a:t>F</a:t>
            </a:r>
            <a:r>
              <a:rPr lang="en-US" altLang="zh-TW" sz="2000" i="1" baseline="-25000">
                <a:latin typeface="Times New Roman" panose="02020603050405020304" pitchFamily="18" charset="0"/>
                <a:ea typeface="新細明體" panose="02020500000000000000" pitchFamily="18" charset="-120"/>
              </a:rPr>
              <a:t>2</a:t>
            </a:r>
            <a:r>
              <a:rPr lang="en-US" altLang="zh-TW" sz="2000">
                <a:latin typeface="Times New Roman" panose="02020603050405020304" pitchFamily="18" charset="0"/>
                <a:ea typeface="新細明體" panose="02020500000000000000" pitchFamily="18" charset="-120"/>
              </a:rPr>
              <a:t> = </a:t>
            </a:r>
            <a:r>
              <a:rPr lang="en-US" altLang="zh-TW" sz="2000" i="1">
                <a:latin typeface="Times New Roman" panose="02020603050405020304" pitchFamily="18" charset="0"/>
                <a:ea typeface="新細明體" panose="02020500000000000000" pitchFamily="18" charset="-120"/>
              </a:rPr>
              <a:t>x</a:t>
            </a:r>
            <a:r>
              <a:rPr lang="en-US" altLang="zh-TW" sz="2000">
                <a:latin typeface="Times New Roman" panose="02020603050405020304" pitchFamily="18" charset="0"/>
                <a:ea typeface="新細明體" panose="02020500000000000000" pitchFamily="18" charset="-120"/>
              </a:rPr>
              <a:t> + </a:t>
            </a:r>
            <a:r>
              <a:rPr lang="en-US" altLang="zh-TW" sz="2000" i="1">
                <a:latin typeface="Times New Roman" panose="02020603050405020304" pitchFamily="18" charset="0"/>
                <a:ea typeface="新細明體" panose="02020500000000000000" pitchFamily="18" charset="-120"/>
              </a:rPr>
              <a:t>y'z</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0382D5BE-AB26-4CB6-B001-C769CA139DCA}"/>
              </a:ext>
            </a:extLst>
          </p:cNvPr>
          <p:cNvSpPr>
            <a:spLocks noGrp="1"/>
          </p:cNvSpPr>
          <p:nvPr>
            <p:ph type="dt" sz="quarter" idx="10"/>
          </p:nvPr>
        </p:nvSpPr>
        <p:spPr/>
        <p:txBody>
          <a:bodyPr/>
          <a:lstStyle/>
          <a:p>
            <a:pPr>
              <a:defRPr/>
            </a:pPr>
            <a:fld id="{E93C2D72-1B81-4EE4-BB1E-8340704CE3A3}" type="datetime4">
              <a:rPr lang="en-US" altLang="en-US"/>
              <a:pPr>
                <a:defRPr/>
              </a:pPr>
              <a:t>December 8, 2023</a:t>
            </a:fld>
            <a:endParaRPr lang="en-US" altLang="en-US"/>
          </a:p>
        </p:txBody>
      </p:sp>
      <p:sp>
        <p:nvSpPr>
          <p:cNvPr id="64515" name="Slide Number Placeholder 3">
            <a:extLst>
              <a:ext uri="{FF2B5EF4-FFF2-40B4-BE49-F238E27FC236}">
                <a16:creationId xmlns:a16="http://schemas.microsoft.com/office/drawing/2014/main" id="{1C6FB303-62A9-4C61-844C-87F1DB57946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B2094621-522F-48C8-B656-3707BCACADB1}" type="slidenum">
              <a:rPr lang="en-US" altLang="en-US" smtClean="0">
                <a:solidFill>
                  <a:schemeClr val="bg1"/>
                </a:solidFill>
              </a:rPr>
              <a:pPr/>
              <a:t>21</a:t>
            </a:fld>
            <a:endParaRPr lang="en-US" altLang="en-US">
              <a:solidFill>
                <a:schemeClr val="bg1"/>
              </a:solidFill>
            </a:endParaRPr>
          </a:p>
        </p:txBody>
      </p:sp>
      <p:sp>
        <p:nvSpPr>
          <p:cNvPr id="64516" name="標題 1">
            <a:extLst>
              <a:ext uri="{FF2B5EF4-FFF2-40B4-BE49-F238E27FC236}">
                <a16:creationId xmlns:a16="http://schemas.microsoft.com/office/drawing/2014/main" id="{75121CB5-713E-49B4-9B13-77E505FD75FE}"/>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Algebraic Manipulation</a:t>
            </a:r>
            <a:endParaRPr lang="zh-TW" altLang="en-US" sz="2500">
              <a:ea typeface="新細明體" panose="02020500000000000000" pitchFamily="18" charset="-120"/>
            </a:endParaRPr>
          </a:p>
        </p:txBody>
      </p:sp>
      <p:sp>
        <p:nvSpPr>
          <p:cNvPr id="64517" name="內容版面配置區 2">
            <a:extLst>
              <a:ext uri="{FF2B5EF4-FFF2-40B4-BE49-F238E27FC236}">
                <a16:creationId xmlns:a16="http://schemas.microsoft.com/office/drawing/2014/main" id="{8A05DBDF-0041-42FE-8F74-21DBBB125157}"/>
              </a:ext>
            </a:extLst>
          </p:cNvPr>
          <p:cNvSpPr>
            <a:spLocks noGrp="1" noChangeArrowheads="1"/>
          </p:cNvSpPr>
          <p:nvPr>
            <p:ph idx="4294967295"/>
          </p:nvPr>
        </p:nvSpPr>
        <p:spPr>
          <a:xfrm>
            <a:off x="609600" y="1052513"/>
            <a:ext cx="8077200" cy="5181600"/>
          </a:xfrm>
        </p:spPr>
        <p:txBody>
          <a:bodyPr lIns="90488" tIns="44450" rIns="90488" bIns="44450"/>
          <a:lstStyle/>
          <a:p>
            <a:pPr eaLnBrk="1" hangingPunct="1"/>
            <a:r>
              <a:rPr lang="en-US" altLang="zh-TW">
                <a:ea typeface="新細明體" panose="02020500000000000000" pitchFamily="18" charset="-120"/>
              </a:rPr>
              <a:t>To minimize Boolean expressions</a:t>
            </a:r>
          </a:p>
          <a:p>
            <a:pPr lvl="1" eaLnBrk="1" hangingPunct="1"/>
            <a:r>
              <a:rPr lang="en-US" altLang="zh-TW">
                <a:solidFill>
                  <a:srgbClr val="FF33CC"/>
                </a:solidFill>
                <a:ea typeface="新細明體" panose="02020500000000000000" pitchFamily="18" charset="-120"/>
              </a:rPr>
              <a:t>Literal</a:t>
            </a:r>
            <a:r>
              <a:rPr lang="en-US" altLang="zh-TW">
                <a:ea typeface="新細明體" panose="02020500000000000000" pitchFamily="18" charset="-120"/>
              </a:rPr>
              <a:t>: a primed or unprimed variable (an input to a gate)</a:t>
            </a:r>
          </a:p>
          <a:p>
            <a:pPr lvl="1" eaLnBrk="1" hangingPunct="1"/>
            <a:r>
              <a:rPr lang="en-US" altLang="zh-TW">
                <a:solidFill>
                  <a:srgbClr val="FF33CC"/>
                </a:solidFill>
                <a:ea typeface="新細明體" panose="02020500000000000000" pitchFamily="18" charset="-120"/>
              </a:rPr>
              <a:t>Term</a:t>
            </a:r>
            <a:r>
              <a:rPr lang="en-US" altLang="zh-TW">
                <a:ea typeface="新細明體" panose="02020500000000000000" pitchFamily="18" charset="-120"/>
              </a:rPr>
              <a:t>: an implementation with a gate</a:t>
            </a:r>
          </a:p>
          <a:p>
            <a:pPr lvl="1" eaLnBrk="1" hangingPunct="1"/>
            <a:r>
              <a:rPr lang="en-US" altLang="zh-TW">
                <a:ea typeface="新細明體" panose="02020500000000000000" pitchFamily="18" charset="-120"/>
              </a:rPr>
              <a:t>The minimization of the number of literals and the number of terms → a circuit with less equipment</a:t>
            </a:r>
          </a:p>
          <a:p>
            <a:pPr lvl="1" eaLnBrk="1" hangingPunct="1"/>
            <a:r>
              <a:rPr lang="en-US" altLang="zh-TW">
                <a:ea typeface="新細明體" panose="02020500000000000000" pitchFamily="18" charset="-120"/>
              </a:rPr>
              <a:t>It is a hard problem (no specific rules to follow)</a:t>
            </a:r>
          </a:p>
          <a:p>
            <a:pPr eaLnBrk="1" hangingPunct="1"/>
            <a:r>
              <a:rPr lang="en-US" altLang="zh-TW">
                <a:ea typeface="新細明體" panose="02020500000000000000" pitchFamily="18" charset="-120"/>
              </a:rPr>
              <a:t>Example 2.1</a:t>
            </a:r>
          </a:p>
          <a:p>
            <a:pPr lvl="1" eaLnBrk="1" hangingPunct="1">
              <a:buClrTx/>
              <a:buSzPct val="100000"/>
              <a:buFont typeface="Book Antiqua" panose="02040602050305030304" pitchFamily="18" charset="0"/>
              <a:buAutoNum type="arabicPeriod"/>
            </a:pPr>
            <a:r>
              <a:rPr lang="en-US" altLang="zh-TW" i="1">
                <a:ea typeface="新細明體" panose="02020500000000000000" pitchFamily="18" charset="-120"/>
              </a:rPr>
              <a:t>x</a:t>
            </a:r>
            <a:r>
              <a:rPr lang="en-US" altLang="zh-TW">
                <a:ea typeface="新細明體" panose="02020500000000000000" pitchFamily="18" charset="-120"/>
              </a:rPr>
              <a:t>(</a:t>
            </a:r>
            <a:r>
              <a:rPr lang="en-US" altLang="zh-TW" i="1">
                <a:ea typeface="新細明體" panose="02020500000000000000" pitchFamily="18" charset="-120"/>
              </a:rPr>
              <a:t>x'+y</a:t>
            </a:r>
            <a:r>
              <a:rPr lang="en-US" altLang="zh-TW">
                <a:ea typeface="新細明體" panose="02020500000000000000" pitchFamily="18" charset="-120"/>
              </a:rPr>
              <a:t>) = </a:t>
            </a:r>
            <a:r>
              <a:rPr lang="en-US" altLang="zh-TW" i="1">
                <a:ea typeface="新細明體" panose="02020500000000000000" pitchFamily="18" charset="-120"/>
              </a:rPr>
              <a:t>xx' + xy </a:t>
            </a:r>
            <a:r>
              <a:rPr lang="en-US" altLang="zh-TW">
                <a:ea typeface="新細明體" panose="02020500000000000000" pitchFamily="18" charset="-120"/>
              </a:rPr>
              <a:t>= 0+</a:t>
            </a:r>
            <a:r>
              <a:rPr lang="en-US" altLang="zh-TW" i="1">
                <a:ea typeface="新細明體" panose="02020500000000000000" pitchFamily="18" charset="-120"/>
              </a:rPr>
              <a:t>xy</a:t>
            </a:r>
            <a:r>
              <a:rPr lang="en-US" altLang="zh-TW">
                <a:ea typeface="新細明體" panose="02020500000000000000" pitchFamily="18" charset="-120"/>
              </a:rPr>
              <a:t> = </a:t>
            </a:r>
            <a:r>
              <a:rPr lang="en-US" altLang="zh-TW" i="1">
                <a:ea typeface="新細明體" panose="02020500000000000000" pitchFamily="18" charset="-120"/>
              </a:rPr>
              <a:t>xy</a:t>
            </a:r>
          </a:p>
          <a:p>
            <a:pPr lvl="1" eaLnBrk="1" hangingPunct="1">
              <a:buClrTx/>
              <a:buSzPct val="100000"/>
              <a:buFont typeface="Book Antiqua" panose="02040602050305030304" pitchFamily="18" charset="0"/>
              <a:buAutoNum type="arabicPeriod"/>
            </a:pPr>
            <a:r>
              <a:rPr lang="en-US" altLang="zh-TW" i="1">
                <a:ea typeface="新細明體" panose="02020500000000000000" pitchFamily="18" charset="-120"/>
              </a:rPr>
              <a:t>x+x'y</a:t>
            </a:r>
            <a:r>
              <a:rPr lang="en-US" altLang="zh-TW">
                <a:ea typeface="新細明體" panose="02020500000000000000" pitchFamily="18" charset="-120"/>
              </a:rPr>
              <a:t> = (</a:t>
            </a:r>
            <a:r>
              <a:rPr lang="en-US" altLang="zh-TW" i="1">
                <a:ea typeface="新細明體" panose="02020500000000000000" pitchFamily="18" charset="-120"/>
              </a:rPr>
              <a:t>x+x'</a:t>
            </a:r>
            <a:r>
              <a:rPr lang="en-US" altLang="zh-TW">
                <a:ea typeface="新細明體" panose="02020500000000000000" pitchFamily="18" charset="-120"/>
              </a:rPr>
              <a:t>)(</a:t>
            </a:r>
            <a:r>
              <a:rPr lang="en-US" altLang="zh-TW" i="1">
                <a:ea typeface="新細明體" panose="02020500000000000000" pitchFamily="18" charset="-120"/>
              </a:rPr>
              <a:t>x+y</a:t>
            </a:r>
            <a:r>
              <a:rPr lang="en-US" altLang="zh-TW">
                <a:ea typeface="新細明體" panose="02020500000000000000" pitchFamily="18" charset="-120"/>
              </a:rPr>
              <a:t>) = 1 (</a:t>
            </a:r>
            <a:r>
              <a:rPr lang="en-US" altLang="zh-TW" i="1">
                <a:ea typeface="新細明體" panose="02020500000000000000" pitchFamily="18" charset="-120"/>
              </a:rPr>
              <a:t>x+y</a:t>
            </a:r>
            <a:r>
              <a:rPr lang="en-US" altLang="zh-TW">
                <a:ea typeface="新細明體" panose="02020500000000000000" pitchFamily="18" charset="-120"/>
              </a:rPr>
              <a:t>) = </a:t>
            </a:r>
            <a:r>
              <a:rPr lang="en-US" altLang="zh-TW" i="1">
                <a:ea typeface="新細明體" panose="02020500000000000000" pitchFamily="18" charset="-120"/>
              </a:rPr>
              <a:t>x+y</a:t>
            </a:r>
          </a:p>
          <a:p>
            <a:pPr lvl="1" eaLnBrk="1" hangingPunct="1">
              <a:buClrTx/>
              <a:buSzPct val="100000"/>
              <a:buFont typeface="Book Antiqua" panose="02040602050305030304" pitchFamily="18" charset="0"/>
              <a:buAutoNum type="arabicPeriod"/>
            </a:pPr>
            <a:r>
              <a:rPr lang="en-US" altLang="zh-TW">
                <a:ea typeface="新細明體" panose="02020500000000000000" pitchFamily="18" charset="-120"/>
              </a:rPr>
              <a:t>(</a:t>
            </a:r>
            <a:r>
              <a:rPr lang="en-US" altLang="zh-TW" i="1">
                <a:ea typeface="新細明體" panose="02020500000000000000" pitchFamily="18" charset="-120"/>
              </a:rPr>
              <a:t>x+y</a:t>
            </a:r>
            <a:r>
              <a:rPr lang="en-US" altLang="zh-TW">
                <a:ea typeface="新細明體" panose="02020500000000000000" pitchFamily="18" charset="-120"/>
              </a:rPr>
              <a:t>)(</a:t>
            </a:r>
            <a:r>
              <a:rPr lang="en-US" altLang="zh-TW" i="1">
                <a:ea typeface="新細明體" panose="02020500000000000000" pitchFamily="18" charset="-120"/>
              </a:rPr>
              <a:t>x+y'</a:t>
            </a:r>
            <a:r>
              <a:rPr lang="en-US" altLang="zh-TW">
                <a:ea typeface="新細明體" panose="02020500000000000000" pitchFamily="18" charset="-120"/>
              </a:rPr>
              <a:t>) = </a:t>
            </a:r>
            <a:r>
              <a:rPr lang="en-US" altLang="zh-TW" i="1">
                <a:ea typeface="新細明體" panose="02020500000000000000" pitchFamily="18" charset="-120"/>
              </a:rPr>
              <a:t>x+xy+xy'+yy' </a:t>
            </a:r>
            <a:r>
              <a:rPr lang="en-US" altLang="zh-TW">
                <a:ea typeface="新細明體" panose="02020500000000000000" pitchFamily="18" charset="-120"/>
              </a:rPr>
              <a:t>= </a:t>
            </a:r>
            <a:r>
              <a:rPr lang="en-US" altLang="zh-TW" i="1">
                <a:ea typeface="新細明體" panose="02020500000000000000" pitchFamily="18" charset="-120"/>
              </a:rPr>
              <a:t>x</a:t>
            </a:r>
            <a:r>
              <a:rPr lang="en-US" altLang="zh-TW">
                <a:ea typeface="新細明體" panose="02020500000000000000" pitchFamily="18" charset="-120"/>
              </a:rPr>
              <a:t>(1+</a:t>
            </a:r>
            <a:r>
              <a:rPr lang="en-US" altLang="zh-TW" i="1">
                <a:ea typeface="新細明體" panose="02020500000000000000" pitchFamily="18" charset="-120"/>
              </a:rPr>
              <a:t>y+y'</a:t>
            </a:r>
            <a:r>
              <a:rPr lang="en-US" altLang="zh-TW">
                <a:ea typeface="新細明體" panose="02020500000000000000" pitchFamily="18" charset="-120"/>
              </a:rPr>
              <a:t>) = </a:t>
            </a:r>
            <a:r>
              <a:rPr lang="en-US" altLang="zh-TW" i="1">
                <a:ea typeface="新細明體" panose="02020500000000000000" pitchFamily="18" charset="-120"/>
              </a:rPr>
              <a:t>x</a:t>
            </a:r>
          </a:p>
          <a:p>
            <a:pPr lvl="1" eaLnBrk="1" hangingPunct="1">
              <a:buClrTx/>
              <a:buSzPct val="100000"/>
              <a:buFont typeface="Book Antiqua" panose="02040602050305030304" pitchFamily="18" charset="0"/>
              <a:buAutoNum type="arabicPeriod"/>
            </a:pPr>
            <a:r>
              <a:rPr lang="en-US" altLang="zh-TW" i="1">
                <a:ea typeface="新細明體" panose="02020500000000000000" pitchFamily="18" charset="-120"/>
              </a:rPr>
              <a:t>xy + x'z + yz </a:t>
            </a:r>
            <a:r>
              <a:rPr lang="en-US" altLang="zh-TW">
                <a:ea typeface="新細明體" panose="02020500000000000000" pitchFamily="18" charset="-120"/>
              </a:rPr>
              <a:t>= </a:t>
            </a:r>
            <a:r>
              <a:rPr lang="en-US" altLang="zh-TW" i="1">
                <a:ea typeface="新細明體" panose="02020500000000000000" pitchFamily="18" charset="-120"/>
              </a:rPr>
              <a:t>xy + x'z + yz</a:t>
            </a:r>
            <a:r>
              <a:rPr lang="en-US" altLang="zh-TW">
                <a:ea typeface="新細明體" panose="02020500000000000000" pitchFamily="18" charset="-120"/>
              </a:rPr>
              <a:t>(</a:t>
            </a:r>
            <a:r>
              <a:rPr lang="en-US" altLang="zh-TW" i="1">
                <a:ea typeface="新細明體" panose="02020500000000000000" pitchFamily="18" charset="-120"/>
              </a:rPr>
              <a:t>x+x'</a:t>
            </a:r>
            <a:r>
              <a:rPr lang="en-US" altLang="zh-TW">
                <a:ea typeface="新細明體" panose="02020500000000000000" pitchFamily="18" charset="-120"/>
              </a:rPr>
              <a:t>) = </a:t>
            </a:r>
            <a:r>
              <a:rPr lang="en-US" altLang="zh-TW" i="1">
                <a:ea typeface="新細明體" panose="02020500000000000000" pitchFamily="18" charset="-120"/>
              </a:rPr>
              <a:t>xy + x'z + yzx + yzx' </a:t>
            </a:r>
            <a:r>
              <a:rPr lang="en-US" altLang="zh-TW">
                <a:ea typeface="新細明體" panose="02020500000000000000" pitchFamily="18" charset="-120"/>
              </a:rPr>
              <a:t>= </a:t>
            </a:r>
            <a:r>
              <a:rPr lang="en-US" altLang="zh-TW" i="1">
                <a:ea typeface="新細明體" panose="02020500000000000000" pitchFamily="18" charset="-120"/>
              </a:rPr>
              <a:t>xy</a:t>
            </a:r>
            <a:r>
              <a:rPr lang="en-US" altLang="zh-TW">
                <a:ea typeface="新細明體" panose="02020500000000000000" pitchFamily="18" charset="-120"/>
              </a:rPr>
              <a:t>(1+</a:t>
            </a:r>
            <a:r>
              <a:rPr lang="en-US" altLang="zh-TW" i="1">
                <a:ea typeface="新細明體" panose="02020500000000000000" pitchFamily="18" charset="-120"/>
              </a:rPr>
              <a:t>z</a:t>
            </a:r>
            <a:r>
              <a:rPr lang="en-US" altLang="zh-TW">
                <a:ea typeface="新細明體" panose="02020500000000000000" pitchFamily="18" charset="-120"/>
              </a:rPr>
              <a:t>) + </a:t>
            </a:r>
            <a:r>
              <a:rPr lang="en-US" altLang="zh-TW" i="1">
                <a:ea typeface="新細明體" panose="02020500000000000000" pitchFamily="18" charset="-120"/>
              </a:rPr>
              <a:t>x'z</a:t>
            </a:r>
            <a:r>
              <a:rPr lang="en-US" altLang="zh-TW">
                <a:ea typeface="新細明體" panose="02020500000000000000" pitchFamily="18" charset="-120"/>
              </a:rPr>
              <a:t>(1+</a:t>
            </a:r>
            <a:r>
              <a:rPr lang="en-US" altLang="zh-TW" i="1">
                <a:ea typeface="新細明體" panose="02020500000000000000" pitchFamily="18" charset="-120"/>
              </a:rPr>
              <a:t>y</a:t>
            </a:r>
            <a:r>
              <a:rPr lang="en-US" altLang="zh-TW">
                <a:ea typeface="新細明體" panose="02020500000000000000" pitchFamily="18" charset="-120"/>
              </a:rPr>
              <a:t>) = </a:t>
            </a:r>
            <a:r>
              <a:rPr lang="en-US" altLang="zh-TW" i="1">
                <a:ea typeface="新細明體" panose="02020500000000000000" pitchFamily="18" charset="-120"/>
              </a:rPr>
              <a:t>xy +x'z</a:t>
            </a:r>
          </a:p>
          <a:p>
            <a:pPr lvl="1" eaLnBrk="1" hangingPunct="1">
              <a:buClrTx/>
              <a:buSzPct val="100000"/>
              <a:buFont typeface="Book Antiqua" panose="02040602050305030304" pitchFamily="18" charset="0"/>
              <a:buAutoNum type="arabicPeriod"/>
            </a:pPr>
            <a:r>
              <a:rPr lang="en-US" altLang="zh-TW">
                <a:ea typeface="新細明體" panose="02020500000000000000" pitchFamily="18" charset="-120"/>
              </a:rPr>
              <a:t>(</a:t>
            </a:r>
            <a:r>
              <a:rPr lang="en-US" altLang="zh-TW" i="1">
                <a:ea typeface="新細明體" panose="02020500000000000000" pitchFamily="18" charset="-120"/>
              </a:rPr>
              <a:t>x+y</a:t>
            </a:r>
            <a:r>
              <a:rPr lang="en-US" altLang="zh-TW">
                <a:ea typeface="新細明體" panose="02020500000000000000" pitchFamily="18" charset="-120"/>
              </a:rPr>
              <a:t>)(</a:t>
            </a:r>
            <a:r>
              <a:rPr lang="en-US" altLang="zh-TW" i="1">
                <a:ea typeface="新細明體" panose="02020500000000000000" pitchFamily="18" charset="-120"/>
              </a:rPr>
              <a:t>x'</a:t>
            </a:r>
            <a:r>
              <a:rPr lang="en-US" altLang="zh-TW">
                <a:ea typeface="新細明體" panose="02020500000000000000" pitchFamily="18" charset="-120"/>
              </a:rPr>
              <a:t>+</a:t>
            </a:r>
            <a:r>
              <a:rPr lang="en-US" altLang="zh-TW" i="1">
                <a:ea typeface="新細明體" panose="02020500000000000000" pitchFamily="18" charset="-120"/>
              </a:rPr>
              <a:t>z</a:t>
            </a:r>
            <a:r>
              <a:rPr lang="en-US" altLang="zh-TW">
                <a:ea typeface="新細明體" panose="02020500000000000000" pitchFamily="18" charset="-120"/>
              </a:rPr>
              <a:t>)(</a:t>
            </a:r>
            <a:r>
              <a:rPr lang="en-US" altLang="zh-TW" i="1">
                <a:ea typeface="新細明體" panose="02020500000000000000" pitchFamily="18" charset="-120"/>
              </a:rPr>
              <a:t>y+z</a:t>
            </a:r>
            <a:r>
              <a:rPr lang="en-US" altLang="zh-TW">
                <a:ea typeface="新細明體" panose="02020500000000000000" pitchFamily="18" charset="-120"/>
              </a:rPr>
              <a:t>) = (</a:t>
            </a:r>
            <a:r>
              <a:rPr lang="en-US" altLang="zh-TW" i="1">
                <a:ea typeface="新細明體" panose="02020500000000000000" pitchFamily="18" charset="-120"/>
              </a:rPr>
              <a:t>x+y</a:t>
            </a:r>
            <a:r>
              <a:rPr lang="en-US" altLang="zh-TW">
                <a:ea typeface="新細明體" panose="02020500000000000000" pitchFamily="18" charset="-120"/>
              </a:rPr>
              <a:t>)(</a:t>
            </a:r>
            <a:r>
              <a:rPr lang="en-US" altLang="zh-TW" i="1">
                <a:ea typeface="新細明體" panose="02020500000000000000" pitchFamily="18" charset="-120"/>
              </a:rPr>
              <a:t>x'+z</a:t>
            </a:r>
            <a:r>
              <a:rPr lang="en-US" altLang="zh-TW">
                <a:ea typeface="新細明體" panose="02020500000000000000" pitchFamily="18" charset="-120"/>
              </a:rPr>
              <a:t>), by duality from function 4. (</a:t>
            </a:r>
            <a:r>
              <a:rPr lang="en-US" altLang="zh-TW" i="1">
                <a:solidFill>
                  <a:srgbClr val="0000FF"/>
                </a:solidFill>
                <a:ea typeface="新細明體" panose="02020500000000000000" pitchFamily="18" charset="-120"/>
              </a:rPr>
              <a:t>consensus theorem</a:t>
            </a:r>
            <a:r>
              <a:rPr lang="en-US" altLang="zh-TW">
                <a:solidFill>
                  <a:srgbClr val="0000FF"/>
                </a:solidFill>
                <a:ea typeface="新細明體" panose="02020500000000000000" pitchFamily="18" charset="-120"/>
              </a:rPr>
              <a:t> </a:t>
            </a:r>
            <a:r>
              <a:rPr lang="en-US" altLang="zh-TW">
                <a:ea typeface="新細明體" panose="02020500000000000000" pitchFamily="18" charset="-120"/>
              </a:rPr>
              <a:t>with duality)</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9B3347A9-6635-4A8F-9ADE-AD36F54967BB}"/>
              </a:ext>
            </a:extLst>
          </p:cNvPr>
          <p:cNvSpPr>
            <a:spLocks noGrp="1"/>
          </p:cNvSpPr>
          <p:nvPr>
            <p:ph type="dt" sz="quarter" idx="10"/>
          </p:nvPr>
        </p:nvSpPr>
        <p:spPr/>
        <p:txBody>
          <a:bodyPr/>
          <a:lstStyle/>
          <a:p>
            <a:pPr>
              <a:defRPr/>
            </a:pPr>
            <a:fld id="{9FDDF0A9-7E3F-4C87-962A-B62A7D4C0695}" type="datetime4">
              <a:rPr lang="en-US" altLang="en-US"/>
              <a:pPr>
                <a:defRPr/>
              </a:pPr>
              <a:t>December 8, 2023</a:t>
            </a:fld>
            <a:endParaRPr lang="en-US" altLang="en-US"/>
          </a:p>
        </p:txBody>
      </p:sp>
      <p:sp>
        <p:nvSpPr>
          <p:cNvPr id="65539" name="Slide Number Placeholder 3">
            <a:extLst>
              <a:ext uri="{FF2B5EF4-FFF2-40B4-BE49-F238E27FC236}">
                <a16:creationId xmlns:a16="http://schemas.microsoft.com/office/drawing/2014/main" id="{E744CA22-61F5-4423-9BE6-1F6970067AF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218DC85A-B02A-4179-A77B-BE6A81E201A6}" type="slidenum">
              <a:rPr lang="en-US" altLang="en-US" smtClean="0">
                <a:solidFill>
                  <a:schemeClr val="bg1"/>
                </a:solidFill>
              </a:rPr>
              <a:pPr/>
              <a:t>22</a:t>
            </a:fld>
            <a:endParaRPr lang="en-US" altLang="en-US">
              <a:solidFill>
                <a:schemeClr val="bg1"/>
              </a:solidFill>
            </a:endParaRPr>
          </a:p>
        </p:txBody>
      </p:sp>
      <p:sp>
        <p:nvSpPr>
          <p:cNvPr id="65540" name="標題 1">
            <a:extLst>
              <a:ext uri="{FF2B5EF4-FFF2-40B4-BE49-F238E27FC236}">
                <a16:creationId xmlns:a16="http://schemas.microsoft.com/office/drawing/2014/main" id="{615A4497-EF10-4941-84A7-1CD7514A8408}"/>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Complement of a Function</a:t>
            </a:r>
            <a:endParaRPr lang="zh-TW" altLang="en-US" sz="2500">
              <a:ea typeface="新細明體" panose="02020500000000000000" pitchFamily="18" charset="-120"/>
            </a:endParaRPr>
          </a:p>
        </p:txBody>
      </p:sp>
      <p:sp>
        <p:nvSpPr>
          <p:cNvPr id="65541" name="內容版面配置區 2">
            <a:extLst>
              <a:ext uri="{FF2B5EF4-FFF2-40B4-BE49-F238E27FC236}">
                <a16:creationId xmlns:a16="http://schemas.microsoft.com/office/drawing/2014/main" id="{C2CD4899-E58B-46D7-9BEA-6FF2463973B4}"/>
              </a:ext>
            </a:extLst>
          </p:cNvPr>
          <p:cNvSpPr>
            <a:spLocks noGrp="1" noChangeArrowheads="1"/>
          </p:cNvSpPr>
          <p:nvPr>
            <p:ph idx="4294967295"/>
          </p:nvPr>
        </p:nvSpPr>
        <p:spPr>
          <a:xfrm>
            <a:off x="538163" y="1063625"/>
            <a:ext cx="8077200" cy="5181600"/>
          </a:xfrm>
        </p:spPr>
        <p:txBody>
          <a:bodyPr lIns="90488" tIns="44450" rIns="90488" bIns="44450"/>
          <a:lstStyle/>
          <a:p>
            <a:pPr eaLnBrk="1" hangingPunct="1"/>
            <a:r>
              <a:rPr lang="en-US" altLang="zh-TW">
                <a:ea typeface="新細明體" panose="02020500000000000000" pitchFamily="18" charset="-120"/>
              </a:rPr>
              <a:t>An interchange of 0's for 1's and 1's for 0's in the value of </a:t>
            </a:r>
            <a:r>
              <a:rPr lang="en-US" altLang="zh-TW" i="1">
                <a:ea typeface="新細明體" panose="02020500000000000000" pitchFamily="18" charset="-120"/>
              </a:rPr>
              <a:t>F</a:t>
            </a:r>
          </a:p>
          <a:p>
            <a:pPr lvl="1" eaLnBrk="1" hangingPunct="1"/>
            <a:r>
              <a:rPr lang="en-US" altLang="zh-TW">
                <a:ea typeface="新細明體" panose="02020500000000000000" pitchFamily="18" charset="-120"/>
              </a:rPr>
              <a:t>By DeMorgan's theorem</a:t>
            </a:r>
          </a:p>
          <a:p>
            <a:pPr lvl="1" eaLnBrk="1" hangingPunct="1"/>
            <a:r>
              <a:rPr lang="en-US" altLang="zh-TW">
                <a:ea typeface="新細明體" panose="02020500000000000000" pitchFamily="18" charset="-120"/>
              </a:rPr>
              <a:t>(</a:t>
            </a:r>
            <a:r>
              <a:rPr lang="en-US" altLang="zh-TW" i="1">
                <a:ea typeface="新細明體" panose="02020500000000000000" pitchFamily="18" charset="-120"/>
              </a:rPr>
              <a:t>A+B+C</a:t>
            </a:r>
            <a:r>
              <a:rPr lang="en-US" altLang="zh-TW">
                <a:ea typeface="新細明體" panose="02020500000000000000" pitchFamily="18" charset="-120"/>
              </a:rPr>
              <a:t>)</a:t>
            </a:r>
            <a:r>
              <a:rPr lang="en-US" altLang="zh-TW" i="1">
                <a:ea typeface="新細明體" panose="02020500000000000000" pitchFamily="18" charset="-120"/>
              </a:rPr>
              <a:t>'</a:t>
            </a:r>
            <a:r>
              <a:rPr lang="en-US" altLang="zh-TW">
                <a:ea typeface="新細明體" panose="02020500000000000000" pitchFamily="18" charset="-120"/>
              </a:rPr>
              <a:t> = (</a:t>
            </a:r>
            <a:r>
              <a:rPr lang="en-US" altLang="zh-TW" i="1">
                <a:ea typeface="新細明體" panose="02020500000000000000" pitchFamily="18" charset="-120"/>
              </a:rPr>
              <a:t>A+X</a:t>
            </a:r>
            <a:r>
              <a:rPr lang="en-US" altLang="zh-TW">
                <a:ea typeface="新細明體" panose="02020500000000000000" pitchFamily="18" charset="-120"/>
              </a:rPr>
              <a:t>)</a:t>
            </a:r>
            <a:r>
              <a:rPr lang="en-US" altLang="zh-TW" i="1">
                <a:ea typeface="新細明體" panose="02020500000000000000" pitchFamily="18" charset="-120"/>
              </a:rPr>
              <a:t>’</a:t>
            </a:r>
            <a:r>
              <a:rPr lang="en-US" altLang="zh-TW">
                <a:ea typeface="新細明體" panose="02020500000000000000" pitchFamily="18" charset="-120"/>
              </a:rPr>
              <a:t>	                let </a:t>
            </a:r>
            <a:r>
              <a:rPr lang="en-US" altLang="zh-TW" i="1">
                <a:ea typeface="新細明體" panose="02020500000000000000" pitchFamily="18" charset="-120"/>
              </a:rPr>
              <a:t>B+C</a:t>
            </a:r>
            <a:r>
              <a:rPr lang="en-US" altLang="zh-TW">
                <a:ea typeface="新細明體" panose="02020500000000000000" pitchFamily="18" charset="-120"/>
              </a:rPr>
              <a:t> = </a:t>
            </a:r>
            <a:r>
              <a:rPr lang="en-US" altLang="zh-TW" i="1">
                <a:ea typeface="新細明體" panose="02020500000000000000" pitchFamily="18" charset="-120"/>
              </a:rPr>
              <a:t>X</a:t>
            </a:r>
            <a:r>
              <a:rPr lang="en-US" altLang="zh-TW">
                <a:ea typeface="新細明體" panose="02020500000000000000" pitchFamily="18" charset="-120"/>
              </a:rPr>
              <a:t> </a:t>
            </a:r>
          </a:p>
          <a:p>
            <a:pPr lvl="1" eaLnBrk="1" hangingPunct="1">
              <a:buFont typeface="Wingdings" panose="05000000000000000000" pitchFamily="2" charset="2"/>
              <a:buNone/>
            </a:pPr>
            <a:r>
              <a:rPr lang="en-US" altLang="zh-TW">
                <a:ea typeface="新細明體" panose="02020500000000000000" pitchFamily="18" charset="-120"/>
              </a:rPr>
              <a:t>	= </a:t>
            </a:r>
            <a:r>
              <a:rPr lang="en-US" altLang="zh-TW" i="1">
                <a:ea typeface="新細明體" panose="02020500000000000000" pitchFamily="18" charset="-120"/>
              </a:rPr>
              <a:t>A'X'</a:t>
            </a:r>
            <a:r>
              <a:rPr lang="en-US" altLang="zh-TW">
                <a:ea typeface="新細明體" panose="02020500000000000000" pitchFamily="18" charset="-120"/>
              </a:rPr>
              <a:t> 			by theorem 5(a) (DeMorgan's)</a:t>
            </a:r>
          </a:p>
          <a:p>
            <a:pPr lvl="1" eaLnBrk="1" hangingPunct="1">
              <a:buFont typeface="Wingdings" panose="05000000000000000000" pitchFamily="2" charset="2"/>
              <a:buNone/>
            </a:pPr>
            <a:r>
              <a:rPr lang="en-US" altLang="zh-TW">
                <a:ea typeface="新細明體" panose="02020500000000000000" pitchFamily="18" charset="-120"/>
              </a:rPr>
              <a:t>	= </a:t>
            </a:r>
            <a:r>
              <a:rPr lang="en-US" altLang="zh-TW" i="1">
                <a:ea typeface="新細明體" panose="02020500000000000000" pitchFamily="18" charset="-120"/>
              </a:rPr>
              <a:t>A'</a:t>
            </a:r>
            <a:r>
              <a:rPr lang="en-US" altLang="zh-TW">
                <a:ea typeface="新細明體" panose="02020500000000000000" pitchFamily="18" charset="-120"/>
              </a:rPr>
              <a:t>(</a:t>
            </a:r>
            <a:r>
              <a:rPr lang="en-US" altLang="zh-TW" i="1">
                <a:ea typeface="新細明體" panose="02020500000000000000" pitchFamily="18" charset="-120"/>
              </a:rPr>
              <a:t>B+C</a:t>
            </a:r>
            <a:r>
              <a:rPr lang="en-US" altLang="zh-TW">
                <a:ea typeface="新細明體" panose="02020500000000000000" pitchFamily="18" charset="-120"/>
              </a:rPr>
              <a:t>)</a:t>
            </a:r>
            <a:r>
              <a:rPr lang="en-US" altLang="zh-TW" i="1">
                <a:ea typeface="新細明體" panose="02020500000000000000" pitchFamily="18" charset="-120"/>
              </a:rPr>
              <a:t>’</a:t>
            </a:r>
            <a:r>
              <a:rPr lang="en-US" altLang="zh-TW">
                <a:ea typeface="新細明體" panose="02020500000000000000" pitchFamily="18" charset="-120"/>
              </a:rPr>
              <a:t>		                substitute </a:t>
            </a:r>
            <a:r>
              <a:rPr lang="en-US" altLang="zh-TW" i="1">
                <a:ea typeface="新細明體" panose="02020500000000000000" pitchFamily="18" charset="-120"/>
              </a:rPr>
              <a:t>B</a:t>
            </a:r>
            <a:r>
              <a:rPr lang="en-US" altLang="zh-TW">
                <a:ea typeface="新細明體" panose="02020500000000000000" pitchFamily="18" charset="-120"/>
              </a:rPr>
              <a:t>+</a:t>
            </a:r>
            <a:r>
              <a:rPr lang="en-US" altLang="zh-TW" i="1">
                <a:ea typeface="新細明體" panose="02020500000000000000" pitchFamily="18" charset="-120"/>
              </a:rPr>
              <a:t>C</a:t>
            </a:r>
            <a:r>
              <a:rPr lang="en-US" altLang="zh-TW">
                <a:ea typeface="新細明體" panose="02020500000000000000" pitchFamily="18" charset="-120"/>
              </a:rPr>
              <a:t> = </a:t>
            </a:r>
            <a:r>
              <a:rPr lang="en-US" altLang="zh-TW" i="1">
                <a:ea typeface="新細明體" panose="02020500000000000000" pitchFamily="18" charset="-120"/>
              </a:rPr>
              <a:t>X</a:t>
            </a:r>
            <a:r>
              <a:rPr lang="en-US" altLang="zh-TW">
                <a:ea typeface="新細明體" panose="02020500000000000000" pitchFamily="18" charset="-120"/>
              </a:rPr>
              <a:t>		</a:t>
            </a:r>
          </a:p>
          <a:p>
            <a:pPr lvl="1" eaLnBrk="1" hangingPunct="1">
              <a:buFont typeface="Wingdings" panose="05000000000000000000" pitchFamily="2" charset="2"/>
              <a:buNone/>
            </a:pPr>
            <a:r>
              <a:rPr lang="en-US" altLang="zh-TW">
                <a:ea typeface="新細明體" panose="02020500000000000000" pitchFamily="18" charset="-120"/>
              </a:rPr>
              <a:t>	= </a:t>
            </a:r>
            <a:r>
              <a:rPr lang="en-US" altLang="zh-TW" i="1">
                <a:ea typeface="新細明體" panose="02020500000000000000" pitchFamily="18" charset="-120"/>
              </a:rPr>
              <a:t>A'</a:t>
            </a:r>
            <a:r>
              <a:rPr lang="en-US" altLang="zh-TW">
                <a:ea typeface="新細明體" panose="02020500000000000000" pitchFamily="18" charset="-120"/>
              </a:rPr>
              <a:t>(</a:t>
            </a:r>
            <a:r>
              <a:rPr lang="en-US" altLang="zh-TW" i="1">
                <a:ea typeface="新細明體" panose="02020500000000000000" pitchFamily="18" charset="-120"/>
              </a:rPr>
              <a:t>B'C'</a:t>
            </a:r>
            <a:r>
              <a:rPr lang="en-US" altLang="zh-TW">
                <a:ea typeface="新細明體" panose="02020500000000000000" pitchFamily="18" charset="-120"/>
              </a:rPr>
              <a:t>)		            	by theorem 5(a) (DeMorgan's)</a:t>
            </a:r>
          </a:p>
          <a:p>
            <a:pPr lvl="1" eaLnBrk="1" hangingPunct="1">
              <a:buFont typeface="Wingdings" panose="05000000000000000000" pitchFamily="2" charset="2"/>
              <a:buNone/>
            </a:pPr>
            <a:r>
              <a:rPr lang="en-US" altLang="zh-TW">
                <a:ea typeface="新細明體" panose="02020500000000000000" pitchFamily="18" charset="-120"/>
              </a:rPr>
              <a:t>	= </a:t>
            </a:r>
            <a:r>
              <a:rPr lang="en-US" altLang="zh-TW" i="1">
                <a:ea typeface="新細明體" panose="02020500000000000000" pitchFamily="18" charset="-120"/>
              </a:rPr>
              <a:t>A'B'C'</a:t>
            </a:r>
            <a:r>
              <a:rPr lang="en-US" altLang="zh-TW">
                <a:ea typeface="新細明體" panose="02020500000000000000" pitchFamily="18" charset="-120"/>
              </a:rPr>
              <a:t>		                by theorem 4(b) (associative)</a:t>
            </a:r>
          </a:p>
          <a:p>
            <a:pPr eaLnBrk="1" hangingPunct="1"/>
            <a:r>
              <a:rPr lang="en-US" altLang="zh-TW" i="1">
                <a:ea typeface="新細明體" panose="02020500000000000000" pitchFamily="18" charset="-120"/>
              </a:rPr>
              <a:t>Generalizations</a:t>
            </a:r>
            <a:r>
              <a:rPr lang="en-US" altLang="zh-TW">
                <a:ea typeface="新細明體" panose="02020500000000000000" pitchFamily="18" charset="-120"/>
              </a:rPr>
              <a:t>: a function is obtained by interchanging AND and OR operators and complementing each literal.</a:t>
            </a:r>
          </a:p>
          <a:p>
            <a:pPr lvl="1" eaLnBrk="1" hangingPunct="1"/>
            <a:r>
              <a:rPr lang="en-US" altLang="zh-TW">
                <a:ea typeface="新細明體" panose="02020500000000000000" pitchFamily="18" charset="-120"/>
              </a:rPr>
              <a:t>(</a:t>
            </a:r>
            <a:r>
              <a:rPr lang="en-US" altLang="zh-TW" i="1">
                <a:ea typeface="新細明體" panose="02020500000000000000" pitchFamily="18" charset="-120"/>
              </a:rPr>
              <a:t>A+B+C+D+ ... +F</a:t>
            </a:r>
            <a:r>
              <a:rPr lang="en-US" altLang="zh-TW">
                <a:ea typeface="新細明體" panose="02020500000000000000" pitchFamily="18" charset="-120"/>
              </a:rPr>
              <a:t>)</a:t>
            </a:r>
            <a:r>
              <a:rPr lang="en-US" altLang="zh-TW" i="1">
                <a:ea typeface="新細明體" panose="02020500000000000000" pitchFamily="18" charset="-120"/>
              </a:rPr>
              <a:t>'</a:t>
            </a:r>
            <a:r>
              <a:rPr lang="en-US" altLang="zh-TW">
                <a:ea typeface="新細明體" panose="02020500000000000000" pitchFamily="18" charset="-120"/>
              </a:rPr>
              <a:t> = </a:t>
            </a:r>
            <a:r>
              <a:rPr lang="en-US" altLang="zh-TW" i="1">
                <a:ea typeface="新細明體" panose="02020500000000000000" pitchFamily="18" charset="-120"/>
              </a:rPr>
              <a:t>A'B'C'D'</a:t>
            </a:r>
            <a:r>
              <a:rPr lang="en-US" altLang="zh-TW">
                <a:ea typeface="新細明體" panose="02020500000000000000" pitchFamily="18" charset="-120"/>
              </a:rPr>
              <a:t>... </a:t>
            </a:r>
            <a:r>
              <a:rPr lang="en-US" altLang="zh-TW" i="1">
                <a:ea typeface="新細明體" panose="02020500000000000000" pitchFamily="18" charset="-120"/>
              </a:rPr>
              <a:t>F'</a:t>
            </a:r>
          </a:p>
          <a:p>
            <a:pPr lvl="1" eaLnBrk="1" hangingPunct="1"/>
            <a:r>
              <a:rPr lang="en-US" altLang="zh-TW">
                <a:ea typeface="新細明體" panose="02020500000000000000" pitchFamily="18" charset="-120"/>
              </a:rPr>
              <a:t>(</a:t>
            </a:r>
            <a:r>
              <a:rPr lang="en-US" altLang="zh-TW" i="1">
                <a:ea typeface="新細明體" panose="02020500000000000000" pitchFamily="18" charset="-120"/>
              </a:rPr>
              <a:t>ABCD ... F</a:t>
            </a:r>
            <a:r>
              <a:rPr lang="en-US" altLang="zh-TW">
                <a:ea typeface="新細明體" panose="02020500000000000000" pitchFamily="18" charset="-120"/>
              </a:rPr>
              <a:t>)</a:t>
            </a:r>
            <a:r>
              <a:rPr lang="en-US" altLang="zh-TW" i="1">
                <a:ea typeface="新細明體" panose="02020500000000000000" pitchFamily="18" charset="-120"/>
              </a:rPr>
              <a:t>'</a:t>
            </a:r>
            <a:r>
              <a:rPr lang="en-US" altLang="zh-TW">
                <a:ea typeface="新細明體" panose="02020500000000000000" pitchFamily="18" charset="-120"/>
              </a:rPr>
              <a:t> = </a:t>
            </a:r>
            <a:r>
              <a:rPr lang="en-US" altLang="zh-TW" i="1">
                <a:ea typeface="新細明體" panose="02020500000000000000" pitchFamily="18" charset="-120"/>
              </a:rPr>
              <a:t>A'+ B'+C'+D' </a:t>
            </a:r>
            <a:r>
              <a:rPr lang="en-US" altLang="zh-TW">
                <a:ea typeface="新細明體" panose="02020500000000000000" pitchFamily="18" charset="-120"/>
              </a:rPr>
              <a:t>... +</a:t>
            </a:r>
            <a:r>
              <a:rPr lang="en-US" altLang="zh-TW" i="1">
                <a:ea typeface="新細明體" panose="02020500000000000000" pitchFamily="18" charset="-120"/>
              </a:rPr>
              <a:t>F'</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293435C6-5E38-4BE5-A23B-9F949A6B5C66}"/>
              </a:ext>
            </a:extLst>
          </p:cNvPr>
          <p:cNvSpPr>
            <a:spLocks noGrp="1"/>
          </p:cNvSpPr>
          <p:nvPr>
            <p:ph type="dt" sz="quarter" idx="10"/>
          </p:nvPr>
        </p:nvSpPr>
        <p:spPr/>
        <p:txBody>
          <a:bodyPr/>
          <a:lstStyle/>
          <a:p>
            <a:pPr>
              <a:defRPr/>
            </a:pPr>
            <a:fld id="{CC5D3607-0D29-4D5A-B98D-E37707E664FF}" type="datetime4">
              <a:rPr lang="en-US" altLang="en-US"/>
              <a:pPr>
                <a:defRPr/>
              </a:pPr>
              <a:t>December 8, 2023</a:t>
            </a:fld>
            <a:endParaRPr lang="en-US" altLang="en-US"/>
          </a:p>
        </p:txBody>
      </p:sp>
      <p:sp>
        <p:nvSpPr>
          <p:cNvPr id="66563" name="Slide Number Placeholder 3">
            <a:extLst>
              <a:ext uri="{FF2B5EF4-FFF2-40B4-BE49-F238E27FC236}">
                <a16:creationId xmlns:a16="http://schemas.microsoft.com/office/drawing/2014/main" id="{79FC325E-A30A-46D2-BAC1-4A8E313D245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070DA627-550D-4B79-A242-12991D861EE6}" type="slidenum">
              <a:rPr lang="en-US" altLang="en-US" smtClean="0">
                <a:solidFill>
                  <a:schemeClr val="bg1"/>
                </a:solidFill>
              </a:rPr>
              <a:pPr/>
              <a:t>23</a:t>
            </a:fld>
            <a:endParaRPr lang="en-US" altLang="en-US">
              <a:solidFill>
                <a:schemeClr val="bg1"/>
              </a:solidFill>
            </a:endParaRPr>
          </a:p>
        </p:txBody>
      </p:sp>
      <p:sp>
        <p:nvSpPr>
          <p:cNvPr id="66564" name="標題 1">
            <a:extLst>
              <a:ext uri="{FF2B5EF4-FFF2-40B4-BE49-F238E27FC236}">
                <a16:creationId xmlns:a16="http://schemas.microsoft.com/office/drawing/2014/main" id="{CE452AB5-E580-4347-A3E4-AB6D357F7660}"/>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2.6	Canonical and Standard Forms </a:t>
            </a:r>
            <a:endParaRPr lang="zh-TW" altLang="en-US" sz="2500">
              <a:ea typeface="新細明體" panose="02020500000000000000" pitchFamily="18" charset="-120"/>
            </a:endParaRPr>
          </a:p>
        </p:txBody>
      </p:sp>
      <p:sp>
        <p:nvSpPr>
          <p:cNvPr id="66565" name="內容版面配置區 2">
            <a:extLst>
              <a:ext uri="{FF2B5EF4-FFF2-40B4-BE49-F238E27FC236}">
                <a16:creationId xmlns:a16="http://schemas.microsoft.com/office/drawing/2014/main" id="{0FEA88A8-C140-4AE7-B9F6-30096308138D}"/>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buFont typeface="Wingdings" panose="05000000000000000000" pitchFamily="2" charset="2"/>
              <a:buNone/>
            </a:pPr>
            <a:r>
              <a:rPr lang="en-US" altLang="zh-TW">
                <a:ea typeface="新細明體" panose="02020500000000000000" pitchFamily="18" charset="-120"/>
              </a:rPr>
              <a:t>Minterms and Maxterms</a:t>
            </a:r>
          </a:p>
          <a:p>
            <a:pPr eaLnBrk="1" hangingPunct="1"/>
            <a:r>
              <a:rPr lang="en-US" altLang="zh-TW">
                <a:ea typeface="新細明體" panose="02020500000000000000" pitchFamily="18" charset="-120"/>
              </a:rPr>
              <a:t>A minterm (standard product): an AND term consists of all literals in their normal form or in their complement form.</a:t>
            </a:r>
          </a:p>
          <a:p>
            <a:pPr lvl="1" eaLnBrk="1" hangingPunct="1"/>
            <a:r>
              <a:rPr lang="en-US" altLang="zh-TW">
                <a:ea typeface="新細明體" panose="02020500000000000000" pitchFamily="18" charset="-120"/>
              </a:rPr>
              <a:t>For example, two binary variables </a:t>
            </a:r>
            <a:r>
              <a:rPr lang="en-US" altLang="zh-TW" i="1">
                <a:ea typeface="新細明體" panose="02020500000000000000" pitchFamily="18" charset="-120"/>
              </a:rPr>
              <a:t>x </a:t>
            </a:r>
            <a:r>
              <a:rPr lang="en-US" altLang="zh-TW">
                <a:ea typeface="新細明體" panose="02020500000000000000" pitchFamily="18" charset="-120"/>
              </a:rPr>
              <a:t>and </a:t>
            </a:r>
            <a:r>
              <a:rPr lang="en-US" altLang="zh-TW" i="1">
                <a:ea typeface="新細明體" panose="02020500000000000000" pitchFamily="18" charset="-120"/>
              </a:rPr>
              <a:t>y,</a:t>
            </a:r>
          </a:p>
          <a:p>
            <a:pPr lvl="2" eaLnBrk="1" hangingPunct="1"/>
            <a:r>
              <a:rPr lang="en-US" altLang="zh-TW" i="1">
                <a:ea typeface="新細明體" panose="02020500000000000000" pitchFamily="18" charset="-120"/>
              </a:rPr>
              <a:t>xy, xy', x'y, x'y'</a:t>
            </a:r>
          </a:p>
          <a:p>
            <a:pPr lvl="1" eaLnBrk="1" hangingPunct="1"/>
            <a:r>
              <a:rPr lang="en-US" altLang="zh-TW">
                <a:ea typeface="新細明體" panose="02020500000000000000" pitchFamily="18" charset="-120"/>
              </a:rPr>
              <a:t>It is also called a standard product.</a:t>
            </a:r>
          </a:p>
          <a:p>
            <a:pPr lvl="1" eaLnBrk="1" hangingPunct="1"/>
            <a:r>
              <a:rPr lang="en-US" altLang="zh-TW" i="1">
                <a:ea typeface="新細明體" panose="02020500000000000000" pitchFamily="18" charset="-120"/>
              </a:rPr>
              <a:t>n</a:t>
            </a:r>
            <a:r>
              <a:rPr lang="en-US" altLang="zh-TW">
                <a:ea typeface="新細明體" panose="02020500000000000000" pitchFamily="18" charset="-120"/>
              </a:rPr>
              <a:t> variables can be combined to form 2</a:t>
            </a:r>
            <a:r>
              <a:rPr lang="en-US" altLang="zh-TW" i="1" baseline="40000">
                <a:ea typeface="新細明體" panose="02020500000000000000" pitchFamily="18" charset="-120"/>
              </a:rPr>
              <a:t>n </a:t>
            </a:r>
            <a:r>
              <a:rPr lang="en-US" altLang="zh-TW">
                <a:ea typeface="新細明體" panose="02020500000000000000" pitchFamily="18" charset="-120"/>
              </a:rPr>
              <a:t>minterms.</a:t>
            </a:r>
          </a:p>
          <a:p>
            <a:pPr eaLnBrk="1" hangingPunct="1"/>
            <a:r>
              <a:rPr lang="en-US" altLang="zh-TW">
                <a:ea typeface="新細明體" panose="02020500000000000000" pitchFamily="18" charset="-120"/>
              </a:rPr>
              <a:t>A maxterm (standard sums): an OR term</a:t>
            </a:r>
          </a:p>
          <a:p>
            <a:pPr lvl="1" eaLnBrk="1" hangingPunct="1"/>
            <a:r>
              <a:rPr lang="en-US" altLang="zh-TW">
                <a:ea typeface="新細明體" panose="02020500000000000000" pitchFamily="18" charset="-120"/>
              </a:rPr>
              <a:t>It is also call a standard sum.</a:t>
            </a:r>
          </a:p>
          <a:p>
            <a:pPr lvl="1" eaLnBrk="1" hangingPunct="1"/>
            <a:r>
              <a:rPr lang="en-US" altLang="zh-TW">
                <a:ea typeface="新細明體" panose="02020500000000000000" pitchFamily="18" charset="-120"/>
              </a:rPr>
              <a:t>2</a:t>
            </a:r>
            <a:r>
              <a:rPr lang="en-US" altLang="zh-TW" i="1" baseline="40000">
                <a:ea typeface="新細明體" panose="02020500000000000000" pitchFamily="18" charset="-120"/>
              </a:rPr>
              <a:t>n </a:t>
            </a:r>
            <a:r>
              <a:rPr lang="en-US" altLang="zh-TW">
                <a:ea typeface="新細明體" panose="02020500000000000000" pitchFamily="18" charset="-120"/>
              </a:rPr>
              <a:t>maxterms.</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a:extLst>
              <a:ext uri="{FF2B5EF4-FFF2-40B4-BE49-F238E27FC236}">
                <a16:creationId xmlns:a16="http://schemas.microsoft.com/office/drawing/2014/main" id="{AE15EB41-EC7E-44B2-9E66-953E3718372C}"/>
              </a:ext>
            </a:extLst>
          </p:cNvPr>
          <p:cNvSpPr>
            <a:spLocks noGrp="1"/>
          </p:cNvSpPr>
          <p:nvPr>
            <p:ph type="dt" sz="quarter" idx="10"/>
          </p:nvPr>
        </p:nvSpPr>
        <p:spPr/>
        <p:txBody>
          <a:bodyPr/>
          <a:lstStyle/>
          <a:p>
            <a:pPr>
              <a:defRPr/>
            </a:pPr>
            <a:fld id="{3D91C77D-34D0-460D-A532-67438B1C9BF6}" type="datetime4">
              <a:rPr lang="en-US" altLang="en-US"/>
              <a:pPr>
                <a:defRPr/>
              </a:pPr>
              <a:t>December 8, 2023</a:t>
            </a:fld>
            <a:endParaRPr lang="en-US" altLang="en-US"/>
          </a:p>
        </p:txBody>
      </p:sp>
      <p:sp>
        <p:nvSpPr>
          <p:cNvPr id="67587" name="Slide Number Placeholder 3">
            <a:extLst>
              <a:ext uri="{FF2B5EF4-FFF2-40B4-BE49-F238E27FC236}">
                <a16:creationId xmlns:a16="http://schemas.microsoft.com/office/drawing/2014/main" id="{BBFBDE08-6F8A-4D5A-A5E5-D8AF1BBB87A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62AAA44E-107B-433A-AB9F-99D74F5DF7B8}" type="slidenum">
              <a:rPr lang="en-US" altLang="en-US" smtClean="0">
                <a:solidFill>
                  <a:schemeClr val="bg1"/>
                </a:solidFill>
              </a:rPr>
              <a:pPr/>
              <a:t>24</a:t>
            </a:fld>
            <a:endParaRPr lang="en-US" altLang="en-US">
              <a:solidFill>
                <a:schemeClr val="bg1"/>
              </a:solidFill>
            </a:endParaRPr>
          </a:p>
        </p:txBody>
      </p:sp>
      <p:sp>
        <p:nvSpPr>
          <p:cNvPr id="67588" name="標題 1">
            <a:extLst>
              <a:ext uri="{FF2B5EF4-FFF2-40B4-BE49-F238E27FC236}">
                <a16:creationId xmlns:a16="http://schemas.microsoft.com/office/drawing/2014/main" id="{088AFF72-8FC6-4925-BABD-06B9C4CB8640}"/>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Minterms and Maxterms</a:t>
            </a:r>
            <a:endParaRPr lang="zh-TW" altLang="en-US" sz="2500">
              <a:ea typeface="新細明體" panose="02020500000000000000" pitchFamily="18" charset="-120"/>
            </a:endParaRPr>
          </a:p>
        </p:txBody>
      </p:sp>
      <p:sp>
        <p:nvSpPr>
          <p:cNvPr id="67589" name="內容版面配置區 2">
            <a:extLst>
              <a:ext uri="{FF2B5EF4-FFF2-40B4-BE49-F238E27FC236}">
                <a16:creationId xmlns:a16="http://schemas.microsoft.com/office/drawing/2014/main" id="{52953A91-5250-487E-A827-9F2FCDBDD895}"/>
              </a:ext>
            </a:extLst>
          </p:cNvPr>
          <p:cNvSpPr>
            <a:spLocks noGrp="1" noChangeArrowheads="1"/>
          </p:cNvSpPr>
          <p:nvPr>
            <p:ph idx="4294967295"/>
          </p:nvPr>
        </p:nvSpPr>
        <p:spPr>
          <a:xfrm>
            <a:off x="546100" y="1065213"/>
            <a:ext cx="8077200" cy="5181600"/>
          </a:xfrm>
        </p:spPr>
        <p:txBody>
          <a:bodyPr lIns="90488" tIns="44450" rIns="90488" bIns="44450"/>
          <a:lstStyle/>
          <a:p>
            <a:pPr marL="342900" lvl="1" indent="-342900" eaLnBrk="1" hangingPunct="1">
              <a:buClr>
                <a:srgbClr val="0000FF"/>
              </a:buClr>
              <a:buSzPct val="90000"/>
              <a:buFont typeface="Wingdings 2" panose="05020102010507070707" pitchFamily="18" charset="2"/>
              <a:buChar char="©"/>
            </a:pPr>
            <a:r>
              <a:rPr lang="en-US" altLang="zh-TW" sz="2400">
                <a:ea typeface="新細明體" panose="02020500000000000000" pitchFamily="18" charset="-120"/>
              </a:rPr>
              <a:t>Each </a:t>
            </a:r>
            <a:r>
              <a:rPr lang="en-US" altLang="zh-TW" sz="2400" i="1">
                <a:ea typeface="新細明體" panose="02020500000000000000" pitchFamily="18" charset="-120"/>
              </a:rPr>
              <a:t>maxterm</a:t>
            </a:r>
            <a:r>
              <a:rPr lang="en-US" altLang="zh-TW" sz="2400">
                <a:ea typeface="新細明體" panose="02020500000000000000" pitchFamily="18" charset="-120"/>
              </a:rPr>
              <a:t> is the complement of its corresponding </a:t>
            </a:r>
            <a:r>
              <a:rPr lang="en-US" altLang="zh-TW" sz="2400" i="1">
                <a:ea typeface="新細明體" panose="02020500000000000000" pitchFamily="18" charset="-120"/>
              </a:rPr>
              <a:t>minterm</a:t>
            </a:r>
            <a:r>
              <a:rPr lang="en-US" altLang="zh-TW" sz="2400">
                <a:ea typeface="新細明體" panose="02020500000000000000" pitchFamily="18" charset="-120"/>
              </a:rPr>
              <a:t>, and vice versa.</a:t>
            </a:r>
            <a:endParaRPr lang="zh-TW" altLang="en-US" sz="2400">
              <a:ea typeface="新細明體" panose="02020500000000000000" pitchFamily="18" charset="-120"/>
            </a:endParaRPr>
          </a:p>
          <a:p>
            <a:pPr eaLnBrk="1" hangingPunct="1"/>
            <a:endParaRPr lang="zh-TW" altLang="en-US">
              <a:ea typeface="新細明體" panose="02020500000000000000" pitchFamily="18" charset="-120"/>
            </a:endParaRPr>
          </a:p>
        </p:txBody>
      </p:sp>
      <p:pic>
        <p:nvPicPr>
          <p:cNvPr id="67590" name="Picture 6">
            <a:extLst>
              <a:ext uri="{FF2B5EF4-FFF2-40B4-BE49-F238E27FC236}">
                <a16:creationId xmlns:a16="http://schemas.microsoft.com/office/drawing/2014/main" id="{8C6DECDD-ED55-434F-99CC-CD564A72EB27}"/>
              </a:ext>
            </a:extLst>
          </p:cNvPr>
          <p:cNvPicPr>
            <a:picLocks noChangeAspect="1" noChangeArrowheads="1"/>
          </p:cNvPicPr>
          <p:nvPr/>
        </p:nvPicPr>
        <p:blipFill>
          <a:blip r:embed="rId2">
            <a:lum bright="-28000" contrast="54000"/>
            <a:extLst>
              <a:ext uri="{28A0092B-C50C-407E-A947-70E740481C1C}">
                <a14:useLocalDpi xmlns:a14="http://schemas.microsoft.com/office/drawing/2010/main" val="0"/>
              </a:ext>
            </a:extLst>
          </a:blip>
          <a:srcRect/>
          <a:stretch>
            <a:fillRect/>
          </a:stretch>
        </p:blipFill>
        <p:spPr bwMode="auto">
          <a:xfrm>
            <a:off x="433388" y="2274888"/>
            <a:ext cx="830262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a:extLst>
              <a:ext uri="{FF2B5EF4-FFF2-40B4-BE49-F238E27FC236}">
                <a16:creationId xmlns:a16="http://schemas.microsoft.com/office/drawing/2014/main" id="{6FA367E3-6825-4840-B34D-C1402AC25382}"/>
              </a:ext>
            </a:extLst>
          </p:cNvPr>
          <p:cNvSpPr>
            <a:spLocks noGrp="1"/>
          </p:cNvSpPr>
          <p:nvPr>
            <p:ph type="dt" sz="quarter" idx="10"/>
          </p:nvPr>
        </p:nvSpPr>
        <p:spPr/>
        <p:txBody>
          <a:bodyPr/>
          <a:lstStyle/>
          <a:p>
            <a:pPr>
              <a:defRPr/>
            </a:pPr>
            <a:fld id="{8CD2A3E0-1671-4879-9361-CF93791DC029}" type="datetime4">
              <a:rPr lang="en-US" altLang="en-US"/>
              <a:pPr>
                <a:defRPr/>
              </a:pPr>
              <a:t>December 8, 2023</a:t>
            </a:fld>
            <a:endParaRPr lang="en-US" altLang="en-US"/>
          </a:p>
        </p:txBody>
      </p:sp>
      <p:sp>
        <p:nvSpPr>
          <p:cNvPr id="68611" name="Slide Number Placeholder 3">
            <a:extLst>
              <a:ext uri="{FF2B5EF4-FFF2-40B4-BE49-F238E27FC236}">
                <a16:creationId xmlns:a16="http://schemas.microsoft.com/office/drawing/2014/main" id="{9A34913A-3B73-4137-8948-03818ED86B2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F798B489-4539-4852-9BD7-963A2583B6AD}" type="slidenum">
              <a:rPr lang="en-US" altLang="en-US" smtClean="0">
                <a:solidFill>
                  <a:schemeClr val="bg1"/>
                </a:solidFill>
              </a:rPr>
              <a:pPr/>
              <a:t>25</a:t>
            </a:fld>
            <a:endParaRPr lang="en-US" altLang="en-US">
              <a:solidFill>
                <a:schemeClr val="bg1"/>
              </a:solidFill>
            </a:endParaRPr>
          </a:p>
        </p:txBody>
      </p:sp>
      <p:sp>
        <p:nvSpPr>
          <p:cNvPr id="68612" name="標題 1">
            <a:extLst>
              <a:ext uri="{FF2B5EF4-FFF2-40B4-BE49-F238E27FC236}">
                <a16:creationId xmlns:a16="http://schemas.microsoft.com/office/drawing/2014/main" id="{E3E8D0F4-C11D-4438-B04C-ECDD033B38F9}"/>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Minterms and Maxterms</a:t>
            </a:r>
            <a:endParaRPr lang="zh-TW" altLang="en-US" sz="2500">
              <a:ea typeface="新細明體" panose="02020500000000000000" pitchFamily="18" charset="-120"/>
            </a:endParaRPr>
          </a:p>
        </p:txBody>
      </p:sp>
      <p:sp>
        <p:nvSpPr>
          <p:cNvPr id="68613" name="內容版面配置區 2">
            <a:extLst>
              <a:ext uri="{FF2B5EF4-FFF2-40B4-BE49-F238E27FC236}">
                <a16:creationId xmlns:a16="http://schemas.microsoft.com/office/drawing/2014/main" id="{2F56674F-E0DC-4AE2-9B9E-0074E8CEF0B9}"/>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en-US" altLang="zh-TW">
                <a:ea typeface="新細明體" panose="02020500000000000000" pitchFamily="18" charset="-120"/>
              </a:rPr>
              <a:t>An Boolean function can be expressed by</a:t>
            </a:r>
          </a:p>
          <a:p>
            <a:pPr lvl="1" eaLnBrk="1" hangingPunct="1"/>
            <a:r>
              <a:rPr lang="en-US" altLang="zh-TW">
                <a:ea typeface="新細明體" panose="02020500000000000000" pitchFamily="18" charset="-120"/>
              </a:rPr>
              <a:t>A truth table</a:t>
            </a:r>
          </a:p>
          <a:p>
            <a:pPr lvl="1" eaLnBrk="1" hangingPunct="1"/>
            <a:r>
              <a:rPr lang="en-US" altLang="zh-TW">
                <a:ea typeface="新細明體" panose="02020500000000000000" pitchFamily="18" charset="-120"/>
              </a:rPr>
              <a:t>Sum of minterms</a:t>
            </a:r>
          </a:p>
          <a:p>
            <a:pPr lvl="1" eaLnBrk="1" hangingPunct="1"/>
            <a:r>
              <a:rPr lang="en-US" altLang="zh-TW" i="1">
                <a:ea typeface="新細明體" panose="02020500000000000000" pitchFamily="18" charset="-120"/>
              </a:rPr>
              <a:t>f</a:t>
            </a:r>
            <a:r>
              <a:rPr lang="en-US" altLang="zh-TW" baseline="-25000">
                <a:ea typeface="新細明體" panose="02020500000000000000" pitchFamily="18" charset="-120"/>
              </a:rPr>
              <a:t>1</a:t>
            </a:r>
            <a:r>
              <a:rPr lang="en-US" altLang="zh-TW" i="1" baseline="-25000">
                <a:ea typeface="新細明體" panose="02020500000000000000" pitchFamily="18" charset="-120"/>
              </a:rPr>
              <a:t> </a:t>
            </a:r>
            <a:r>
              <a:rPr lang="en-US" altLang="zh-TW" i="1">
                <a:ea typeface="新細明體" panose="02020500000000000000" pitchFamily="18" charset="-120"/>
              </a:rPr>
              <a:t>= x'y'z + xy'z' + xyz = m</a:t>
            </a:r>
            <a:r>
              <a:rPr lang="en-US" altLang="zh-TW" i="1" baseline="-25000">
                <a:ea typeface="新細明體" panose="02020500000000000000" pitchFamily="18" charset="-120"/>
              </a:rPr>
              <a:t>1 </a:t>
            </a:r>
            <a:r>
              <a:rPr lang="en-US" altLang="zh-TW" i="1">
                <a:ea typeface="新細明體" panose="02020500000000000000" pitchFamily="18" charset="-120"/>
              </a:rPr>
              <a:t>+ m</a:t>
            </a:r>
            <a:r>
              <a:rPr lang="en-US" altLang="zh-TW" i="1" baseline="-25000">
                <a:ea typeface="新細明體" panose="02020500000000000000" pitchFamily="18" charset="-120"/>
              </a:rPr>
              <a:t>4 </a:t>
            </a:r>
            <a:r>
              <a:rPr lang="en-US" altLang="zh-TW" i="1">
                <a:ea typeface="新細明體" panose="02020500000000000000" pitchFamily="18" charset="-120"/>
              </a:rPr>
              <a:t>+m</a:t>
            </a:r>
            <a:r>
              <a:rPr lang="en-US" altLang="zh-TW" i="1" baseline="-25000">
                <a:ea typeface="新細明體" panose="02020500000000000000" pitchFamily="18" charset="-120"/>
              </a:rPr>
              <a:t>7</a:t>
            </a:r>
            <a:r>
              <a:rPr lang="en-US" altLang="zh-TW" i="1">
                <a:ea typeface="新細明體" panose="02020500000000000000" pitchFamily="18" charset="-120"/>
              </a:rPr>
              <a:t> </a:t>
            </a:r>
            <a:r>
              <a:rPr lang="en-US" altLang="zh-TW">
                <a:ea typeface="新細明體" panose="02020500000000000000" pitchFamily="18" charset="-120"/>
              </a:rPr>
              <a:t>(Minterms)</a:t>
            </a:r>
          </a:p>
          <a:p>
            <a:pPr lvl="1" eaLnBrk="1" hangingPunct="1"/>
            <a:r>
              <a:rPr lang="en-US" altLang="zh-TW" i="1">
                <a:ea typeface="新細明體" panose="02020500000000000000" pitchFamily="18" charset="-120"/>
              </a:rPr>
              <a:t>f</a:t>
            </a:r>
            <a:r>
              <a:rPr lang="en-US" altLang="zh-TW" baseline="-25000">
                <a:ea typeface="新細明體" panose="02020500000000000000" pitchFamily="18" charset="-120"/>
              </a:rPr>
              <a:t>2</a:t>
            </a:r>
            <a:r>
              <a:rPr lang="en-US" altLang="zh-TW">
                <a:ea typeface="新細明體" panose="02020500000000000000" pitchFamily="18" charset="-120"/>
              </a:rPr>
              <a:t> = </a:t>
            </a:r>
            <a:r>
              <a:rPr lang="en-US" altLang="zh-TW" i="1">
                <a:ea typeface="新細明體" panose="02020500000000000000" pitchFamily="18" charset="-120"/>
              </a:rPr>
              <a:t>x'yz+ xy'z + xyz'+xyz</a:t>
            </a:r>
            <a:r>
              <a:rPr lang="en-US" altLang="zh-TW">
                <a:ea typeface="新細明體" panose="02020500000000000000" pitchFamily="18" charset="-120"/>
              </a:rPr>
              <a:t> = </a:t>
            </a:r>
            <a:r>
              <a:rPr lang="en-US" altLang="zh-TW" i="1">
                <a:ea typeface="新細明體" panose="02020500000000000000" pitchFamily="18" charset="-120"/>
              </a:rPr>
              <a:t>m</a:t>
            </a:r>
            <a:r>
              <a:rPr lang="en-US" altLang="zh-TW" i="1" baseline="-25000">
                <a:ea typeface="新細明體" panose="02020500000000000000" pitchFamily="18" charset="-120"/>
              </a:rPr>
              <a:t>3 </a:t>
            </a:r>
            <a:r>
              <a:rPr lang="en-US" altLang="zh-TW" i="1">
                <a:ea typeface="新細明體" panose="02020500000000000000" pitchFamily="18" charset="-120"/>
              </a:rPr>
              <a:t>+ m</a:t>
            </a:r>
            <a:r>
              <a:rPr lang="en-US" altLang="zh-TW" i="1" baseline="-25000">
                <a:ea typeface="新細明體" panose="02020500000000000000" pitchFamily="18" charset="-120"/>
              </a:rPr>
              <a:t>5 </a:t>
            </a:r>
            <a:r>
              <a:rPr lang="en-US" altLang="zh-TW" i="1">
                <a:ea typeface="新細明體" panose="02020500000000000000" pitchFamily="18" charset="-120"/>
              </a:rPr>
              <a:t>+m</a:t>
            </a:r>
            <a:r>
              <a:rPr lang="en-US" altLang="zh-TW" i="1" baseline="-25000">
                <a:ea typeface="新細明體" panose="02020500000000000000" pitchFamily="18" charset="-120"/>
              </a:rPr>
              <a:t>6</a:t>
            </a:r>
            <a:r>
              <a:rPr lang="en-US" altLang="zh-TW" i="1">
                <a:ea typeface="新細明體" panose="02020500000000000000" pitchFamily="18" charset="-120"/>
              </a:rPr>
              <a:t> + m</a:t>
            </a:r>
            <a:r>
              <a:rPr lang="en-US" altLang="zh-TW" i="1" baseline="-25000">
                <a:ea typeface="新細明體" panose="02020500000000000000" pitchFamily="18" charset="-120"/>
              </a:rPr>
              <a:t>7</a:t>
            </a:r>
            <a:r>
              <a:rPr lang="en-US" altLang="zh-TW">
                <a:ea typeface="新細明體" panose="02020500000000000000" pitchFamily="18" charset="-120"/>
              </a:rPr>
              <a:t> (Minterms)</a:t>
            </a:r>
            <a:endParaRPr lang="en-US" altLang="zh-TW" i="1" baseline="-25000">
              <a:ea typeface="新細明體" panose="02020500000000000000" pitchFamily="18" charset="-120"/>
            </a:endParaRPr>
          </a:p>
          <a:p>
            <a:pPr eaLnBrk="1" hangingPunct="1"/>
            <a:endParaRPr lang="zh-TW" altLang="en-US">
              <a:ea typeface="新細明體" panose="02020500000000000000" pitchFamily="18" charset="-120"/>
            </a:endParaRPr>
          </a:p>
        </p:txBody>
      </p:sp>
      <p:pic>
        <p:nvPicPr>
          <p:cNvPr id="68614" name="Picture 5">
            <a:extLst>
              <a:ext uri="{FF2B5EF4-FFF2-40B4-BE49-F238E27FC236}">
                <a16:creationId xmlns:a16="http://schemas.microsoft.com/office/drawing/2014/main" id="{B659BFF4-0F35-4029-9DDA-BB754701E07C}"/>
              </a:ext>
            </a:extLst>
          </p:cNvPr>
          <p:cNvPicPr>
            <a:picLocks noChangeAspect="1" noChangeArrowheads="1"/>
          </p:cNvPicPr>
          <p:nvPr/>
        </p:nvPicPr>
        <p:blipFill>
          <a:blip r:embed="rId2">
            <a:lum bright="-30000" contrast="56000"/>
            <a:extLst>
              <a:ext uri="{28A0092B-C50C-407E-A947-70E740481C1C}">
                <a14:useLocalDpi xmlns:a14="http://schemas.microsoft.com/office/drawing/2010/main" val="0"/>
              </a:ext>
            </a:extLst>
          </a:blip>
          <a:srcRect/>
          <a:stretch>
            <a:fillRect/>
          </a:stretch>
        </p:blipFill>
        <p:spPr bwMode="auto">
          <a:xfrm>
            <a:off x="1811338" y="3444875"/>
            <a:ext cx="5708650"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209688D-7914-4248-B3F1-D21C68F8B4E8}"/>
              </a:ext>
            </a:extLst>
          </p:cNvPr>
          <p:cNvSpPr>
            <a:spLocks noGrp="1"/>
          </p:cNvSpPr>
          <p:nvPr>
            <p:ph type="dt" sz="quarter" idx="10"/>
          </p:nvPr>
        </p:nvSpPr>
        <p:spPr/>
        <p:txBody>
          <a:bodyPr/>
          <a:lstStyle/>
          <a:p>
            <a:pPr>
              <a:defRPr/>
            </a:pPr>
            <a:fld id="{95A8023E-A78D-46A6-A4D6-31CC88B49AE4}" type="datetime4">
              <a:rPr lang="en-US" altLang="en-US"/>
              <a:pPr>
                <a:defRPr/>
              </a:pPr>
              <a:t>December 8, 2023</a:t>
            </a:fld>
            <a:endParaRPr lang="en-US" altLang="en-US"/>
          </a:p>
        </p:txBody>
      </p:sp>
      <p:sp>
        <p:nvSpPr>
          <p:cNvPr id="69635" name="Slide Number Placeholder 3">
            <a:extLst>
              <a:ext uri="{FF2B5EF4-FFF2-40B4-BE49-F238E27FC236}">
                <a16:creationId xmlns:a16="http://schemas.microsoft.com/office/drawing/2014/main" id="{A70B8DEE-5EC5-4A50-96B5-859FBE635C3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4E51185E-4CC7-4393-87B6-D05868A12FC4}" type="slidenum">
              <a:rPr lang="en-US" altLang="en-US" smtClean="0">
                <a:solidFill>
                  <a:schemeClr val="bg1"/>
                </a:solidFill>
              </a:rPr>
              <a:pPr/>
              <a:t>26</a:t>
            </a:fld>
            <a:endParaRPr lang="en-US" altLang="en-US">
              <a:solidFill>
                <a:schemeClr val="bg1"/>
              </a:solidFill>
            </a:endParaRPr>
          </a:p>
        </p:txBody>
      </p:sp>
      <p:sp>
        <p:nvSpPr>
          <p:cNvPr id="69636" name="標題 1">
            <a:extLst>
              <a:ext uri="{FF2B5EF4-FFF2-40B4-BE49-F238E27FC236}">
                <a16:creationId xmlns:a16="http://schemas.microsoft.com/office/drawing/2014/main" id="{54323C2D-76F4-453F-8B5A-7110B69DD758}"/>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Minterms and Maxterms</a:t>
            </a:r>
            <a:endParaRPr lang="zh-TW" altLang="en-US" sz="2500">
              <a:ea typeface="新細明體" panose="02020500000000000000" pitchFamily="18" charset="-120"/>
            </a:endParaRPr>
          </a:p>
        </p:txBody>
      </p:sp>
      <p:sp>
        <p:nvSpPr>
          <p:cNvPr id="69637" name="內容版面配置區 2">
            <a:extLst>
              <a:ext uri="{FF2B5EF4-FFF2-40B4-BE49-F238E27FC236}">
                <a16:creationId xmlns:a16="http://schemas.microsoft.com/office/drawing/2014/main" id="{052DAB86-C601-41AD-80EB-926C6DC8F5C8}"/>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en-US" altLang="zh-TW">
                <a:ea typeface="新細明體" panose="02020500000000000000" pitchFamily="18" charset="-120"/>
              </a:rPr>
              <a:t>The complement of a Boolean function</a:t>
            </a:r>
          </a:p>
          <a:p>
            <a:pPr lvl="1" eaLnBrk="1" hangingPunct="1"/>
            <a:r>
              <a:rPr lang="en-US" altLang="zh-TW">
                <a:ea typeface="新細明體" panose="02020500000000000000" pitchFamily="18" charset="-120"/>
              </a:rPr>
              <a:t>The minterms that produce a 0</a:t>
            </a:r>
          </a:p>
          <a:p>
            <a:pPr lvl="1" eaLnBrk="1" hangingPunct="1"/>
            <a:r>
              <a:rPr lang="en-US" altLang="zh-TW" i="1">
                <a:ea typeface="新細明體" panose="02020500000000000000" pitchFamily="18" charset="-120"/>
              </a:rPr>
              <a:t>f</a:t>
            </a:r>
            <a:r>
              <a:rPr lang="en-US" altLang="zh-TW" i="1" baseline="-25000">
                <a:ea typeface="新細明體" panose="02020500000000000000" pitchFamily="18" charset="-120"/>
              </a:rPr>
              <a:t>1</a:t>
            </a:r>
            <a:r>
              <a:rPr lang="en-US" altLang="zh-TW" i="1">
                <a:ea typeface="新細明體" panose="02020500000000000000" pitchFamily="18" charset="-120"/>
              </a:rPr>
              <a:t>' </a:t>
            </a:r>
            <a:r>
              <a:rPr lang="en-US" altLang="zh-TW">
                <a:ea typeface="新細明體" panose="02020500000000000000" pitchFamily="18" charset="-120"/>
              </a:rPr>
              <a:t>= </a:t>
            </a:r>
            <a:r>
              <a:rPr lang="en-US" altLang="zh-TW" i="1">
                <a:ea typeface="新細明體" panose="02020500000000000000" pitchFamily="18" charset="-120"/>
              </a:rPr>
              <a:t>m</a:t>
            </a:r>
            <a:r>
              <a:rPr lang="en-US" altLang="zh-TW" i="1" baseline="-25000">
                <a:ea typeface="新細明體" panose="02020500000000000000" pitchFamily="18" charset="-120"/>
              </a:rPr>
              <a:t>0</a:t>
            </a:r>
            <a:r>
              <a:rPr lang="en-US" altLang="zh-TW" i="1">
                <a:ea typeface="新細明體" panose="02020500000000000000" pitchFamily="18" charset="-120"/>
              </a:rPr>
              <a:t> + m</a:t>
            </a:r>
            <a:r>
              <a:rPr lang="en-US" altLang="zh-TW" i="1" baseline="-25000">
                <a:ea typeface="新細明體" panose="02020500000000000000" pitchFamily="18" charset="-120"/>
              </a:rPr>
              <a:t>2 </a:t>
            </a:r>
            <a:r>
              <a:rPr lang="en-US" altLang="zh-TW" i="1">
                <a:ea typeface="新細明體" panose="02020500000000000000" pitchFamily="18" charset="-120"/>
              </a:rPr>
              <a:t>+m</a:t>
            </a:r>
            <a:r>
              <a:rPr lang="en-US" altLang="zh-TW" i="1" baseline="-25000">
                <a:ea typeface="新細明體" panose="02020500000000000000" pitchFamily="18" charset="-120"/>
              </a:rPr>
              <a:t>3</a:t>
            </a:r>
            <a:r>
              <a:rPr lang="en-US" altLang="zh-TW" i="1">
                <a:ea typeface="新細明體" panose="02020500000000000000" pitchFamily="18" charset="-120"/>
              </a:rPr>
              <a:t> + m</a:t>
            </a:r>
            <a:r>
              <a:rPr lang="en-US" altLang="zh-TW" i="1" baseline="-25000">
                <a:ea typeface="新細明體" panose="02020500000000000000" pitchFamily="18" charset="-120"/>
              </a:rPr>
              <a:t>5 </a:t>
            </a:r>
            <a:r>
              <a:rPr lang="en-US" altLang="zh-TW" i="1">
                <a:ea typeface="新細明體" panose="02020500000000000000" pitchFamily="18" charset="-120"/>
              </a:rPr>
              <a:t>+ m</a:t>
            </a:r>
            <a:r>
              <a:rPr lang="en-US" altLang="zh-TW" i="1" baseline="-25000">
                <a:ea typeface="新細明體" panose="02020500000000000000" pitchFamily="18" charset="-120"/>
              </a:rPr>
              <a:t>6</a:t>
            </a:r>
            <a:r>
              <a:rPr lang="en-US" altLang="zh-TW" i="1">
                <a:ea typeface="新細明體" panose="02020500000000000000" pitchFamily="18" charset="-120"/>
              </a:rPr>
              <a:t>	 = x'y'z'+x'yz'+x'yz+xy'z+xyz'</a:t>
            </a:r>
          </a:p>
          <a:p>
            <a:pPr lvl="1" eaLnBrk="1" hangingPunct="1"/>
            <a:r>
              <a:rPr lang="en-US" altLang="zh-TW" i="1">
                <a:ea typeface="新細明體" panose="02020500000000000000" pitchFamily="18" charset="-120"/>
              </a:rPr>
              <a:t>f</a:t>
            </a:r>
            <a:r>
              <a:rPr lang="en-US" altLang="zh-TW" i="1" baseline="-25000">
                <a:ea typeface="新細明體" panose="02020500000000000000" pitchFamily="18" charset="-120"/>
              </a:rPr>
              <a:t>1</a:t>
            </a:r>
            <a:r>
              <a:rPr lang="en-US" altLang="zh-TW" i="1">
                <a:ea typeface="新細明體" panose="02020500000000000000" pitchFamily="18" charset="-120"/>
              </a:rPr>
              <a:t> = </a:t>
            </a:r>
            <a:r>
              <a:rPr lang="en-US" altLang="zh-TW">
                <a:ea typeface="新細明體" panose="02020500000000000000" pitchFamily="18" charset="-120"/>
              </a:rPr>
              <a:t>(</a:t>
            </a:r>
            <a:r>
              <a:rPr lang="en-US" altLang="zh-TW" i="1">
                <a:ea typeface="新細明體" panose="02020500000000000000" pitchFamily="18" charset="-120"/>
              </a:rPr>
              <a:t>f</a:t>
            </a:r>
            <a:r>
              <a:rPr lang="en-US" altLang="zh-TW" i="1" baseline="-25000">
                <a:ea typeface="新細明體" panose="02020500000000000000" pitchFamily="18" charset="-120"/>
              </a:rPr>
              <a:t>1</a:t>
            </a:r>
            <a:r>
              <a:rPr lang="en-US" altLang="zh-TW" i="1">
                <a:ea typeface="新細明體" panose="02020500000000000000" pitchFamily="18" charset="-120"/>
              </a:rPr>
              <a:t>'</a:t>
            </a:r>
            <a:r>
              <a:rPr lang="en-US" altLang="zh-TW">
                <a:ea typeface="新細明體" panose="02020500000000000000" pitchFamily="18" charset="-120"/>
              </a:rPr>
              <a:t>)</a:t>
            </a:r>
            <a:r>
              <a:rPr lang="en-US" altLang="zh-TW" i="1">
                <a:ea typeface="新細明體" panose="02020500000000000000" pitchFamily="18" charset="-120"/>
              </a:rPr>
              <a:t>'								= </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 </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 </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 = </a:t>
            </a:r>
            <a:r>
              <a:rPr lang="en-US" altLang="zh-TW" i="1">
                <a:ea typeface="新細明體" panose="02020500000000000000" pitchFamily="18" charset="-120"/>
              </a:rPr>
              <a:t>M</a:t>
            </a:r>
            <a:r>
              <a:rPr lang="en-US" altLang="zh-TW" i="1" baseline="-25000">
                <a:ea typeface="新細明體" panose="02020500000000000000" pitchFamily="18" charset="-120"/>
              </a:rPr>
              <a:t>0</a:t>
            </a:r>
            <a:r>
              <a:rPr lang="en-US" altLang="zh-TW" i="1">
                <a:ea typeface="新細明體" panose="02020500000000000000" pitchFamily="18" charset="-120"/>
              </a:rPr>
              <a:t> M</a:t>
            </a:r>
            <a:r>
              <a:rPr lang="en-US" altLang="zh-TW" i="1" baseline="-25000">
                <a:ea typeface="新細明體" panose="02020500000000000000" pitchFamily="18" charset="-120"/>
              </a:rPr>
              <a:t>2 </a:t>
            </a:r>
            <a:r>
              <a:rPr lang="en-US" altLang="zh-TW" i="1">
                <a:ea typeface="新細明體" panose="02020500000000000000" pitchFamily="18" charset="-120"/>
              </a:rPr>
              <a:t>M</a:t>
            </a:r>
            <a:r>
              <a:rPr lang="en-US" altLang="zh-TW" i="1" baseline="-25000">
                <a:ea typeface="新細明體" panose="02020500000000000000" pitchFamily="18" charset="-120"/>
              </a:rPr>
              <a:t>3</a:t>
            </a:r>
            <a:r>
              <a:rPr lang="en-US" altLang="zh-TW" i="1">
                <a:ea typeface="新細明體" panose="02020500000000000000" pitchFamily="18" charset="-120"/>
              </a:rPr>
              <a:t> M</a:t>
            </a:r>
            <a:r>
              <a:rPr lang="en-US" altLang="zh-TW" i="1" baseline="-25000">
                <a:ea typeface="新細明體" panose="02020500000000000000" pitchFamily="18" charset="-120"/>
              </a:rPr>
              <a:t>5</a:t>
            </a:r>
            <a:r>
              <a:rPr lang="en-US" altLang="zh-TW" i="1">
                <a:ea typeface="新細明體" panose="02020500000000000000" pitchFamily="18" charset="-120"/>
              </a:rPr>
              <a:t> M</a:t>
            </a:r>
            <a:r>
              <a:rPr lang="en-US" altLang="zh-TW" i="1" baseline="-25000">
                <a:ea typeface="新細明體" panose="02020500000000000000" pitchFamily="18" charset="-120"/>
              </a:rPr>
              <a:t>6</a:t>
            </a:r>
          </a:p>
          <a:p>
            <a:pPr lvl="1" eaLnBrk="1" hangingPunct="1"/>
            <a:r>
              <a:rPr lang="en-US" altLang="zh-TW" i="1">
                <a:ea typeface="新細明體" panose="02020500000000000000" pitchFamily="18" charset="-120"/>
              </a:rPr>
              <a:t>f</a:t>
            </a:r>
            <a:r>
              <a:rPr lang="en-US" altLang="zh-TW" i="1" baseline="-25000">
                <a:ea typeface="新細明體" panose="02020500000000000000" pitchFamily="18" charset="-120"/>
              </a:rPr>
              <a:t>2</a:t>
            </a:r>
            <a:r>
              <a:rPr lang="en-US" altLang="zh-TW" i="1">
                <a:ea typeface="新細明體" panose="02020500000000000000" pitchFamily="18" charset="-120"/>
              </a:rPr>
              <a:t> = </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=M</a:t>
            </a:r>
            <a:r>
              <a:rPr lang="en-US" altLang="zh-TW" i="1" baseline="-25000">
                <a:ea typeface="新細明體" panose="02020500000000000000" pitchFamily="18" charset="-120"/>
              </a:rPr>
              <a:t>0</a:t>
            </a:r>
            <a:r>
              <a:rPr lang="en-US" altLang="zh-TW" i="1">
                <a:ea typeface="新細明體" panose="02020500000000000000" pitchFamily="18" charset="-120"/>
              </a:rPr>
              <a:t>M</a:t>
            </a:r>
            <a:r>
              <a:rPr lang="en-US" altLang="zh-TW" i="1" baseline="-25000">
                <a:ea typeface="新細明體" panose="02020500000000000000" pitchFamily="18" charset="-120"/>
              </a:rPr>
              <a:t>1</a:t>
            </a:r>
            <a:r>
              <a:rPr lang="en-US" altLang="zh-TW" i="1">
                <a:ea typeface="新細明體" panose="02020500000000000000" pitchFamily="18" charset="-120"/>
              </a:rPr>
              <a:t>M</a:t>
            </a:r>
            <a:r>
              <a:rPr lang="en-US" altLang="zh-TW" i="1" baseline="-25000">
                <a:ea typeface="新細明體" panose="02020500000000000000" pitchFamily="18" charset="-120"/>
              </a:rPr>
              <a:t>2</a:t>
            </a:r>
            <a:r>
              <a:rPr lang="en-US" altLang="zh-TW" i="1">
                <a:ea typeface="新細明體" panose="02020500000000000000" pitchFamily="18" charset="-120"/>
              </a:rPr>
              <a:t>M</a:t>
            </a:r>
            <a:r>
              <a:rPr lang="en-US" altLang="zh-TW" i="1" baseline="-25000">
                <a:ea typeface="新細明體" panose="02020500000000000000" pitchFamily="18" charset="-120"/>
              </a:rPr>
              <a:t>4</a:t>
            </a:r>
          </a:p>
          <a:p>
            <a:pPr eaLnBrk="1" hangingPunct="1"/>
            <a:r>
              <a:rPr lang="en-US" altLang="zh-TW">
                <a:ea typeface="新細明體" panose="02020500000000000000" pitchFamily="18" charset="-120"/>
              </a:rPr>
              <a:t>Any Boolean function can be expressed as</a:t>
            </a:r>
          </a:p>
          <a:p>
            <a:pPr lvl="1" eaLnBrk="1" hangingPunct="1"/>
            <a:r>
              <a:rPr lang="en-US" altLang="zh-TW">
                <a:ea typeface="新細明體" panose="02020500000000000000" pitchFamily="18" charset="-120"/>
              </a:rPr>
              <a:t>A sum of minterms (“sum” meaning the ORing of terms).</a:t>
            </a:r>
          </a:p>
          <a:p>
            <a:pPr lvl="1" eaLnBrk="1" hangingPunct="1"/>
            <a:r>
              <a:rPr lang="en-US" altLang="zh-TW">
                <a:ea typeface="新細明體" panose="02020500000000000000" pitchFamily="18" charset="-120"/>
              </a:rPr>
              <a:t>A product of maxterms (“product” meaning the ANDing of terms).</a:t>
            </a:r>
          </a:p>
          <a:p>
            <a:pPr lvl="1" eaLnBrk="1" hangingPunct="1"/>
            <a:r>
              <a:rPr lang="en-US" altLang="zh-TW">
                <a:ea typeface="新細明體" panose="02020500000000000000" pitchFamily="18" charset="-120"/>
              </a:rPr>
              <a:t>Both boolean functions are said to be in Canonical form.</a:t>
            </a:r>
          </a:p>
          <a:p>
            <a:pPr eaLnBrk="1" hangingPunct="1">
              <a:buFont typeface="Wingdings" panose="05000000000000000000" pitchFamily="2" charset="2"/>
              <a:buNone/>
            </a:pPr>
            <a:endParaRPr lang="zh-TW" altLang="en-US">
              <a:ea typeface="新細明體" panose="02020500000000000000" pitchFamily="18" charset="-120"/>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a:extLst>
              <a:ext uri="{FF2B5EF4-FFF2-40B4-BE49-F238E27FC236}">
                <a16:creationId xmlns:a16="http://schemas.microsoft.com/office/drawing/2014/main" id="{CE868CE3-226E-4556-B84D-A27369D17BAF}"/>
              </a:ext>
            </a:extLst>
          </p:cNvPr>
          <p:cNvSpPr>
            <a:spLocks noGrp="1"/>
          </p:cNvSpPr>
          <p:nvPr>
            <p:ph type="dt" sz="quarter" idx="10"/>
          </p:nvPr>
        </p:nvSpPr>
        <p:spPr/>
        <p:txBody>
          <a:bodyPr/>
          <a:lstStyle/>
          <a:p>
            <a:pPr>
              <a:defRPr/>
            </a:pPr>
            <a:fld id="{4664D153-1F87-4530-884E-E6EA8DE53D68}" type="datetime4">
              <a:rPr lang="en-US" altLang="en-US"/>
              <a:pPr>
                <a:defRPr/>
              </a:pPr>
              <a:t>December 8, 2023</a:t>
            </a:fld>
            <a:endParaRPr lang="en-US" altLang="en-US"/>
          </a:p>
        </p:txBody>
      </p:sp>
      <p:sp>
        <p:nvSpPr>
          <p:cNvPr id="70659" name="Slide Number Placeholder 3">
            <a:extLst>
              <a:ext uri="{FF2B5EF4-FFF2-40B4-BE49-F238E27FC236}">
                <a16:creationId xmlns:a16="http://schemas.microsoft.com/office/drawing/2014/main" id="{DCF6FA2C-48B3-4F88-BE6D-FA13A79BD8C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55A5F3F7-7DD3-4745-8C20-6A91AF49931A}" type="slidenum">
              <a:rPr lang="en-US" altLang="en-US" smtClean="0">
                <a:solidFill>
                  <a:schemeClr val="bg1"/>
                </a:solidFill>
              </a:rPr>
              <a:pPr/>
              <a:t>27</a:t>
            </a:fld>
            <a:endParaRPr lang="en-US" altLang="en-US">
              <a:solidFill>
                <a:schemeClr val="bg1"/>
              </a:solidFill>
            </a:endParaRPr>
          </a:p>
        </p:txBody>
      </p:sp>
      <p:sp>
        <p:nvSpPr>
          <p:cNvPr id="70660" name="標題 1">
            <a:extLst>
              <a:ext uri="{FF2B5EF4-FFF2-40B4-BE49-F238E27FC236}">
                <a16:creationId xmlns:a16="http://schemas.microsoft.com/office/drawing/2014/main" id="{F7178F4D-F1F7-48EA-A3AC-BFB7DD82060D}"/>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Sum of Minterms</a:t>
            </a:r>
            <a:endParaRPr lang="zh-TW" altLang="en-US" sz="2500">
              <a:ea typeface="新細明體" panose="02020500000000000000" pitchFamily="18" charset="-120"/>
            </a:endParaRPr>
          </a:p>
        </p:txBody>
      </p:sp>
      <p:sp>
        <p:nvSpPr>
          <p:cNvPr id="70661" name="內容版面配置區 2">
            <a:extLst>
              <a:ext uri="{FF2B5EF4-FFF2-40B4-BE49-F238E27FC236}">
                <a16:creationId xmlns:a16="http://schemas.microsoft.com/office/drawing/2014/main" id="{82EF6552-1773-41F0-85B2-E61F6655EB42}"/>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en-US" altLang="zh-TW">
                <a:ea typeface="新細明體" panose="02020500000000000000" pitchFamily="18" charset="-120"/>
              </a:rPr>
              <a:t>Sum of minterms: there are 2</a:t>
            </a:r>
            <a:r>
              <a:rPr lang="en-US" altLang="zh-TW" i="1" baseline="30000">
                <a:ea typeface="新細明體" panose="02020500000000000000" pitchFamily="18" charset="-120"/>
              </a:rPr>
              <a:t>n</a:t>
            </a:r>
            <a:r>
              <a:rPr lang="en-US" altLang="zh-TW">
                <a:ea typeface="新細明體" panose="02020500000000000000" pitchFamily="18" charset="-120"/>
              </a:rPr>
              <a:t> minterms and 2</a:t>
            </a:r>
            <a:r>
              <a:rPr lang="en-US" altLang="zh-TW" baseline="30000">
                <a:ea typeface="新細明體" panose="02020500000000000000" pitchFamily="18" charset="-120"/>
              </a:rPr>
              <a:t>2n</a:t>
            </a:r>
            <a:r>
              <a:rPr lang="en-US" altLang="zh-TW">
                <a:ea typeface="新細明體" panose="02020500000000000000" pitchFamily="18" charset="-120"/>
              </a:rPr>
              <a:t> combinations of function with </a:t>
            </a:r>
            <a:r>
              <a:rPr lang="en-US" altLang="zh-TW" i="1">
                <a:ea typeface="新細明體" panose="02020500000000000000" pitchFamily="18" charset="-120"/>
              </a:rPr>
              <a:t>n</a:t>
            </a:r>
            <a:r>
              <a:rPr lang="en-US" altLang="zh-TW">
                <a:ea typeface="新細明體" panose="02020500000000000000" pitchFamily="18" charset="-120"/>
              </a:rPr>
              <a:t> Boolean variables.</a:t>
            </a:r>
          </a:p>
          <a:p>
            <a:pPr eaLnBrk="1" hangingPunct="1"/>
            <a:r>
              <a:rPr lang="en-US" altLang="zh-TW">
                <a:ea typeface="新細明體" panose="02020500000000000000" pitchFamily="18" charset="-120"/>
              </a:rPr>
              <a:t>Example 2.4: express </a:t>
            </a:r>
            <a:r>
              <a:rPr lang="en-US" altLang="zh-TW" i="1">
                <a:ea typeface="新細明體" panose="02020500000000000000" pitchFamily="18" charset="-120"/>
              </a:rPr>
              <a:t>F = A+BC' </a:t>
            </a:r>
            <a:r>
              <a:rPr lang="en-US" altLang="zh-TW">
                <a:ea typeface="新細明體" panose="02020500000000000000" pitchFamily="18" charset="-120"/>
              </a:rPr>
              <a:t>as a sum of minterms.</a:t>
            </a:r>
          </a:p>
          <a:p>
            <a:pPr lvl="1" eaLnBrk="1" hangingPunct="1"/>
            <a:r>
              <a:rPr lang="en-US" altLang="zh-TW" i="1">
                <a:ea typeface="新細明體" panose="02020500000000000000" pitchFamily="18" charset="-120"/>
              </a:rPr>
              <a:t>F = A+B'C = A </a:t>
            </a:r>
            <a:r>
              <a:rPr lang="en-US" altLang="zh-TW">
                <a:ea typeface="新細明體" panose="02020500000000000000" pitchFamily="18" charset="-120"/>
              </a:rPr>
              <a:t>(</a:t>
            </a:r>
            <a:r>
              <a:rPr lang="en-US" altLang="zh-TW" i="1">
                <a:ea typeface="新細明體" panose="02020500000000000000" pitchFamily="18" charset="-120"/>
              </a:rPr>
              <a:t>B+B'</a:t>
            </a:r>
            <a:r>
              <a:rPr lang="en-US" altLang="zh-TW">
                <a:ea typeface="新細明體" panose="02020500000000000000" pitchFamily="18" charset="-120"/>
              </a:rPr>
              <a:t>)</a:t>
            </a:r>
            <a:r>
              <a:rPr lang="en-US" altLang="zh-TW" i="1">
                <a:ea typeface="新細明體" panose="02020500000000000000" pitchFamily="18" charset="-120"/>
              </a:rPr>
              <a:t> + B'C = AB +AB' + B'C = AB</a:t>
            </a:r>
            <a:r>
              <a:rPr lang="en-US" altLang="zh-TW">
                <a:ea typeface="新細明體" panose="02020500000000000000" pitchFamily="18" charset="-120"/>
              </a:rPr>
              <a:t>(</a:t>
            </a:r>
            <a:r>
              <a:rPr lang="en-US" altLang="zh-TW" i="1">
                <a:ea typeface="新細明體" panose="02020500000000000000" pitchFamily="18" charset="-120"/>
              </a:rPr>
              <a:t>C+C'</a:t>
            </a:r>
            <a:r>
              <a:rPr lang="en-US" altLang="zh-TW">
                <a:ea typeface="新細明體" panose="02020500000000000000" pitchFamily="18" charset="-120"/>
              </a:rPr>
              <a:t>)</a:t>
            </a:r>
            <a:r>
              <a:rPr lang="en-US" altLang="zh-TW" i="1">
                <a:ea typeface="新細明體" panose="02020500000000000000" pitchFamily="18" charset="-120"/>
              </a:rPr>
              <a:t> + AB'</a:t>
            </a:r>
            <a:r>
              <a:rPr lang="en-US" altLang="zh-TW">
                <a:ea typeface="新細明體" panose="02020500000000000000" pitchFamily="18" charset="-120"/>
              </a:rPr>
              <a:t>(</a:t>
            </a:r>
            <a:r>
              <a:rPr lang="en-US" altLang="zh-TW" i="1">
                <a:ea typeface="新細明體" panose="02020500000000000000" pitchFamily="18" charset="-120"/>
              </a:rPr>
              <a:t>C+C'</a:t>
            </a:r>
            <a:r>
              <a:rPr lang="en-US" altLang="zh-TW">
                <a:ea typeface="新細明體" panose="02020500000000000000" pitchFamily="18" charset="-120"/>
              </a:rPr>
              <a:t>)</a:t>
            </a:r>
            <a:r>
              <a:rPr lang="en-US" altLang="zh-TW" i="1">
                <a:ea typeface="新細明體" panose="02020500000000000000" pitchFamily="18" charset="-120"/>
              </a:rPr>
              <a:t> + </a:t>
            </a:r>
            <a:r>
              <a:rPr lang="en-US" altLang="zh-TW">
                <a:ea typeface="新細明體" panose="02020500000000000000" pitchFamily="18" charset="-120"/>
              </a:rPr>
              <a:t>(</a:t>
            </a:r>
            <a:r>
              <a:rPr lang="en-US" altLang="zh-TW" i="1">
                <a:ea typeface="新細明體" panose="02020500000000000000" pitchFamily="18" charset="-120"/>
              </a:rPr>
              <a:t>A+A'</a:t>
            </a:r>
            <a:r>
              <a:rPr lang="en-US" altLang="zh-TW">
                <a:ea typeface="新細明體" panose="02020500000000000000" pitchFamily="18" charset="-120"/>
              </a:rPr>
              <a:t>)</a:t>
            </a:r>
            <a:r>
              <a:rPr lang="en-US" altLang="zh-TW" i="1">
                <a:ea typeface="新細明體" panose="02020500000000000000" pitchFamily="18" charset="-120"/>
              </a:rPr>
              <a:t>B'C = ABC+ABC'+AB'C+AB'C'+A'B'C</a:t>
            </a:r>
          </a:p>
          <a:p>
            <a:pPr lvl="1" eaLnBrk="1" hangingPunct="1"/>
            <a:r>
              <a:rPr lang="en-US" altLang="zh-TW" i="1">
                <a:ea typeface="新細明體" panose="02020500000000000000" pitchFamily="18" charset="-120"/>
              </a:rPr>
              <a:t>F = A'B'C +AB'C' +AB'C+ABC'+ ABC</a:t>
            </a:r>
            <a:r>
              <a:rPr lang="en-US" altLang="zh-TW">
                <a:ea typeface="新細明體" panose="02020500000000000000" pitchFamily="18" charset="-120"/>
              </a:rPr>
              <a:t> = </a:t>
            </a:r>
            <a:r>
              <a:rPr lang="en-US" altLang="zh-TW" i="1">
                <a:ea typeface="新細明體" panose="02020500000000000000" pitchFamily="18" charset="-120"/>
              </a:rPr>
              <a:t>m</a:t>
            </a:r>
            <a:r>
              <a:rPr lang="en-US" altLang="zh-TW" i="1" baseline="-25000">
                <a:ea typeface="新細明體" panose="02020500000000000000" pitchFamily="18" charset="-120"/>
              </a:rPr>
              <a:t>1</a:t>
            </a:r>
            <a:r>
              <a:rPr lang="en-US" altLang="zh-TW" i="1">
                <a:ea typeface="新細明體" panose="02020500000000000000" pitchFamily="18" charset="-120"/>
              </a:rPr>
              <a:t> + m</a:t>
            </a:r>
            <a:r>
              <a:rPr lang="en-US" altLang="zh-TW" i="1" baseline="-25000">
                <a:ea typeface="新細明體" panose="02020500000000000000" pitchFamily="18" charset="-120"/>
              </a:rPr>
              <a:t>4 </a:t>
            </a:r>
            <a:r>
              <a:rPr lang="en-US" altLang="zh-TW" i="1">
                <a:ea typeface="新細明體" panose="02020500000000000000" pitchFamily="18" charset="-120"/>
              </a:rPr>
              <a:t>+m</a:t>
            </a:r>
            <a:r>
              <a:rPr lang="en-US" altLang="zh-TW" i="1" baseline="-25000">
                <a:ea typeface="新細明體" panose="02020500000000000000" pitchFamily="18" charset="-120"/>
              </a:rPr>
              <a:t>5</a:t>
            </a:r>
            <a:r>
              <a:rPr lang="en-US" altLang="zh-TW" i="1">
                <a:ea typeface="新細明體" panose="02020500000000000000" pitchFamily="18" charset="-120"/>
              </a:rPr>
              <a:t> + m</a:t>
            </a:r>
            <a:r>
              <a:rPr lang="en-US" altLang="zh-TW" i="1" baseline="-25000">
                <a:ea typeface="新細明體" panose="02020500000000000000" pitchFamily="18" charset="-120"/>
              </a:rPr>
              <a:t>6 </a:t>
            </a:r>
            <a:r>
              <a:rPr lang="en-US" altLang="zh-TW" i="1">
                <a:ea typeface="新細明體" panose="02020500000000000000" pitchFamily="18" charset="-120"/>
              </a:rPr>
              <a:t>+ m</a:t>
            </a:r>
            <a:r>
              <a:rPr lang="en-US" altLang="zh-TW" i="1" baseline="-25000">
                <a:ea typeface="新細明體" panose="02020500000000000000" pitchFamily="18" charset="-120"/>
              </a:rPr>
              <a:t>7</a:t>
            </a:r>
            <a:endParaRPr lang="en-US" altLang="zh-TW" i="1">
              <a:ea typeface="新細明體" panose="02020500000000000000" pitchFamily="18" charset="-120"/>
            </a:endParaRPr>
          </a:p>
          <a:p>
            <a:pPr lvl="1" eaLnBrk="1" hangingPunct="1"/>
            <a:r>
              <a:rPr lang="en-US" altLang="zh-TW">
                <a:ea typeface="新細明體" panose="02020500000000000000" pitchFamily="18" charset="-120"/>
              </a:rPr>
              <a:t>F(</a:t>
            </a:r>
            <a:r>
              <a:rPr lang="en-US" altLang="zh-TW" i="1">
                <a:ea typeface="新細明體" panose="02020500000000000000" pitchFamily="18" charset="-120"/>
              </a:rPr>
              <a:t>A</a:t>
            </a:r>
            <a:r>
              <a:rPr lang="en-US" altLang="zh-TW">
                <a:ea typeface="新細明體" panose="02020500000000000000" pitchFamily="18" charset="-120"/>
              </a:rPr>
              <a:t>, </a:t>
            </a:r>
            <a:r>
              <a:rPr lang="en-US" altLang="zh-TW" i="1">
                <a:ea typeface="新細明體" panose="02020500000000000000" pitchFamily="18" charset="-120"/>
              </a:rPr>
              <a:t>B</a:t>
            </a:r>
            <a:r>
              <a:rPr lang="en-US" altLang="zh-TW">
                <a:ea typeface="新細明體" panose="02020500000000000000" pitchFamily="18" charset="-120"/>
              </a:rPr>
              <a:t>, </a:t>
            </a:r>
            <a:r>
              <a:rPr lang="en-US" altLang="zh-TW" i="1">
                <a:ea typeface="新細明體" panose="02020500000000000000" pitchFamily="18" charset="-120"/>
              </a:rPr>
              <a:t>C</a:t>
            </a:r>
            <a:r>
              <a:rPr lang="en-US" altLang="zh-TW">
                <a:ea typeface="新細明體" panose="02020500000000000000" pitchFamily="18" charset="-120"/>
              </a:rPr>
              <a:t>) =  </a:t>
            </a:r>
            <a:r>
              <a:rPr lang="en-US" altLang="zh-TW">
                <a:latin typeface="Symbol" panose="05050102010706020507" pitchFamily="18" charset="2"/>
                <a:ea typeface="新細明體" panose="02020500000000000000" pitchFamily="18" charset="-120"/>
              </a:rPr>
              <a:t>S</a:t>
            </a:r>
            <a:r>
              <a:rPr lang="en-US" altLang="zh-TW">
                <a:ea typeface="新細明體" panose="02020500000000000000" pitchFamily="18" charset="-120"/>
              </a:rPr>
              <a:t>(1, 4, 5, 6, 7)</a:t>
            </a:r>
          </a:p>
          <a:p>
            <a:pPr lvl="1" eaLnBrk="1" hangingPunct="1"/>
            <a:r>
              <a:rPr lang="en-US" altLang="zh-TW">
                <a:ea typeface="新細明體" panose="02020500000000000000" pitchFamily="18" charset="-120"/>
              </a:rPr>
              <a:t>or, built the truth table first</a:t>
            </a:r>
          </a:p>
          <a:p>
            <a:pPr eaLnBrk="1" hangingPunct="1"/>
            <a:endParaRPr lang="zh-TW" altLang="en-US">
              <a:ea typeface="新細明體" panose="02020500000000000000" pitchFamily="18" charset="-120"/>
            </a:endParaRPr>
          </a:p>
        </p:txBody>
      </p:sp>
      <p:pic>
        <p:nvPicPr>
          <p:cNvPr id="70662" name="Picture 4">
            <a:extLst>
              <a:ext uri="{FF2B5EF4-FFF2-40B4-BE49-F238E27FC236}">
                <a16:creationId xmlns:a16="http://schemas.microsoft.com/office/drawing/2014/main" id="{51ED9A18-776B-4676-A9BB-98AD9A70D8DC}"/>
              </a:ext>
            </a:extLst>
          </p:cNvPr>
          <p:cNvPicPr>
            <a:picLocks noChangeAspect="1" noChangeArrowheads="1"/>
          </p:cNvPicPr>
          <p:nvPr/>
        </p:nvPicPr>
        <p:blipFill>
          <a:blip r:embed="rId2">
            <a:lum bright="-24000" contrast="64000"/>
            <a:extLst>
              <a:ext uri="{28A0092B-C50C-407E-A947-70E740481C1C}">
                <a14:useLocalDpi xmlns:a14="http://schemas.microsoft.com/office/drawing/2010/main" val="0"/>
              </a:ext>
            </a:extLst>
          </a:blip>
          <a:srcRect/>
          <a:stretch>
            <a:fillRect/>
          </a:stretch>
        </p:blipFill>
        <p:spPr bwMode="auto">
          <a:xfrm>
            <a:off x="4521200" y="3721100"/>
            <a:ext cx="30607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D72C16A4-2660-4BD3-A81E-EE68B8FAECAA}"/>
              </a:ext>
            </a:extLst>
          </p:cNvPr>
          <p:cNvSpPr>
            <a:spLocks noGrp="1"/>
          </p:cNvSpPr>
          <p:nvPr>
            <p:ph type="dt" sz="quarter" idx="10"/>
          </p:nvPr>
        </p:nvSpPr>
        <p:spPr/>
        <p:txBody>
          <a:bodyPr/>
          <a:lstStyle/>
          <a:p>
            <a:pPr>
              <a:defRPr/>
            </a:pPr>
            <a:fld id="{BDCFA522-D053-4381-89D8-DE9B878CF191}" type="datetime4">
              <a:rPr lang="en-US" altLang="en-US"/>
              <a:pPr>
                <a:defRPr/>
              </a:pPr>
              <a:t>December 8, 2023</a:t>
            </a:fld>
            <a:endParaRPr lang="en-US" altLang="en-US"/>
          </a:p>
        </p:txBody>
      </p:sp>
      <p:sp>
        <p:nvSpPr>
          <p:cNvPr id="71683" name="Slide Number Placeholder 3">
            <a:extLst>
              <a:ext uri="{FF2B5EF4-FFF2-40B4-BE49-F238E27FC236}">
                <a16:creationId xmlns:a16="http://schemas.microsoft.com/office/drawing/2014/main" id="{C9FA4E64-831A-4208-8E1D-FA8E524D5E7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0C75FA38-AFCA-4A93-8598-2F6E77CBF830}" type="slidenum">
              <a:rPr lang="en-US" altLang="en-US" smtClean="0">
                <a:solidFill>
                  <a:schemeClr val="bg1"/>
                </a:solidFill>
              </a:rPr>
              <a:pPr/>
              <a:t>28</a:t>
            </a:fld>
            <a:endParaRPr lang="en-US" altLang="en-US">
              <a:solidFill>
                <a:schemeClr val="bg1"/>
              </a:solidFill>
            </a:endParaRPr>
          </a:p>
        </p:txBody>
      </p:sp>
      <p:sp>
        <p:nvSpPr>
          <p:cNvPr id="71684" name="標題 1">
            <a:extLst>
              <a:ext uri="{FF2B5EF4-FFF2-40B4-BE49-F238E27FC236}">
                <a16:creationId xmlns:a16="http://schemas.microsoft.com/office/drawing/2014/main" id="{AB46B492-BF3D-4AD0-8F3C-8D999A611A18}"/>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Product of Maxterms</a:t>
            </a:r>
            <a:endParaRPr lang="zh-TW" altLang="en-US">
              <a:ea typeface="新細明體" panose="02020500000000000000" pitchFamily="18" charset="-120"/>
            </a:endParaRPr>
          </a:p>
        </p:txBody>
      </p:sp>
      <p:sp>
        <p:nvSpPr>
          <p:cNvPr id="71685" name="內容版面配置區 2">
            <a:extLst>
              <a:ext uri="{FF2B5EF4-FFF2-40B4-BE49-F238E27FC236}">
                <a16:creationId xmlns:a16="http://schemas.microsoft.com/office/drawing/2014/main" id="{0207A409-FF66-4AD7-B924-AB4C089B8496}"/>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en-US" altLang="zh-TW">
                <a:ea typeface="新細明體" panose="02020500000000000000" pitchFamily="18" charset="-120"/>
              </a:rPr>
              <a:t>Product of maxterms: using distributive law to expand.</a:t>
            </a:r>
          </a:p>
          <a:p>
            <a:pPr lvl="1" eaLnBrk="1" hangingPunct="1">
              <a:lnSpc>
                <a:spcPct val="90000"/>
              </a:lnSpc>
            </a:pPr>
            <a:r>
              <a:rPr lang="en-US" altLang="zh-TW" i="1">
                <a:ea typeface="新細明體" panose="02020500000000000000" pitchFamily="18" charset="-120"/>
              </a:rPr>
              <a:t>x + yz = </a:t>
            </a:r>
            <a:r>
              <a:rPr lang="en-US" altLang="zh-TW">
                <a:ea typeface="新細明體" panose="02020500000000000000" pitchFamily="18" charset="-120"/>
              </a:rPr>
              <a:t>(</a:t>
            </a:r>
            <a:r>
              <a:rPr lang="en-US" altLang="zh-TW" i="1">
                <a:ea typeface="新細明體" panose="02020500000000000000" pitchFamily="18" charset="-120"/>
              </a:rPr>
              <a:t>x + y</a:t>
            </a:r>
            <a:r>
              <a:rPr lang="en-US" altLang="zh-TW">
                <a:ea typeface="新細明體" panose="02020500000000000000" pitchFamily="18" charset="-120"/>
              </a:rPr>
              <a:t>)(</a:t>
            </a:r>
            <a:r>
              <a:rPr lang="en-US" altLang="zh-TW" i="1">
                <a:ea typeface="新細明體" panose="02020500000000000000" pitchFamily="18" charset="-120"/>
              </a:rPr>
              <a:t>x + z) = </a:t>
            </a:r>
            <a:r>
              <a:rPr lang="en-US" altLang="zh-TW">
                <a:ea typeface="新細明體" panose="02020500000000000000" pitchFamily="18" charset="-120"/>
              </a:rPr>
              <a:t>(</a:t>
            </a:r>
            <a:r>
              <a:rPr lang="en-US" altLang="zh-TW" i="1">
                <a:ea typeface="新細明體" panose="02020500000000000000" pitchFamily="18" charset="-120"/>
              </a:rPr>
              <a:t>x+y+zz'</a:t>
            </a:r>
            <a:r>
              <a:rPr lang="en-US" altLang="zh-TW">
                <a:ea typeface="新細明體" panose="02020500000000000000" pitchFamily="18" charset="-120"/>
              </a:rPr>
              <a:t>)(</a:t>
            </a:r>
            <a:r>
              <a:rPr lang="en-US" altLang="zh-TW" i="1">
                <a:ea typeface="新細明體" panose="02020500000000000000" pitchFamily="18" charset="-120"/>
              </a:rPr>
              <a:t>x+z+yy'</a:t>
            </a:r>
            <a:r>
              <a:rPr lang="en-US" altLang="zh-TW">
                <a:ea typeface="新細明體" panose="02020500000000000000" pitchFamily="18" charset="-120"/>
              </a:rPr>
              <a:t>)</a:t>
            </a:r>
            <a:r>
              <a:rPr lang="en-US" altLang="zh-TW" i="1">
                <a:ea typeface="新細明體" panose="02020500000000000000" pitchFamily="18" charset="-120"/>
              </a:rPr>
              <a:t> = </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p>
          <a:p>
            <a:pPr eaLnBrk="1" hangingPunct="1">
              <a:lnSpc>
                <a:spcPct val="90000"/>
              </a:lnSpc>
            </a:pPr>
            <a:r>
              <a:rPr lang="en-US" altLang="zh-TW">
                <a:ea typeface="新細明體" panose="02020500000000000000" pitchFamily="18" charset="-120"/>
              </a:rPr>
              <a:t>Example 2.5: express </a:t>
            </a:r>
            <a:r>
              <a:rPr lang="en-US" altLang="zh-TW" i="1">
                <a:ea typeface="新細明體" panose="02020500000000000000" pitchFamily="18" charset="-120"/>
              </a:rPr>
              <a:t>F = xy + x'z </a:t>
            </a:r>
            <a:r>
              <a:rPr lang="en-US" altLang="zh-TW">
                <a:ea typeface="新細明體" panose="02020500000000000000" pitchFamily="18" charset="-120"/>
              </a:rPr>
              <a:t>as a product of maxterms.</a:t>
            </a:r>
          </a:p>
          <a:p>
            <a:pPr lvl="1" eaLnBrk="1" hangingPunct="1">
              <a:lnSpc>
                <a:spcPct val="90000"/>
              </a:lnSpc>
            </a:pPr>
            <a:r>
              <a:rPr lang="en-US" altLang="zh-TW" i="1">
                <a:ea typeface="新細明體" panose="02020500000000000000" pitchFamily="18" charset="-120"/>
              </a:rPr>
              <a:t>F = xy + x'z = </a:t>
            </a:r>
            <a:r>
              <a:rPr lang="en-US" altLang="zh-TW">
                <a:ea typeface="新細明體" panose="02020500000000000000" pitchFamily="18" charset="-120"/>
              </a:rPr>
              <a:t>(</a:t>
            </a:r>
            <a:r>
              <a:rPr lang="en-US" altLang="zh-TW" i="1">
                <a:ea typeface="新細明體" panose="02020500000000000000" pitchFamily="18" charset="-120"/>
              </a:rPr>
              <a:t>xy + x'</a:t>
            </a:r>
            <a:r>
              <a:rPr lang="en-US" altLang="zh-TW">
                <a:ea typeface="新細明體" panose="02020500000000000000" pitchFamily="18" charset="-120"/>
              </a:rPr>
              <a:t>)(</a:t>
            </a:r>
            <a:r>
              <a:rPr lang="en-US" altLang="zh-TW" i="1">
                <a:ea typeface="新細明體" panose="02020500000000000000" pitchFamily="18" charset="-120"/>
              </a:rPr>
              <a:t>xy +z</a:t>
            </a:r>
            <a:r>
              <a:rPr lang="en-US" altLang="zh-TW">
                <a:ea typeface="新細明體" panose="02020500000000000000" pitchFamily="18" charset="-120"/>
              </a:rPr>
              <a:t>)</a:t>
            </a:r>
            <a:r>
              <a:rPr lang="en-US" altLang="zh-TW" i="1">
                <a:ea typeface="新細明體" panose="02020500000000000000" pitchFamily="18" charset="-120"/>
              </a:rPr>
              <a:t> = </a:t>
            </a:r>
            <a:r>
              <a:rPr lang="en-US" altLang="zh-TW">
                <a:ea typeface="新細明體" panose="02020500000000000000" pitchFamily="18" charset="-120"/>
              </a:rPr>
              <a:t>(</a:t>
            </a:r>
            <a:r>
              <a:rPr lang="en-US" altLang="zh-TW" i="1">
                <a:ea typeface="新細明體" panose="02020500000000000000" pitchFamily="18" charset="-120"/>
              </a:rPr>
              <a:t>x+x'</a:t>
            </a:r>
            <a:r>
              <a:rPr lang="en-US" altLang="zh-TW">
                <a:ea typeface="新細明體" panose="02020500000000000000" pitchFamily="18" charset="-120"/>
              </a:rPr>
              <a:t>)(</a:t>
            </a:r>
            <a:r>
              <a:rPr lang="en-US" altLang="zh-TW" i="1">
                <a:ea typeface="新細明體" panose="02020500000000000000" pitchFamily="18" charset="-120"/>
              </a:rPr>
              <a:t>y+x'</a:t>
            </a:r>
            <a:r>
              <a:rPr lang="en-US" altLang="zh-TW">
                <a:ea typeface="新細明體" panose="02020500000000000000" pitchFamily="18" charset="-120"/>
              </a:rPr>
              <a:t>)(</a:t>
            </a:r>
            <a:r>
              <a:rPr lang="en-US" altLang="zh-TW" i="1">
                <a:ea typeface="新細明體" panose="02020500000000000000" pitchFamily="18" charset="-120"/>
              </a:rPr>
              <a:t>x+z</a:t>
            </a:r>
            <a:r>
              <a:rPr lang="en-US" altLang="zh-TW">
                <a:ea typeface="新細明體" panose="02020500000000000000" pitchFamily="18" charset="-120"/>
              </a:rPr>
              <a:t>)(</a:t>
            </a:r>
            <a:r>
              <a:rPr lang="en-US" altLang="zh-TW" i="1">
                <a:ea typeface="新細明體" panose="02020500000000000000" pitchFamily="18" charset="-120"/>
              </a:rPr>
              <a:t>y+z</a:t>
            </a:r>
            <a:r>
              <a:rPr lang="en-US" altLang="zh-TW">
                <a:ea typeface="新細明體" panose="02020500000000000000" pitchFamily="18" charset="-120"/>
              </a:rPr>
              <a:t>)</a:t>
            </a:r>
            <a:r>
              <a:rPr lang="en-US" altLang="zh-TW" i="1">
                <a:ea typeface="新細明體" panose="02020500000000000000" pitchFamily="18" charset="-120"/>
              </a:rPr>
              <a:t> = </a:t>
            </a:r>
            <a:r>
              <a:rPr lang="en-US" altLang="zh-TW">
                <a:ea typeface="新細明體" panose="02020500000000000000" pitchFamily="18" charset="-120"/>
              </a:rPr>
              <a:t>(</a:t>
            </a:r>
            <a:r>
              <a:rPr lang="en-US" altLang="zh-TW" i="1">
                <a:ea typeface="新細明體" panose="02020500000000000000" pitchFamily="18" charset="-120"/>
              </a:rPr>
              <a:t>x'+y</a:t>
            </a:r>
            <a:r>
              <a:rPr lang="en-US" altLang="zh-TW">
                <a:ea typeface="新細明體" panose="02020500000000000000" pitchFamily="18" charset="-120"/>
              </a:rPr>
              <a:t>)(</a:t>
            </a:r>
            <a:r>
              <a:rPr lang="en-US" altLang="zh-TW" i="1">
                <a:ea typeface="新細明體" panose="02020500000000000000" pitchFamily="18" charset="-120"/>
              </a:rPr>
              <a:t>x+z</a:t>
            </a:r>
            <a:r>
              <a:rPr lang="en-US" altLang="zh-TW">
                <a:ea typeface="新細明體" panose="02020500000000000000" pitchFamily="18" charset="-120"/>
              </a:rPr>
              <a:t>)(</a:t>
            </a:r>
            <a:r>
              <a:rPr lang="en-US" altLang="zh-TW" i="1">
                <a:ea typeface="新細明體" panose="02020500000000000000" pitchFamily="18" charset="-120"/>
              </a:rPr>
              <a:t>y+z</a:t>
            </a:r>
            <a:r>
              <a:rPr lang="en-US" altLang="zh-TW">
                <a:ea typeface="新細明體" panose="02020500000000000000" pitchFamily="18" charset="-120"/>
              </a:rPr>
              <a:t>)</a:t>
            </a:r>
          </a:p>
          <a:p>
            <a:pPr lvl="1" eaLnBrk="1" hangingPunct="1">
              <a:lnSpc>
                <a:spcPct val="90000"/>
              </a:lnSpc>
            </a:pPr>
            <a:r>
              <a:rPr lang="en-US" altLang="zh-TW" i="1">
                <a:ea typeface="新細明體" panose="02020500000000000000" pitchFamily="18" charset="-120"/>
              </a:rPr>
              <a:t>x'+y = x' + y + zz' = </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p>
          <a:p>
            <a:pPr lvl="1" eaLnBrk="1" hangingPunct="1">
              <a:lnSpc>
                <a:spcPct val="90000"/>
              </a:lnSpc>
            </a:pPr>
            <a:r>
              <a:rPr lang="en-US" altLang="zh-TW" i="1">
                <a:ea typeface="新細明體" panose="02020500000000000000" pitchFamily="18" charset="-120"/>
              </a:rPr>
              <a:t>F = </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r>
              <a:rPr lang="en-US" altLang="zh-TW" i="1">
                <a:ea typeface="新細明體" panose="02020500000000000000" pitchFamily="18" charset="-120"/>
              </a:rPr>
              <a:t> = M</a:t>
            </a:r>
            <a:r>
              <a:rPr lang="en-US" altLang="zh-TW" i="1" baseline="-25000">
                <a:ea typeface="新細明體" panose="02020500000000000000" pitchFamily="18" charset="-120"/>
              </a:rPr>
              <a:t>0</a:t>
            </a:r>
            <a:r>
              <a:rPr lang="en-US" altLang="zh-TW" i="1">
                <a:ea typeface="新細明體" panose="02020500000000000000" pitchFamily="18" charset="-120"/>
              </a:rPr>
              <a:t>M</a:t>
            </a:r>
            <a:r>
              <a:rPr lang="en-US" altLang="zh-TW" i="1" baseline="-25000">
                <a:ea typeface="新細明體" panose="02020500000000000000" pitchFamily="18" charset="-120"/>
              </a:rPr>
              <a:t>2</a:t>
            </a:r>
            <a:r>
              <a:rPr lang="en-US" altLang="zh-TW" i="1">
                <a:ea typeface="新細明體" panose="02020500000000000000" pitchFamily="18" charset="-120"/>
              </a:rPr>
              <a:t>M</a:t>
            </a:r>
            <a:r>
              <a:rPr lang="en-US" altLang="zh-TW" i="1" baseline="-25000">
                <a:ea typeface="新細明體" panose="02020500000000000000" pitchFamily="18" charset="-120"/>
              </a:rPr>
              <a:t>4</a:t>
            </a:r>
            <a:r>
              <a:rPr lang="en-US" altLang="zh-TW" i="1">
                <a:ea typeface="新細明體" panose="02020500000000000000" pitchFamily="18" charset="-120"/>
              </a:rPr>
              <a:t>M</a:t>
            </a:r>
            <a:r>
              <a:rPr lang="en-US" altLang="zh-TW" i="1" baseline="-25000">
                <a:ea typeface="新細明體" panose="02020500000000000000" pitchFamily="18" charset="-120"/>
              </a:rPr>
              <a:t>5</a:t>
            </a:r>
          </a:p>
          <a:p>
            <a:pPr lvl="1" eaLnBrk="1" hangingPunct="1">
              <a:lnSpc>
                <a:spcPct val="90000"/>
              </a:lnSpc>
            </a:pPr>
            <a:r>
              <a:rPr lang="en-US" altLang="zh-TW" i="1">
                <a:ea typeface="新細明體" panose="02020500000000000000" pitchFamily="18" charset="-120"/>
              </a:rPr>
              <a:t>F</a:t>
            </a:r>
            <a:r>
              <a:rPr lang="en-US" altLang="zh-TW">
                <a:ea typeface="新細明體" panose="02020500000000000000" pitchFamily="18" charset="-120"/>
              </a:rPr>
              <a:t>(</a:t>
            </a:r>
            <a:r>
              <a:rPr lang="en-US" altLang="zh-TW" i="1">
                <a:ea typeface="新細明體" panose="02020500000000000000" pitchFamily="18" charset="-120"/>
              </a:rPr>
              <a:t>x, y, z</a:t>
            </a:r>
            <a:r>
              <a:rPr lang="en-US" altLang="zh-TW">
                <a:ea typeface="新細明體" panose="02020500000000000000" pitchFamily="18" charset="-120"/>
              </a:rPr>
              <a:t>)</a:t>
            </a:r>
            <a:r>
              <a:rPr lang="en-US" altLang="zh-TW" i="1">
                <a:ea typeface="新細明體" panose="02020500000000000000" pitchFamily="18" charset="-120"/>
              </a:rPr>
              <a:t> </a:t>
            </a:r>
            <a:r>
              <a:rPr lang="en-US" altLang="zh-TW">
                <a:ea typeface="新細明體" panose="02020500000000000000" pitchFamily="18" charset="-120"/>
              </a:rPr>
              <a:t>= </a:t>
            </a:r>
            <a:r>
              <a:rPr lang="en-US" altLang="zh-TW">
                <a:latin typeface="Symbol" panose="05050102010706020507" pitchFamily="18" charset="2"/>
                <a:ea typeface="新細明體" panose="02020500000000000000" pitchFamily="18" charset="-120"/>
              </a:rPr>
              <a:t>P</a:t>
            </a:r>
            <a:r>
              <a:rPr lang="en-US" altLang="zh-TW">
                <a:ea typeface="新細明體" panose="02020500000000000000" pitchFamily="18" charset="-120"/>
              </a:rPr>
              <a:t>(0, 2, 4, 5)</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6086DAB1-3E74-441D-8F66-744F636CE1BA}"/>
              </a:ext>
            </a:extLst>
          </p:cNvPr>
          <p:cNvSpPr>
            <a:spLocks noGrp="1"/>
          </p:cNvSpPr>
          <p:nvPr>
            <p:ph type="dt" sz="quarter" idx="10"/>
          </p:nvPr>
        </p:nvSpPr>
        <p:spPr/>
        <p:txBody>
          <a:bodyPr/>
          <a:lstStyle/>
          <a:p>
            <a:pPr>
              <a:defRPr/>
            </a:pPr>
            <a:fld id="{8C25A828-A54A-4824-B7EF-474B24079D54}" type="datetime4">
              <a:rPr lang="en-US" altLang="en-US"/>
              <a:pPr>
                <a:defRPr/>
              </a:pPr>
              <a:t>December 8, 2023</a:t>
            </a:fld>
            <a:endParaRPr lang="en-US" altLang="en-US"/>
          </a:p>
        </p:txBody>
      </p:sp>
      <p:sp>
        <p:nvSpPr>
          <p:cNvPr id="72707" name="Slide Number Placeholder 3">
            <a:extLst>
              <a:ext uri="{FF2B5EF4-FFF2-40B4-BE49-F238E27FC236}">
                <a16:creationId xmlns:a16="http://schemas.microsoft.com/office/drawing/2014/main" id="{22D7644D-EBB5-4854-A917-51F86A5CB5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71423680-B632-4240-8B1B-4F1C63A7CEBE}" type="slidenum">
              <a:rPr lang="en-US" altLang="en-US" smtClean="0">
                <a:solidFill>
                  <a:schemeClr val="bg1"/>
                </a:solidFill>
              </a:rPr>
              <a:pPr/>
              <a:t>29</a:t>
            </a:fld>
            <a:endParaRPr lang="en-US" altLang="en-US">
              <a:solidFill>
                <a:schemeClr val="bg1"/>
              </a:solidFill>
            </a:endParaRPr>
          </a:p>
        </p:txBody>
      </p:sp>
      <p:sp>
        <p:nvSpPr>
          <p:cNvPr id="72708" name="標題 1">
            <a:extLst>
              <a:ext uri="{FF2B5EF4-FFF2-40B4-BE49-F238E27FC236}">
                <a16:creationId xmlns:a16="http://schemas.microsoft.com/office/drawing/2014/main" id="{0FB40E63-A19D-4466-8FD0-2CCF46355A34}"/>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Conversion between Canonical Forms</a:t>
            </a:r>
            <a:endParaRPr lang="zh-TW" altLang="en-US">
              <a:ea typeface="新細明體" panose="02020500000000000000" pitchFamily="18" charset="-120"/>
            </a:endParaRPr>
          </a:p>
        </p:txBody>
      </p:sp>
      <p:sp>
        <p:nvSpPr>
          <p:cNvPr id="72709" name="內容版面配置區 2">
            <a:extLst>
              <a:ext uri="{FF2B5EF4-FFF2-40B4-BE49-F238E27FC236}">
                <a16:creationId xmlns:a16="http://schemas.microsoft.com/office/drawing/2014/main" id="{8FDEF844-8972-4A93-9548-66634B4C647B}"/>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en-US" altLang="zh-TW">
                <a:ea typeface="新細明體" panose="02020500000000000000" pitchFamily="18" charset="-120"/>
              </a:rPr>
              <a:t>The complement of a function expressed as the sum of minterms equals the sum of minterms missing from the original function.</a:t>
            </a:r>
          </a:p>
          <a:p>
            <a:pPr lvl="1" eaLnBrk="1" hangingPunct="1"/>
            <a:r>
              <a:rPr lang="en-US" altLang="zh-TW" i="1">
                <a:ea typeface="新細明體" panose="02020500000000000000" pitchFamily="18" charset="-120"/>
              </a:rPr>
              <a:t>F</a:t>
            </a:r>
            <a:r>
              <a:rPr lang="en-US" altLang="zh-TW">
                <a:ea typeface="新細明體" panose="02020500000000000000" pitchFamily="18" charset="-120"/>
              </a:rPr>
              <a:t>(</a:t>
            </a:r>
            <a:r>
              <a:rPr lang="en-US" altLang="zh-TW" i="1">
                <a:ea typeface="新細明體" panose="02020500000000000000" pitchFamily="18" charset="-120"/>
              </a:rPr>
              <a:t>A</a:t>
            </a:r>
            <a:r>
              <a:rPr lang="en-US" altLang="zh-TW">
                <a:ea typeface="新細明體" panose="02020500000000000000" pitchFamily="18" charset="-120"/>
              </a:rPr>
              <a:t>,</a:t>
            </a:r>
            <a:r>
              <a:rPr lang="en-US" altLang="zh-TW" i="1">
                <a:ea typeface="新細明體" panose="02020500000000000000" pitchFamily="18" charset="-120"/>
              </a:rPr>
              <a:t> B</a:t>
            </a:r>
            <a:r>
              <a:rPr lang="en-US" altLang="zh-TW">
                <a:ea typeface="新細明體" panose="02020500000000000000" pitchFamily="18" charset="-120"/>
              </a:rPr>
              <a:t>,</a:t>
            </a:r>
            <a:r>
              <a:rPr lang="en-US" altLang="zh-TW" i="1">
                <a:ea typeface="新細明體" panose="02020500000000000000" pitchFamily="18" charset="-120"/>
              </a:rPr>
              <a:t> C</a:t>
            </a:r>
            <a:r>
              <a:rPr lang="en-US" altLang="zh-TW">
                <a:ea typeface="新細明體" panose="02020500000000000000" pitchFamily="18" charset="-120"/>
              </a:rPr>
              <a:t>)</a:t>
            </a:r>
            <a:r>
              <a:rPr lang="en-US" altLang="zh-TW" i="1">
                <a:ea typeface="新細明體" panose="02020500000000000000" pitchFamily="18" charset="-120"/>
              </a:rPr>
              <a:t> </a:t>
            </a:r>
            <a:r>
              <a:rPr lang="en-US" altLang="zh-TW">
                <a:ea typeface="新細明體" panose="02020500000000000000" pitchFamily="18" charset="-120"/>
              </a:rPr>
              <a:t>= </a:t>
            </a:r>
            <a:r>
              <a:rPr lang="en-US" altLang="zh-TW">
                <a:latin typeface="Symbol" panose="05050102010706020507" pitchFamily="18" charset="2"/>
                <a:ea typeface="新細明體" panose="02020500000000000000" pitchFamily="18" charset="-120"/>
              </a:rPr>
              <a:t>S</a:t>
            </a:r>
            <a:r>
              <a:rPr lang="en-US" altLang="zh-TW">
                <a:ea typeface="新細明體" panose="02020500000000000000" pitchFamily="18" charset="-120"/>
              </a:rPr>
              <a:t>(1, 4, 5, 6, 7)</a:t>
            </a:r>
          </a:p>
          <a:p>
            <a:pPr lvl="1" eaLnBrk="1" hangingPunct="1"/>
            <a:r>
              <a:rPr lang="en-US" altLang="zh-TW">
                <a:ea typeface="新細明體" panose="02020500000000000000" pitchFamily="18" charset="-120"/>
              </a:rPr>
              <a:t>Thus, </a:t>
            </a:r>
            <a:r>
              <a:rPr lang="en-US" altLang="zh-TW" i="1">
                <a:ea typeface="新細明體" panose="02020500000000000000" pitchFamily="18" charset="-120"/>
              </a:rPr>
              <a:t>F'</a:t>
            </a:r>
            <a:r>
              <a:rPr lang="en-US" altLang="zh-TW">
                <a:ea typeface="新細明體" panose="02020500000000000000" pitchFamily="18" charset="-120"/>
              </a:rPr>
              <a:t>(</a:t>
            </a:r>
            <a:r>
              <a:rPr lang="en-US" altLang="zh-TW" i="1">
                <a:ea typeface="新細明體" panose="02020500000000000000" pitchFamily="18" charset="-120"/>
              </a:rPr>
              <a:t>A</a:t>
            </a:r>
            <a:r>
              <a:rPr lang="en-US" altLang="zh-TW">
                <a:ea typeface="新細明體" panose="02020500000000000000" pitchFamily="18" charset="-120"/>
              </a:rPr>
              <a:t>,</a:t>
            </a:r>
            <a:r>
              <a:rPr lang="en-US" altLang="zh-TW" i="1">
                <a:ea typeface="新細明體" panose="02020500000000000000" pitchFamily="18" charset="-120"/>
              </a:rPr>
              <a:t> B</a:t>
            </a:r>
            <a:r>
              <a:rPr lang="en-US" altLang="zh-TW">
                <a:ea typeface="新細明體" panose="02020500000000000000" pitchFamily="18" charset="-120"/>
              </a:rPr>
              <a:t>,</a:t>
            </a:r>
            <a:r>
              <a:rPr lang="en-US" altLang="zh-TW" i="1">
                <a:ea typeface="新細明體" panose="02020500000000000000" pitchFamily="18" charset="-120"/>
              </a:rPr>
              <a:t> C</a:t>
            </a:r>
            <a:r>
              <a:rPr lang="en-US" altLang="zh-TW">
                <a:ea typeface="新細明體" panose="02020500000000000000" pitchFamily="18" charset="-120"/>
              </a:rPr>
              <a:t>) = </a:t>
            </a:r>
            <a:r>
              <a:rPr lang="en-US" altLang="zh-TW">
                <a:latin typeface="Symbol" panose="05050102010706020507" pitchFamily="18" charset="2"/>
                <a:ea typeface="新細明體" panose="02020500000000000000" pitchFamily="18" charset="-120"/>
              </a:rPr>
              <a:t>S</a:t>
            </a:r>
            <a:r>
              <a:rPr lang="en-US" altLang="zh-TW">
                <a:ea typeface="新細明體" panose="02020500000000000000" pitchFamily="18" charset="-120"/>
              </a:rPr>
              <a:t>(0, 2, 3)</a:t>
            </a:r>
          </a:p>
          <a:p>
            <a:pPr lvl="1" eaLnBrk="1" hangingPunct="1"/>
            <a:r>
              <a:rPr lang="en-US" altLang="zh-TW">
                <a:ea typeface="新細明體" panose="02020500000000000000" pitchFamily="18" charset="-120"/>
              </a:rPr>
              <a:t>By DeMorgan's theorem					</a:t>
            </a:r>
          </a:p>
          <a:p>
            <a:pPr lvl="1" eaLnBrk="1" hangingPunct="1">
              <a:buFont typeface="Wingdings" panose="05000000000000000000" pitchFamily="2" charset="2"/>
              <a:buNone/>
            </a:pPr>
            <a:r>
              <a:rPr lang="en-US" altLang="zh-TW">
                <a:ea typeface="新細明體" panose="02020500000000000000" pitchFamily="18" charset="-120"/>
              </a:rPr>
              <a:t>	</a:t>
            </a:r>
            <a:r>
              <a:rPr lang="en-US" altLang="zh-TW" i="1">
                <a:ea typeface="新細明體" panose="02020500000000000000" pitchFamily="18" charset="-120"/>
              </a:rPr>
              <a:t>F</a:t>
            </a:r>
            <a:r>
              <a:rPr lang="en-US" altLang="zh-TW">
                <a:ea typeface="新細明體" panose="02020500000000000000" pitchFamily="18" charset="-120"/>
              </a:rPr>
              <a:t>(</a:t>
            </a:r>
            <a:r>
              <a:rPr lang="en-US" altLang="zh-TW" i="1">
                <a:ea typeface="新細明體" panose="02020500000000000000" pitchFamily="18" charset="-120"/>
              </a:rPr>
              <a:t>A</a:t>
            </a:r>
            <a:r>
              <a:rPr lang="en-US" altLang="zh-TW">
                <a:ea typeface="新細明體" panose="02020500000000000000" pitchFamily="18" charset="-120"/>
              </a:rPr>
              <a:t>,</a:t>
            </a:r>
            <a:r>
              <a:rPr lang="en-US" altLang="zh-TW" i="1">
                <a:ea typeface="新細明體" panose="02020500000000000000" pitchFamily="18" charset="-120"/>
              </a:rPr>
              <a:t> B</a:t>
            </a:r>
            <a:r>
              <a:rPr lang="en-US" altLang="zh-TW">
                <a:ea typeface="新細明體" panose="02020500000000000000" pitchFamily="18" charset="-120"/>
              </a:rPr>
              <a:t>,</a:t>
            </a:r>
            <a:r>
              <a:rPr lang="en-US" altLang="zh-TW" i="1">
                <a:ea typeface="新細明體" panose="02020500000000000000" pitchFamily="18" charset="-120"/>
              </a:rPr>
              <a:t> C</a:t>
            </a:r>
            <a:r>
              <a:rPr lang="en-US" altLang="zh-TW">
                <a:ea typeface="新細明體" panose="02020500000000000000" pitchFamily="18" charset="-120"/>
              </a:rPr>
              <a:t>)</a:t>
            </a:r>
            <a:r>
              <a:rPr lang="en-US" altLang="zh-TW" i="1">
                <a:ea typeface="新細明體" panose="02020500000000000000" pitchFamily="18" charset="-120"/>
              </a:rPr>
              <a:t> </a:t>
            </a:r>
            <a:r>
              <a:rPr lang="en-US" altLang="zh-TW">
                <a:ea typeface="新細明體" panose="02020500000000000000" pitchFamily="18" charset="-120"/>
              </a:rPr>
              <a:t>= </a:t>
            </a:r>
            <a:r>
              <a:rPr lang="en-US" altLang="zh-TW">
                <a:latin typeface="Symbol" panose="05050102010706020507" pitchFamily="18" charset="2"/>
                <a:ea typeface="新細明體" panose="02020500000000000000" pitchFamily="18" charset="-120"/>
              </a:rPr>
              <a:t>P</a:t>
            </a:r>
            <a:r>
              <a:rPr lang="en-US" altLang="zh-TW">
                <a:ea typeface="新細明體" panose="02020500000000000000" pitchFamily="18" charset="-120"/>
              </a:rPr>
              <a:t>(0, 2, 3)</a:t>
            </a:r>
          </a:p>
          <a:p>
            <a:pPr lvl="1" eaLnBrk="1" hangingPunct="1">
              <a:buFont typeface="Wingdings" panose="05000000000000000000" pitchFamily="2" charset="2"/>
              <a:buNone/>
            </a:pPr>
            <a:r>
              <a:rPr lang="en-US" altLang="zh-TW">
                <a:ea typeface="新細明體" panose="02020500000000000000" pitchFamily="18" charset="-120"/>
              </a:rPr>
              <a:t>	</a:t>
            </a:r>
            <a:r>
              <a:rPr lang="en-US" altLang="zh-TW" i="1">
                <a:ea typeface="新細明體" panose="02020500000000000000" pitchFamily="18" charset="-120"/>
              </a:rPr>
              <a:t>F'</a:t>
            </a:r>
            <a:r>
              <a:rPr lang="en-US" altLang="zh-TW">
                <a:ea typeface="新細明體" panose="02020500000000000000" pitchFamily="18" charset="-120"/>
              </a:rPr>
              <a:t>(</a:t>
            </a:r>
            <a:r>
              <a:rPr lang="en-US" altLang="zh-TW" i="1">
                <a:ea typeface="新細明體" panose="02020500000000000000" pitchFamily="18" charset="-120"/>
              </a:rPr>
              <a:t>A</a:t>
            </a:r>
            <a:r>
              <a:rPr lang="en-US" altLang="zh-TW">
                <a:ea typeface="新細明體" panose="02020500000000000000" pitchFamily="18" charset="-120"/>
              </a:rPr>
              <a:t>,</a:t>
            </a:r>
            <a:r>
              <a:rPr lang="en-US" altLang="zh-TW" i="1">
                <a:ea typeface="新細明體" panose="02020500000000000000" pitchFamily="18" charset="-120"/>
              </a:rPr>
              <a:t> B</a:t>
            </a:r>
            <a:r>
              <a:rPr lang="en-US" altLang="zh-TW">
                <a:ea typeface="新細明體" panose="02020500000000000000" pitchFamily="18" charset="-120"/>
              </a:rPr>
              <a:t>,</a:t>
            </a:r>
            <a:r>
              <a:rPr lang="en-US" altLang="zh-TW" i="1">
                <a:ea typeface="新細明體" panose="02020500000000000000" pitchFamily="18" charset="-120"/>
              </a:rPr>
              <a:t> C</a:t>
            </a:r>
            <a:r>
              <a:rPr lang="en-US" altLang="zh-TW">
                <a:ea typeface="新細明體" panose="02020500000000000000" pitchFamily="18" charset="-120"/>
              </a:rPr>
              <a:t>)</a:t>
            </a:r>
            <a:r>
              <a:rPr lang="en-US" altLang="zh-TW" i="1">
                <a:ea typeface="新細明體" panose="02020500000000000000" pitchFamily="18" charset="-120"/>
              </a:rPr>
              <a:t> </a:t>
            </a:r>
            <a:r>
              <a:rPr lang="en-US" altLang="zh-TW">
                <a:ea typeface="新細明體" panose="02020500000000000000" pitchFamily="18" charset="-120"/>
              </a:rPr>
              <a:t>=</a:t>
            </a:r>
            <a:r>
              <a:rPr lang="en-US" altLang="zh-TW">
                <a:latin typeface="Symbol" panose="05050102010706020507" pitchFamily="18" charset="2"/>
                <a:ea typeface="新細明體" panose="02020500000000000000" pitchFamily="18" charset="-120"/>
              </a:rPr>
              <a:t>P </a:t>
            </a:r>
            <a:r>
              <a:rPr lang="en-US" altLang="zh-TW">
                <a:ea typeface="新細明體" panose="02020500000000000000" pitchFamily="18" charset="-120"/>
              </a:rPr>
              <a:t>(1, 4, 5, 6, 7)</a:t>
            </a:r>
          </a:p>
          <a:p>
            <a:pPr lvl="1" eaLnBrk="1" hangingPunct="1"/>
            <a:r>
              <a:rPr lang="en-US" altLang="zh-TW" i="1">
                <a:ea typeface="新細明體" panose="02020500000000000000" pitchFamily="18" charset="-120"/>
              </a:rPr>
              <a:t>m</a:t>
            </a:r>
            <a:r>
              <a:rPr lang="en-US" altLang="zh-TW" i="1" baseline="-25000">
                <a:ea typeface="新細明體" panose="02020500000000000000" pitchFamily="18" charset="-120"/>
              </a:rPr>
              <a:t>j</a:t>
            </a:r>
            <a:r>
              <a:rPr lang="en-US" altLang="zh-TW" i="1">
                <a:ea typeface="新細明體" panose="02020500000000000000" pitchFamily="18" charset="-120"/>
              </a:rPr>
              <a:t>' = M</a:t>
            </a:r>
            <a:r>
              <a:rPr lang="en-US" altLang="zh-TW" i="1" baseline="-25000">
                <a:ea typeface="新細明體" panose="02020500000000000000" pitchFamily="18" charset="-120"/>
              </a:rPr>
              <a:t>j</a:t>
            </a:r>
            <a:endParaRPr lang="en-US" altLang="zh-TW" i="1">
              <a:ea typeface="新細明體" panose="02020500000000000000" pitchFamily="18" charset="-120"/>
            </a:endParaRPr>
          </a:p>
          <a:p>
            <a:pPr lvl="1" eaLnBrk="1" hangingPunct="1"/>
            <a:r>
              <a:rPr lang="en-US" altLang="zh-TW">
                <a:ea typeface="新細明體" panose="02020500000000000000" pitchFamily="18" charset="-120"/>
              </a:rPr>
              <a:t>Sum of minterms = product of maxterms</a:t>
            </a:r>
          </a:p>
          <a:p>
            <a:pPr lvl="1" eaLnBrk="1" hangingPunct="1"/>
            <a:r>
              <a:rPr lang="en-US" altLang="zh-TW">
                <a:ea typeface="新細明體" panose="02020500000000000000" pitchFamily="18" charset="-120"/>
              </a:rPr>
              <a:t>Interchange the symbols </a:t>
            </a:r>
            <a:r>
              <a:rPr lang="en-US" altLang="zh-TW">
                <a:latin typeface="Symbol" panose="05050102010706020507" pitchFamily="18" charset="2"/>
                <a:ea typeface="新細明體" panose="02020500000000000000" pitchFamily="18" charset="-120"/>
              </a:rPr>
              <a:t>S</a:t>
            </a:r>
            <a:r>
              <a:rPr lang="en-US" altLang="zh-TW">
                <a:ea typeface="新細明體" panose="02020500000000000000" pitchFamily="18" charset="-120"/>
              </a:rPr>
              <a:t> and </a:t>
            </a:r>
            <a:r>
              <a:rPr lang="en-US" altLang="zh-TW">
                <a:latin typeface="Symbol" panose="05050102010706020507" pitchFamily="18" charset="2"/>
                <a:ea typeface="新細明體" panose="02020500000000000000" pitchFamily="18" charset="-120"/>
              </a:rPr>
              <a:t>P</a:t>
            </a:r>
            <a:r>
              <a:rPr lang="en-US" altLang="zh-TW">
                <a:ea typeface="新細明體" panose="02020500000000000000" pitchFamily="18" charset="-120"/>
              </a:rPr>
              <a:t> and list those numbers missing from the original form</a:t>
            </a:r>
          </a:p>
          <a:p>
            <a:pPr lvl="2" eaLnBrk="1" hangingPunct="1"/>
            <a:r>
              <a:rPr lang="en-US" altLang="zh-TW">
                <a:latin typeface="Symbol" panose="05050102010706020507" pitchFamily="18" charset="2"/>
                <a:ea typeface="新細明體" panose="02020500000000000000" pitchFamily="18" charset="-120"/>
              </a:rPr>
              <a:t>S</a:t>
            </a:r>
            <a:r>
              <a:rPr lang="en-US" altLang="zh-TW">
                <a:ea typeface="新細明體" panose="02020500000000000000" pitchFamily="18" charset="-120"/>
              </a:rPr>
              <a:t> of 1's</a:t>
            </a:r>
          </a:p>
          <a:p>
            <a:pPr lvl="2" eaLnBrk="1" hangingPunct="1"/>
            <a:r>
              <a:rPr lang="en-US" altLang="zh-TW">
                <a:latin typeface="Symbol" panose="05050102010706020507" pitchFamily="18" charset="2"/>
                <a:ea typeface="新細明體" panose="02020500000000000000" pitchFamily="18" charset="-120"/>
              </a:rPr>
              <a:t>P</a:t>
            </a:r>
            <a:r>
              <a:rPr lang="en-US" altLang="zh-TW">
                <a:ea typeface="新細明體" panose="02020500000000000000" pitchFamily="18" charset="-120"/>
              </a:rPr>
              <a:t> of 0's</a:t>
            </a:r>
          </a:p>
          <a:p>
            <a:pPr eaLnBrk="1" hangingPunct="1"/>
            <a:endParaRPr lang="zh-TW" altLang="en-US">
              <a:ea typeface="新細明體" panose="02020500000000000000" pitchFamily="18" charset="-120"/>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242D4A5-D6D1-40B8-AA5D-0B2515EC82E3}"/>
              </a:ext>
            </a:extLst>
          </p:cNvPr>
          <p:cNvSpPr>
            <a:spLocks noGrp="1" noChangeArrowheads="1"/>
          </p:cNvSpPr>
          <p:nvPr>
            <p:ph type="title"/>
            <p:custDataLst>
              <p:tags r:id="rId1"/>
            </p:custDataLst>
          </p:nvPr>
        </p:nvSpPr>
        <p:spPr/>
        <p:txBody>
          <a:bodyPr/>
          <a:lstStyle/>
          <a:p>
            <a:pPr eaLnBrk="1" hangingPunct="1"/>
            <a:r>
              <a:rPr lang="en-US" altLang="en-US" sz="3800"/>
              <a:t>Algebra</a:t>
            </a:r>
          </a:p>
        </p:txBody>
      </p:sp>
      <p:sp>
        <p:nvSpPr>
          <p:cNvPr id="407555" name="Rectangle 3">
            <a:extLst>
              <a:ext uri="{FF2B5EF4-FFF2-40B4-BE49-F238E27FC236}">
                <a16:creationId xmlns:a16="http://schemas.microsoft.com/office/drawing/2014/main" id="{C3B332C7-C8A7-450D-959E-CD7650902C4C}"/>
              </a:ext>
            </a:extLst>
          </p:cNvPr>
          <p:cNvSpPr>
            <a:spLocks noGrp="1" noChangeArrowheads="1"/>
          </p:cNvSpPr>
          <p:nvPr>
            <p:ph idx="1"/>
            <p:custDataLst>
              <p:tags r:id="rId2"/>
            </p:custDataLst>
          </p:nvPr>
        </p:nvSpPr>
        <p:spPr>
          <a:xfrm>
            <a:off x="498475" y="1355725"/>
            <a:ext cx="7556500" cy="4144963"/>
          </a:xfrm>
        </p:spPr>
        <p:txBody>
          <a:bodyPr/>
          <a:lstStyle/>
          <a:p>
            <a:pPr eaLnBrk="1" hangingPunct="1">
              <a:lnSpc>
                <a:spcPct val="90000"/>
              </a:lnSpc>
            </a:pPr>
            <a:r>
              <a:rPr lang="en-US" altLang="en-US"/>
              <a:t>What is an algebra?</a:t>
            </a:r>
          </a:p>
          <a:p>
            <a:pPr lvl="1" eaLnBrk="1" hangingPunct="1">
              <a:lnSpc>
                <a:spcPct val="90000"/>
              </a:lnSpc>
            </a:pPr>
            <a:r>
              <a:rPr lang="en-US" altLang="en-US"/>
              <a:t>Mathematical system consisting of</a:t>
            </a:r>
          </a:p>
          <a:p>
            <a:pPr lvl="2" eaLnBrk="1" hangingPunct="1">
              <a:lnSpc>
                <a:spcPct val="90000"/>
              </a:lnSpc>
            </a:pPr>
            <a:r>
              <a:rPr lang="en-US" altLang="en-US"/>
              <a:t>Set of elements</a:t>
            </a:r>
          </a:p>
          <a:p>
            <a:pPr lvl="2" eaLnBrk="1" hangingPunct="1">
              <a:lnSpc>
                <a:spcPct val="90000"/>
              </a:lnSpc>
            </a:pPr>
            <a:r>
              <a:rPr lang="en-US" altLang="en-US"/>
              <a:t>Set of operators</a:t>
            </a:r>
          </a:p>
          <a:p>
            <a:pPr lvl="2" eaLnBrk="1" hangingPunct="1">
              <a:lnSpc>
                <a:spcPct val="90000"/>
              </a:lnSpc>
            </a:pPr>
            <a:r>
              <a:rPr lang="en-US" altLang="en-US"/>
              <a:t>Axioms or postulates</a:t>
            </a:r>
          </a:p>
          <a:p>
            <a:pPr eaLnBrk="1" hangingPunct="1">
              <a:lnSpc>
                <a:spcPct val="90000"/>
              </a:lnSpc>
            </a:pPr>
            <a:r>
              <a:rPr lang="en-US" altLang="en-US"/>
              <a:t>Why is it important?</a:t>
            </a:r>
          </a:p>
          <a:p>
            <a:pPr lvl="1" eaLnBrk="1" hangingPunct="1">
              <a:lnSpc>
                <a:spcPct val="90000"/>
              </a:lnSpc>
            </a:pPr>
            <a:r>
              <a:rPr lang="en-US" altLang="en-US"/>
              <a:t>Defines rules of “calculations”</a:t>
            </a:r>
          </a:p>
          <a:p>
            <a:pPr eaLnBrk="1" hangingPunct="1">
              <a:lnSpc>
                <a:spcPct val="90000"/>
              </a:lnSpc>
            </a:pPr>
            <a:r>
              <a:rPr lang="en-US" altLang="en-US"/>
              <a:t>Example: arithmetic on natural numbers</a:t>
            </a:r>
          </a:p>
          <a:p>
            <a:pPr lvl="1" eaLnBrk="1" hangingPunct="1">
              <a:lnSpc>
                <a:spcPct val="90000"/>
              </a:lnSpc>
            </a:pPr>
            <a:r>
              <a:rPr lang="en-US" altLang="en-US"/>
              <a:t>Set of elements: </a:t>
            </a:r>
            <a:r>
              <a:rPr lang="en-US" altLang="en-US" i="1"/>
              <a:t>N</a:t>
            </a:r>
            <a:r>
              <a:rPr lang="en-US" altLang="en-US"/>
              <a:t> = {1,2,3,4,…}</a:t>
            </a:r>
          </a:p>
          <a:p>
            <a:pPr lvl="1" eaLnBrk="1" hangingPunct="1">
              <a:lnSpc>
                <a:spcPct val="90000"/>
              </a:lnSpc>
            </a:pPr>
            <a:r>
              <a:rPr lang="en-US" altLang="en-US"/>
              <a:t>Operator: +, –, *</a:t>
            </a:r>
          </a:p>
          <a:p>
            <a:pPr lvl="1" eaLnBrk="1" hangingPunct="1">
              <a:lnSpc>
                <a:spcPct val="90000"/>
              </a:lnSpc>
            </a:pPr>
            <a:r>
              <a:rPr lang="en-US" altLang="en-US"/>
              <a:t>Axioms: associativity, distributivity, closure, identity elements, etc.</a:t>
            </a:r>
          </a:p>
          <a:p>
            <a:pPr eaLnBrk="1" hangingPunct="1">
              <a:lnSpc>
                <a:spcPct val="90000"/>
              </a:lnSpc>
            </a:pPr>
            <a:r>
              <a:rPr lang="en-US" altLang="en-US"/>
              <a:t>Note: operators with two inputs are called </a:t>
            </a:r>
            <a:r>
              <a:rPr lang="en-US" altLang="en-US" i="1" u="sng"/>
              <a:t>binary</a:t>
            </a:r>
          </a:p>
          <a:p>
            <a:pPr lvl="1" eaLnBrk="1" hangingPunct="1">
              <a:lnSpc>
                <a:spcPct val="90000"/>
              </a:lnSpc>
            </a:pPr>
            <a:r>
              <a:rPr lang="en-US" altLang="en-US"/>
              <a:t>Does not mean they are restricted to binary numbers!</a:t>
            </a:r>
          </a:p>
          <a:p>
            <a:pPr lvl="1" eaLnBrk="1" hangingPunct="1">
              <a:lnSpc>
                <a:spcPct val="90000"/>
              </a:lnSpc>
            </a:pPr>
            <a:r>
              <a:rPr lang="en-US" altLang="en-US"/>
              <a:t>Operator(s) with one input are called </a:t>
            </a:r>
            <a:r>
              <a:rPr lang="en-US" altLang="en-US" i="1" u="sng">
                <a:solidFill>
                  <a:srgbClr val="0033CC"/>
                </a:solidFill>
              </a:rPr>
              <a:t>unary</a:t>
            </a:r>
          </a:p>
        </p:txBody>
      </p:sp>
      <p:sp>
        <p:nvSpPr>
          <p:cNvPr id="4" name="Date Placeholder 3">
            <a:extLst>
              <a:ext uri="{FF2B5EF4-FFF2-40B4-BE49-F238E27FC236}">
                <a16:creationId xmlns:a16="http://schemas.microsoft.com/office/drawing/2014/main" id="{9CC18C37-CEC5-4CA5-9451-F6720F93474F}"/>
              </a:ext>
            </a:extLst>
          </p:cNvPr>
          <p:cNvSpPr>
            <a:spLocks noGrp="1"/>
          </p:cNvSpPr>
          <p:nvPr>
            <p:ph type="dt" sz="quarter" idx="10"/>
          </p:nvPr>
        </p:nvSpPr>
        <p:spPr/>
        <p:txBody>
          <a:bodyPr/>
          <a:lstStyle/>
          <a:p>
            <a:pPr>
              <a:defRPr/>
            </a:pPr>
            <a:fld id="{1D1FCAF8-CA39-4E5C-B6DC-C56DE04E8122}" type="datetime4">
              <a:rPr lang="en-US" altLang="en-US"/>
              <a:pPr>
                <a:defRPr/>
              </a:pPr>
              <a:t>December 8, 2023</a:t>
            </a:fld>
            <a:endParaRPr lang="en-US" altLang="en-US"/>
          </a:p>
        </p:txBody>
      </p:sp>
      <p:sp>
        <p:nvSpPr>
          <p:cNvPr id="46085" name="Slide Number Placeholder 5">
            <a:extLst>
              <a:ext uri="{FF2B5EF4-FFF2-40B4-BE49-F238E27FC236}">
                <a16:creationId xmlns:a16="http://schemas.microsoft.com/office/drawing/2014/main" id="{BD822F9D-DE5C-44AC-8C9F-9B7A36AC9E2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15181B99-47F8-44BE-9DC3-40E73CBBBAE7}" type="slidenum">
              <a:rPr lang="en-US" altLang="en-US" smtClean="0">
                <a:solidFill>
                  <a:schemeClr val="bg1"/>
                </a:solidFill>
              </a:rPr>
              <a:pPr/>
              <a:t>3</a:t>
            </a:fld>
            <a:endParaRPr lang="en-US" altLang="en-US">
              <a:solidFill>
                <a:schemeClr val="bg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7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75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75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75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755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75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755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755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755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755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755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755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a:extLst>
              <a:ext uri="{FF2B5EF4-FFF2-40B4-BE49-F238E27FC236}">
                <a16:creationId xmlns:a16="http://schemas.microsoft.com/office/drawing/2014/main" id="{17A77A34-BE8D-45E7-A214-906A3881EA9E}"/>
              </a:ext>
            </a:extLst>
          </p:cNvPr>
          <p:cNvSpPr>
            <a:spLocks noGrp="1"/>
          </p:cNvSpPr>
          <p:nvPr>
            <p:ph type="dt" sz="quarter" idx="10"/>
          </p:nvPr>
        </p:nvSpPr>
        <p:spPr/>
        <p:txBody>
          <a:bodyPr/>
          <a:lstStyle/>
          <a:p>
            <a:pPr>
              <a:defRPr/>
            </a:pPr>
            <a:fld id="{32BDED27-730B-4FE1-9349-24181079E9E6}" type="datetime4">
              <a:rPr lang="en-US" altLang="en-US"/>
              <a:pPr>
                <a:defRPr/>
              </a:pPr>
              <a:t>December 8, 2023</a:t>
            </a:fld>
            <a:endParaRPr lang="en-US" altLang="en-US"/>
          </a:p>
        </p:txBody>
      </p:sp>
      <p:sp>
        <p:nvSpPr>
          <p:cNvPr id="73731" name="Slide Number Placeholder 3">
            <a:extLst>
              <a:ext uri="{FF2B5EF4-FFF2-40B4-BE49-F238E27FC236}">
                <a16:creationId xmlns:a16="http://schemas.microsoft.com/office/drawing/2014/main" id="{A5D12520-0A23-4C92-B4B6-33BBCA739F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E07A2342-A512-433F-8217-03C411C36DF9}" type="slidenum">
              <a:rPr lang="en-US" altLang="en-US" smtClean="0">
                <a:solidFill>
                  <a:schemeClr val="bg1"/>
                </a:solidFill>
              </a:rPr>
              <a:pPr/>
              <a:t>30</a:t>
            </a:fld>
            <a:endParaRPr lang="en-US" altLang="en-US">
              <a:solidFill>
                <a:schemeClr val="bg1"/>
              </a:solidFill>
            </a:endParaRPr>
          </a:p>
        </p:txBody>
      </p:sp>
      <p:sp>
        <p:nvSpPr>
          <p:cNvPr id="73732" name="內容版面配置區 2">
            <a:extLst>
              <a:ext uri="{FF2B5EF4-FFF2-40B4-BE49-F238E27FC236}">
                <a16:creationId xmlns:a16="http://schemas.microsoft.com/office/drawing/2014/main" id="{5D7CB120-43BB-4C3A-BDA3-C6CE33B22EE0}"/>
              </a:ext>
            </a:extLst>
          </p:cNvPr>
          <p:cNvSpPr>
            <a:spLocks noGrp="1" noChangeArrowheads="1"/>
          </p:cNvSpPr>
          <p:nvPr>
            <p:ph idx="4294967295"/>
          </p:nvPr>
        </p:nvSpPr>
        <p:spPr>
          <a:xfrm>
            <a:off x="1066800" y="1066800"/>
            <a:ext cx="8077200" cy="5181600"/>
          </a:xfrm>
        </p:spPr>
        <p:txBody>
          <a:bodyPr lIns="90488" tIns="44450" rIns="90488" bIns="44450"/>
          <a:lstStyle/>
          <a:p>
            <a:pPr marL="285750" indent="-285750" eaLnBrk="1" hangingPunct="1"/>
            <a:r>
              <a:rPr lang="en-US" altLang="zh-TW">
                <a:ea typeface="新細明體" panose="02020500000000000000" pitchFamily="18" charset="-120"/>
              </a:rPr>
              <a:t> Example</a:t>
            </a:r>
          </a:p>
          <a:p>
            <a:pPr marL="685800" lvl="1" eaLnBrk="1" hangingPunct="1"/>
            <a:r>
              <a:rPr lang="en-US" altLang="zh-TW" i="1">
                <a:ea typeface="新細明體" panose="02020500000000000000" pitchFamily="18" charset="-120"/>
              </a:rPr>
              <a:t>F</a:t>
            </a:r>
            <a:r>
              <a:rPr lang="en-US" altLang="zh-TW">
                <a:ea typeface="新細明體" panose="02020500000000000000" pitchFamily="18" charset="-120"/>
              </a:rPr>
              <a:t> = </a:t>
            </a:r>
            <a:r>
              <a:rPr lang="en-US" altLang="zh-TW" i="1">
                <a:ea typeface="新細明體" panose="02020500000000000000" pitchFamily="18" charset="-120"/>
              </a:rPr>
              <a:t>xy</a:t>
            </a:r>
            <a:r>
              <a:rPr lang="en-US" altLang="zh-TW">
                <a:ea typeface="新細明體" panose="02020500000000000000" pitchFamily="18" charset="-120"/>
              </a:rPr>
              <a:t> + </a:t>
            </a:r>
            <a:r>
              <a:rPr lang="en-US" altLang="zh-TW" i="1">
                <a:ea typeface="新細明體" panose="02020500000000000000" pitchFamily="18" charset="-120"/>
              </a:rPr>
              <a:t>x</a:t>
            </a:r>
            <a:r>
              <a:rPr lang="en-US" altLang="zh-TW">
                <a:ea typeface="新細明體" panose="02020500000000000000" pitchFamily="18" charset="-120"/>
                <a:sym typeface="Symbol" panose="05050102010706020507" pitchFamily="18" charset="2"/>
              </a:rPr>
              <a:t></a:t>
            </a:r>
            <a:r>
              <a:rPr lang="en-US" altLang="zh-TW" i="1">
                <a:ea typeface="新細明體" panose="02020500000000000000" pitchFamily="18" charset="-120"/>
              </a:rPr>
              <a:t>z</a:t>
            </a:r>
            <a:r>
              <a:rPr lang="en-US" altLang="zh-TW">
                <a:ea typeface="新細明體" panose="02020500000000000000" pitchFamily="18" charset="-120"/>
              </a:rPr>
              <a:t> </a:t>
            </a:r>
          </a:p>
          <a:p>
            <a:pPr marL="685800" lvl="1" eaLnBrk="1" hangingPunct="1"/>
            <a:r>
              <a:rPr lang="en-US" altLang="zh-TW" i="1">
                <a:ea typeface="新細明體" panose="02020500000000000000" pitchFamily="18" charset="-120"/>
              </a:rPr>
              <a:t>F</a:t>
            </a:r>
            <a:r>
              <a:rPr lang="en-US" altLang="zh-TW">
                <a:ea typeface="新細明體" panose="02020500000000000000" pitchFamily="18" charset="-120"/>
              </a:rPr>
              <a:t>(</a:t>
            </a:r>
            <a:r>
              <a:rPr lang="en-US" altLang="zh-TW" i="1">
                <a:ea typeface="新細明體" panose="02020500000000000000" pitchFamily="18" charset="-120"/>
              </a:rPr>
              <a:t>x</a:t>
            </a:r>
            <a:r>
              <a:rPr lang="en-US" altLang="zh-TW">
                <a:ea typeface="新細明體" panose="02020500000000000000" pitchFamily="18" charset="-120"/>
              </a:rPr>
              <a:t>, </a:t>
            </a:r>
            <a:r>
              <a:rPr lang="en-US" altLang="zh-TW" i="1">
                <a:ea typeface="新細明體" panose="02020500000000000000" pitchFamily="18" charset="-120"/>
              </a:rPr>
              <a:t>y</a:t>
            </a:r>
            <a:r>
              <a:rPr lang="en-US" altLang="zh-TW">
                <a:ea typeface="新細明體" panose="02020500000000000000" pitchFamily="18" charset="-120"/>
              </a:rPr>
              <a:t>, </a:t>
            </a:r>
            <a:r>
              <a:rPr lang="en-US" altLang="zh-TW" i="1">
                <a:ea typeface="新細明體" panose="02020500000000000000" pitchFamily="18" charset="-120"/>
              </a:rPr>
              <a:t>z</a:t>
            </a:r>
            <a:r>
              <a:rPr lang="en-US" altLang="zh-TW">
                <a:ea typeface="新細明體" panose="02020500000000000000" pitchFamily="18" charset="-120"/>
              </a:rPr>
              <a:t>) = </a:t>
            </a:r>
            <a:r>
              <a:rPr lang="en-US" altLang="zh-TW">
                <a:latin typeface="Symbol" panose="05050102010706020507" pitchFamily="18" charset="2"/>
                <a:ea typeface="新細明體" panose="02020500000000000000" pitchFamily="18" charset="-120"/>
              </a:rPr>
              <a:t>S</a:t>
            </a:r>
            <a:r>
              <a:rPr lang="en-US" altLang="zh-TW">
                <a:ea typeface="新細明體" panose="02020500000000000000" pitchFamily="18" charset="-120"/>
              </a:rPr>
              <a:t>(1, 3, 6, 7)</a:t>
            </a:r>
          </a:p>
          <a:p>
            <a:pPr marL="685800" lvl="1" eaLnBrk="1" hangingPunct="1"/>
            <a:r>
              <a:rPr lang="en-US" altLang="zh-TW" i="1">
                <a:ea typeface="新細明體" panose="02020500000000000000" pitchFamily="18" charset="-120"/>
              </a:rPr>
              <a:t>F</a:t>
            </a:r>
            <a:r>
              <a:rPr lang="en-US" altLang="zh-TW">
                <a:ea typeface="新細明體" panose="02020500000000000000" pitchFamily="18" charset="-120"/>
              </a:rPr>
              <a:t>(</a:t>
            </a:r>
            <a:r>
              <a:rPr lang="en-US" altLang="zh-TW" i="1">
                <a:ea typeface="新細明體" panose="02020500000000000000" pitchFamily="18" charset="-120"/>
              </a:rPr>
              <a:t>x</a:t>
            </a:r>
            <a:r>
              <a:rPr lang="en-US" altLang="zh-TW">
                <a:ea typeface="新細明體" panose="02020500000000000000" pitchFamily="18" charset="-120"/>
              </a:rPr>
              <a:t>, </a:t>
            </a:r>
            <a:r>
              <a:rPr lang="en-US" altLang="zh-TW" i="1">
                <a:ea typeface="新細明體" panose="02020500000000000000" pitchFamily="18" charset="-120"/>
              </a:rPr>
              <a:t>y</a:t>
            </a:r>
            <a:r>
              <a:rPr lang="en-US" altLang="zh-TW">
                <a:ea typeface="新細明體" panose="02020500000000000000" pitchFamily="18" charset="-120"/>
              </a:rPr>
              <a:t>, </a:t>
            </a:r>
            <a:r>
              <a:rPr lang="en-US" altLang="zh-TW" i="1">
                <a:ea typeface="新細明體" panose="02020500000000000000" pitchFamily="18" charset="-120"/>
              </a:rPr>
              <a:t>z</a:t>
            </a:r>
            <a:r>
              <a:rPr lang="en-US" altLang="zh-TW">
                <a:ea typeface="新細明體" panose="02020500000000000000" pitchFamily="18" charset="-120"/>
              </a:rPr>
              <a:t>) = </a:t>
            </a:r>
            <a:r>
              <a:rPr lang="en-US" altLang="zh-TW">
                <a:latin typeface="Symbol" panose="05050102010706020507" pitchFamily="18" charset="2"/>
                <a:ea typeface="新細明體" panose="02020500000000000000" pitchFamily="18" charset="-120"/>
              </a:rPr>
              <a:t>P</a:t>
            </a:r>
            <a:r>
              <a:rPr lang="en-US" altLang="zh-TW">
                <a:ea typeface="新細明體" panose="02020500000000000000" pitchFamily="18" charset="-120"/>
              </a:rPr>
              <a:t> (0, 2, 4, 6)</a:t>
            </a:r>
          </a:p>
          <a:p>
            <a:pPr marL="285750" indent="-285750" eaLnBrk="1" hangingPunct="1"/>
            <a:endParaRPr lang="zh-TW" altLang="en-US">
              <a:ea typeface="新細明體" panose="02020500000000000000" pitchFamily="18" charset="-120"/>
            </a:endParaRPr>
          </a:p>
        </p:txBody>
      </p:sp>
      <p:pic>
        <p:nvPicPr>
          <p:cNvPr id="73733" name="Picture 4">
            <a:extLst>
              <a:ext uri="{FF2B5EF4-FFF2-40B4-BE49-F238E27FC236}">
                <a16:creationId xmlns:a16="http://schemas.microsoft.com/office/drawing/2014/main" id="{59870BE8-25C9-4786-B598-3BC22CF082AC}"/>
              </a:ext>
            </a:extLst>
          </p:cNvPr>
          <p:cNvPicPr>
            <a:picLocks noChangeAspect="1" noChangeArrowheads="1"/>
          </p:cNvPicPr>
          <p:nvPr/>
        </p:nvPicPr>
        <p:blipFill>
          <a:blip r:embed="rId2">
            <a:lum bright="-24000" contrast="50000"/>
            <a:extLst>
              <a:ext uri="{28A0092B-C50C-407E-A947-70E740481C1C}">
                <a14:useLocalDpi xmlns:a14="http://schemas.microsoft.com/office/drawing/2010/main" val="0"/>
              </a:ext>
            </a:extLst>
          </a:blip>
          <a:srcRect/>
          <a:stretch>
            <a:fillRect/>
          </a:stretch>
        </p:blipFill>
        <p:spPr bwMode="auto">
          <a:xfrm>
            <a:off x="4432300" y="1503363"/>
            <a:ext cx="4127500" cy="398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1E016F1E-C739-402B-B466-6794604FE281}"/>
              </a:ext>
            </a:extLst>
          </p:cNvPr>
          <p:cNvSpPr>
            <a:spLocks noGrp="1"/>
          </p:cNvSpPr>
          <p:nvPr>
            <p:ph type="dt" sz="quarter" idx="10"/>
          </p:nvPr>
        </p:nvSpPr>
        <p:spPr/>
        <p:txBody>
          <a:bodyPr/>
          <a:lstStyle/>
          <a:p>
            <a:pPr>
              <a:defRPr/>
            </a:pPr>
            <a:fld id="{011E335F-40F2-4DFA-B7F9-00AB0B9F7706}" type="datetime4">
              <a:rPr lang="en-US" altLang="en-US"/>
              <a:pPr>
                <a:defRPr/>
              </a:pPr>
              <a:t>December 8, 2023</a:t>
            </a:fld>
            <a:endParaRPr lang="en-US" altLang="en-US"/>
          </a:p>
        </p:txBody>
      </p:sp>
      <p:sp>
        <p:nvSpPr>
          <p:cNvPr id="74755" name="Slide Number Placeholder 3">
            <a:extLst>
              <a:ext uri="{FF2B5EF4-FFF2-40B4-BE49-F238E27FC236}">
                <a16:creationId xmlns:a16="http://schemas.microsoft.com/office/drawing/2014/main" id="{B75A6CE4-2333-439F-99C1-EC8CEA3F1A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B9835DFF-CA10-4D9D-BECD-FFF8878EF18E}" type="slidenum">
              <a:rPr lang="en-US" altLang="en-US" smtClean="0">
                <a:solidFill>
                  <a:schemeClr val="bg1"/>
                </a:solidFill>
              </a:rPr>
              <a:pPr/>
              <a:t>31</a:t>
            </a:fld>
            <a:endParaRPr lang="en-US" altLang="en-US">
              <a:solidFill>
                <a:schemeClr val="bg1"/>
              </a:solidFill>
            </a:endParaRPr>
          </a:p>
        </p:txBody>
      </p:sp>
      <p:sp>
        <p:nvSpPr>
          <p:cNvPr id="74756" name="標題 1">
            <a:extLst>
              <a:ext uri="{FF2B5EF4-FFF2-40B4-BE49-F238E27FC236}">
                <a16:creationId xmlns:a16="http://schemas.microsoft.com/office/drawing/2014/main" id="{BCD8D67C-7475-4B80-8E95-5889273F1978}"/>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Standard Forms</a:t>
            </a:r>
            <a:endParaRPr lang="zh-TW" altLang="en-US" sz="2500">
              <a:ea typeface="新細明體" panose="02020500000000000000" pitchFamily="18" charset="-120"/>
            </a:endParaRPr>
          </a:p>
        </p:txBody>
      </p:sp>
      <p:sp>
        <p:nvSpPr>
          <p:cNvPr id="74757" name="內容版面配置區 2">
            <a:extLst>
              <a:ext uri="{FF2B5EF4-FFF2-40B4-BE49-F238E27FC236}">
                <a16:creationId xmlns:a16="http://schemas.microsoft.com/office/drawing/2014/main" id="{3FFF3FAE-DF7E-4ABD-9EFB-6CE284BC84D0}"/>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en-US" altLang="zh-TW">
                <a:ea typeface="新細明體" panose="02020500000000000000" pitchFamily="18" charset="-120"/>
              </a:rPr>
              <a:t>Canonical forms are very seldom the ones with the least number of literals.</a:t>
            </a:r>
          </a:p>
          <a:p>
            <a:pPr eaLnBrk="1" hangingPunct="1"/>
            <a:r>
              <a:rPr lang="en-US" altLang="zh-TW">
                <a:ea typeface="新細明體" panose="02020500000000000000" pitchFamily="18" charset="-120"/>
              </a:rPr>
              <a:t>Standard forms: the terms that form the function may obtain one, two, or any number of literals.</a:t>
            </a:r>
          </a:p>
          <a:p>
            <a:pPr lvl="1" eaLnBrk="1" hangingPunct="1"/>
            <a:r>
              <a:rPr lang="en-US" altLang="zh-TW">
                <a:ea typeface="新細明體" panose="02020500000000000000" pitchFamily="18" charset="-120"/>
              </a:rPr>
              <a:t>Sum of products: </a:t>
            </a:r>
            <a:r>
              <a:rPr lang="en-US" altLang="zh-TW" i="1">
                <a:ea typeface="新細明體" panose="02020500000000000000" pitchFamily="18" charset="-120"/>
              </a:rPr>
              <a:t>F</a:t>
            </a:r>
            <a:r>
              <a:rPr lang="en-US" altLang="zh-TW" i="1" baseline="-25000">
                <a:ea typeface="新細明體" panose="02020500000000000000" pitchFamily="18" charset="-120"/>
              </a:rPr>
              <a:t>1</a:t>
            </a:r>
            <a:r>
              <a:rPr lang="en-US" altLang="zh-TW" baseline="-25000">
                <a:ea typeface="新細明體" panose="02020500000000000000" pitchFamily="18" charset="-120"/>
              </a:rPr>
              <a:t> </a:t>
            </a:r>
            <a:r>
              <a:rPr lang="en-US" altLang="zh-TW">
                <a:ea typeface="新細明體" panose="02020500000000000000" pitchFamily="18" charset="-120"/>
              </a:rPr>
              <a:t>= </a:t>
            </a:r>
            <a:r>
              <a:rPr lang="en-US" altLang="zh-TW" i="1">
                <a:ea typeface="新細明體" panose="02020500000000000000" pitchFamily="18" charset="-120"/>
              </a:rPr>
              <a:t>y' + xy+ x'yz'</a:t>
            </a:r>
          </a:p>
          <a:p>
            <a:pPr lvl="1" eaLnBrk="1" hangingPunct="1"/>
            <a:r>
              <a:rPr lang="en-US" altLang="zh-TW">
                <a:ea typeface="新細明體" panose="02020500000000000000" pitchFamily="18" charset="-120"/>
              </a:rPr>
              <a:t>Product of sums: </a:t>
            </a:r>
            <a:r>
              <a:rPr lang="en-US" altLang="zh-TW" i="1">
                <a:ea typeface="新細明體" panose="02020500000000000000" pitchFamily="18" charset="-120"/>
              </a:rPr>
              <a:t>F</a:t>
            </a:r>
            <a:r>
              <a:rPr lang="en-US" altLang="zh-TW" i="1" baseline="-25000">
                <a:ea typeface="新細明體" panose="02020500000000000000" pitchFamily="18" charset="-120"/>
              </a:rPr>
              <a:t>2</a:t>
            </a:r>
            <a:r>
              <a:rPr lang="en-US" altLang="zh-TW">
                <a:ea typeface="新細明體" panose="02020500000000000000" pitchFamily="18" charset="-120"/>
              </a:rPr>
              <a:t> = </a:t>
            </a:r>
            <a:r>
              <a:rPr lang="en-US" altLang="zh-TW" i="1">
                <a:ea typeface="新細明體" panose="02020500000000000000" pitchFamily="18" charset="-120"/>
              </a:rPr>
              <a:t>x</a:t>
            </a:r>
            <a:r>
              <a:rPr lang="en-US" altLang="zh-TW">
                <a:ea typeface="新細明體" panose="02020500000000000000" pitchFamily="18" charset="-120"/>
              </a:rPr>
              <a:t>(</a:t>
            </a:r>
            <a:r>
              <a:rPr lang="en-US" altLang="zh-TW" i="1">
                <a:ea typeface="新細明體" panose="02020500000000000000" pitchFamily="18" charset="-120"/>
              </a:rPr>
              <a:t>y'+z</a:t>
            </a:r>
            <a:r>
              <a:rPr lang="en-US" altLang="zh-TW">
                <a:ea typeface="新細明體" panose="02020500000000000000" pitchFamily="18" charset="-120"/>
              </a:rPr>
              <a:t>)(</a:t>
            </a:r>
            <a:r>
              <a:rPr lang="en-US" altLang="zh-TW" i="1">
                <a:ea typeface="新細明體" panose="02020500000000000000" pitchFamily="18" charset="-120"/>
              </a:rPr>
              <a:t>x'+y+z'</a:t>
            </a:r>
            <a:r>
              <a:rPr lang="en-US" altLang="zh-TW">
                <a:ea typeface="新細明體" panose="02020500000000000000" pitchFamily="18" charset="-120"/>
              </a:rPr>
              <a:t>)</a:t>
            </a:r>
          </a:p>
          <a:p>
            <a:pPr lvl="1" eaLnBrk="1" hangingPunct="1"/>
            <a:r>
              <a:rPr lang="en-US" altLang="zh-TW" i="1">
                <a:ea typeface="新細明體" panose="02020500000000000000" pitchFamily="18" charset="-120"/>
              </a:rPr>
              <a:t>F</a:t>
            </a:r>
            <a:r>
              <a:rPr lang="en-US" altLang="zh-TW" i="1" baseline="-25000">
                <a:ea typeface="新細明體" panose="02020500000000000000" pitchFamily="18" charset="-120"/>
              </a:rPr>
              <a:t>3</a:t>
            </a:r>
            <a:r>
              <a:rPr lang="en-US" altLang="zh-TW">
                <a:ea typeface="新細明體" panose="02020500000000000000" pitchFamily="18" charset="-120"/>
              </a:rPr>
              <a:t> = </a:t>
            </a:r>
            <a:r>
              <a:rPr lang="en-US" altLang="zh-TW" i="1">
                <a:ea typeface="新細明體" panose="02020500000000000000" pitchFamily="18" charset="-120"/>
              </a:rPr>
              <a:t>A'B'CD+ABC'D'</a:t>
            </a:r>
            <a:endParaRPr lang="zh-TW" altLang="en-US" i="1">
              <a:ea typeface="新細明體" panose="02020500000000000000" pitchFamily="18" charset="-120"/>
            </a:endParaRPr>
          </a:p>
          <a:p>
            <a:pPr eaLnBrk="1" hangingPunct="1"/>
            <a:endParaRPr lang="zh-TW" altLang="en-US">
              <a:ea typeface="新細明體" panose="02020500000000000000" pitchFamily="18" charset="-120"/>
            </a:endParaRP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a:extLst>
              <a:ext uri="{FF2B5EF4-FFF2-40B4-BE49-F238E27FC236}">
                <a16:creationId xmlns:a16="http://schemas.microsoft.com/office/drawing/2014/main" id="{E7802921-9AC5-4D12-9878-2B82983DCE39}"/>
              </a:ext>
            </a:extLst>
          </p:cNvPr>
          <p:cNvSpPr>
            <a:spLocks noGrp="1"/>
          </p:cNvSpPr>
          <p:nvPr>
            <p:ph type="dt" sz="quarter" idx="10"/>
          </p:nvPr>
        </p:nvSpPr>
        <p:spPr/>
        <p:txBody>
          <a:bodyPr/>
          <a:lstStyle/>
          <a:p>
            <a:pPr>
              <a:defRPr/>
            </a:pPr>
            <a:fld id="{16239248-68B3-4273-8B23-8B221AC92FB0}" type="datetime4">
              <a:rPr lang="en-US" altLang="en-US"/>
              <a:pPr>
                <a:defRPr/>
              </a:pPr>
              <a:t>December 8, 2023</a:t>
            </a:fld>
            <a:endParaRPr lang="en-US" altLang="en-US"/>
          </a:p>
        </p:txBody>
      </p:sp>
      <p:sp>
        <p:nvSpPr>
          <p:cNvPr id="75779" name="Slide Number Placeholder 3">
            <a:extLst>
              <a:ext uri="{FF2B5EF4-FFF2-40B4-BE49-F238E27FC236}">
                <a16:creationId xmlns:a16="http://schemas.microsoft.com/office/drawing/2014/main" id="{04B7C177-CE07-48CC-B059-725AC1A9A4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9545D47B-31C1-4726-9BCD-7D920310222B}" type="slidenum">
              <a:rPr lang="en-US" altLang="en-US" smtClean="0">
                <a:solidFill>
                  <a:schemeClr val="bg1"/>
                </a:solidFill>
              </a:rPr>
              <a:pPr/>
              <a:t>32</a:t>
            </a:fld>
            <a:endParaRPr lang="en-US" altLang="en-US">
              <a:solidFill>
                <a:schemeClr val="bg1"/>
              </a:solidFill>
            </a:endParaRPr>
          </a:p>
        </p:txBody>
      </p:sp>
      <p:sp>
        <p:nvSpPr>
          <p:cNvPr id="75780" name="標題 1">
            <a:extLst>
              <a:ext uri="{FF2B5EF4-FFF2-40B4-BE49-F238E27FC236}">
                <a16:creationId xmlns:a16="http://schemas.microsoft.com/office/drawing/2014/main" id="{3D61D6E2-9DB2-4E7C-A16E-086E2A997D07}"/>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Implementation</a:t>
            </a:r>
            <a:endParaRPr lang="zh-TW" altLang="en-US" sz="2500">
              <a:ea typeface="新細明體" panose="02020500000000000000" pitchFamily="18" charset="-120"/>
            </a:endParaRPr>
          </a:p>
        </p:txBody>
      </p:sp>
      <p:sp>
        <p:nvSpPr>
          <p:cNvPr id="75781" name="內容版面配置區 2">
            <a:extLst>
              <a:ext uri="{FF2B5EF4-FFF2-40B4-BE49-F238E27FC236}">
                <a16:creationId xmlns:a16="http://schemas.microsoft.com/office/drawing/2014/main" id="{D4EE65D2-FADF-43AB-A919-790DE48AF2D0}"/>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en-US" altLang="zh-TW">
                <a:ea typeface="新細明體" panose="02020500000000000000" pitchFamily="18" charset="-120"/>
              </a:rPr>
              <a:t>Two-level implementation</a:t>
            </a:r>
          </a:p>
          <a:p>
            <a:pPr eaLnBrk="1" hangingPunct="1"/>
            <a:endParaRPr lang="en-US" altLang="zh-TW">
              <a:ea typeface="新細明體" panose="02020500000000000000" pitchFamily="18" charset="-120"/>
            </a:endParaRPr>
          </a:p>
          <a:p>
            <a:pPr eaLnBrk="1" hangingPunct="1"/>
            <a:endParaRPr lang="en-US" altLang="zh-TW">
              <a:ea typeface="新細明體" panose="02020500000000000000" pitchFamily="18" charset="-120"/>
            </a:endParaRPr>
          </a:p>
          <a:p>
            <a:pPr eaLnBrk="1" hangingPunct="1"/>
            <a:endParaRPr lang="en-US" altLang="zh-TW">
              <a:ea typeface="新細明體" panose="02020500000000000000" pitchFamily="18" charset="-120"/>
            </a:endParaRPr>
          </a:p>
          <a:p>
            <a:pPr eaLnBrk="1" hangingPunct="1"/>
            <a:endParaRPr lang="en-US" altLang="zh-TW">
              <a:ea typeface="新細明體" panose="02020500000000000000" pitchFamily="18" charset="-120"/>
            </a:endParaRP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Multi-level implementation</a:t>
            </a:r>
          </a:p>
          <a:p>
            <a:pPr eaLnBrk="1" hangingPunct="1"/>
            <a:endParaRPr lang="en-US" altLang="zh-TW">
              <a:ea typeface="新細明體" panose="02020500000000000000" pitchFamily="18" charset="-120"/>
            </a:endParaRPr>
          </a:p>
          <a:p>
            <a:pPr eaLnBrk="1" hangingPunct="1"/>
            <a:endParaRPr lang="zh-TW" altLang="en-US">
              <a:ea typeface="新細明體" panose="02020500000000000000" pitchFamily="18" charset="-120"/>
            </a:endParaRPr>
          </a:p>
        </p:txBody>
      </p:sp>
      <p:pic>
        <p:nvPicPr>
          <p:cNvPr id="75782" name="Picture 8">
            <a:extLst>
              <a:ext uri="{FF2B5EF4-FFF2-40B4-BE49-F238E27FC236}">
                <a16:creationId xmlns:a16="http://schemas.microsoft.com/office/drawing/2014/main" id="{C881FA21-C55D-45DF-AD18-D7BE6B689429}"/>
              </a:ext>
            </a:extLst>
          </p:cNvPr>
          <p:cNvPicPr>
            <a:picLocks noChangeAspect="1" noChangeArrowheads="1"/>
          </p:cNvPicPr>
          <p:nvPr/>
        </p:nvPicPr>
        <p:blipFill>
          <a:blip r:embed="rId2">
            <a:lum bright="-26000" contrast="56000"/>
            <a:extLst>
              <a:ext uri="{28A0092B-C50C-407E-A947-70E740481C1C}">
                <a14:useLocalDpi xmlns:a14="http://schemas.microsoft.com/office/drawing/2010/main" val="0"/>
              </a:ext>
            </a:extLst>
          </a:blip>
          <a:srcRect/>
          <a:stretch>
            <a:fillRect/>
          </a:stretch>
        </p:blipFill>
        <p:spPr bwMode="auto">
          <a:xfrm>
            <a:off x="495300" y="4481513"/>
            <a:ext cx="7732713"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7">
            <a:extLst>
              <a:ext uri="{FF2B5EF4-FFF2-40B4-BE49-F238E27FC236}">
                <a16:creationId xmlns:a16="http://schemas.microsoft.com/office/drawing/2014/main" id="{8DD319E2-D381-453D-8ECE-2F51E0A9E857}"/>
              </a:ext>
            </a:extLst>
          </p:cNvPr>
          <p:cNvPicPr>
            <a:picLocks noChangeAspect="1" noChangeArrowheads="1"/>
          </p:cNvPicPr>
          <p:nvPr/>
        </p:nvPicPr>
        <p:blipFill>
          <a:blip r:embed="rId3">
            <a:lum bright="-28000" contrast="54000"/>
            <a:extLst>
              <a:ext uri="{28A0092B-C50C-407E-A947-70E740481C1C}">
                <a14:useLocalDpi xmlns:a14="http://schemas.microsoft.com/office/drawing/2010/main" val="0"/>
              </a:ext>
            </a:extLst>
          </a:blip>
          <a:srcRect/>
          <a:stretch>
            <a:fillRect/>
          </a:stretch>
        </p:blipFill>
        <p:spPr bwMode="auto">
          <a:xfrm>
            <a:off x="457200" y="1847850"/>
            <a:ext cx="8432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4" name="矩形 5">
            <a:extLst>
              <a:ext uri="{FF2B5EF4-FFF2-40B4-BE49-F238E27FC236}">
                <a16:creationId xmlns:a16="http://schemas.microsoft.com/office/drawing/2014/main" id="{DA4BA2DD-DC68-40AC-AEA5-419327BE122F}"/>
              </a:ext>
            </a:extLst>
          </p:cNvPr>
          <p:cNvSpPr>
            <a:spLocks noChangeArrowheads="1"/>
          </p:cNvSpPr>
          <p:nvPr/>
        </p:nvSpPr>
        <p:spPr bwMode="auto">
          <a:xfrm>
            <a:off x="2260600" y="3140075"/>
            <a:ext cx="1698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eaLnBrk="1" hangingPunct="1"/>
            <a:r>
              <a:rPr lang="en-US" altLang="zh-TW" sz="1600" i="1">
                <a:latin typeface="Times New Roman" panose="02020603050405020304" pitchFamily="18" charset="0"/>
                <a:ea typeface="新細明體" panose="02020500000000000000" pitchFamily="18" charset="-120"/>
              </a:rPr>
              <a:t>F</a:t>
            </a:r>
            <a:r>
              <a:rPr lang="en-US" altLang="zh-TW" sz="1600" baseline="-25000">
                <a:latin typeface="Times New Roman" panose="02020603050405020304" pitchFamily="18" charset="0"/>
                <a:ea typeface="新細明體" panose="02020500000000000000" pitchFamily="18" charset="-120"/>
              </a:rPr>
              <a:t>1</a:t>
            </a:r>
            <a:r>
              <a:rPr lang="en-US" altLang="zh-TW" sz="1600" i="1" baseline="-25000">
                <a:latin typeface="Times New Roman" panose="02020603050405020304" pitchFamily="18" charset="0"/>
                <a:ea typeface="新細明體" panose="02020500000000000000" pitchFamily="18" charset="-120"/>
              </a:rPr>
              <a:t> </a:t>
            </a:r>
            <a:r>
              <a:rPr lang="en-US" altLang="zh-TW" sz="1600" i="1">
                <a:latin typeface="Times New Roman" panose="02020603050405020304" pitchFamily="18" charset="0"/>
                <a:ea typeface="新細明體" panose="02020500000000000000" pitchFamily="18" charset="-120"/>
              </a:rPr>
              <a:t>= y' + xy+ x'yz'</a:t>
            </a:r>
            <a:endParaRPr lang="zh-TW" altLang="en-US" sz="1600" i="1">
              <a:latin typeface="Times New Roman" panose="02020603050405020304" pitchFamily="18" charset="0"/>
              <a:ea typeface="新細明體" panose="02020500000000000000" pitchFamily="18" charset="-120"/>
            </a:endParaRPr>
          </a:p>
        </p:txBody>
      </p:sp>
      <p:sp>
        <p:nvSpPr>
          <p:cNvPr id="75785" name="矩形 6">
            <a:extLst>
              <a:ext uri="{FF2B5EF4-FFF2-40B4-BE49-F238E27FC236}">
                <a16:creationId xmlns:a16="http://schemas.microsoft.com/office/drawing/2014/main" id="{76409950-317E-478F-862F-594C35564385}"/>
              </a:ext>
            </a:extLst>
          </p:cNvPr>
          <p:cNvSpPr>
            <a:spLocks noChangeArrowheads="1"/>
          </p:cNvSpPr>
          <p:nvPr/>
        </p:nvSpPr>
        <p:spPr bwMode="auto">
          <a:xfrm>
            <a:off x="7075488" y="3198813"/>
            <a:ext cx="19637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eaLnBrk="1" hangingPunct="1"/>
            <a:r>
              <a:rPr lang="en-US" altLang="zh-TW" sz="1600" i="1">
                <a:latin typeface="Times New Roman" panose="02020603050405020304" pitchFamily="18" charset="0"/>
                <a:ea typeface="新細明體" panose="02020500000000000000" pitchFamily="18" charset="-120"/>
              </a:rPr>
              <a:t>F</a:t>
            </a:r>
            <a:r>
              <a:rPr lang="en-US" altLang="zh-TW" sz="1600" baseline="-25000">
                <a:latin typeface="Times New Roman" panose="02020603050405020304" pitchFamily="18" charset="0"/>
                <a:ea typeface="新細明體" panose="02020500000000000000" pitchFamily="18" charset="-120"/>
              </a:rPr>
              <a:t>2</a:t>
            </a:r>
            <a:r>
              <a:rPr lang="en-US" altLang="zh-TW" sz="1600" i="1">
                <a:latin typeface="Times New Roman" panose="02020603050405020304" pitchFamily="18" charset="0"/>
                <a:ea typeface="新細明體" panose="02020500000000000000" pitchFamily="18" charset="-120"/>
              </a:rPr>
              <a:t> = x</a:t>
            </a:r>
            <a:r>
              <a:rPr lang="en-US" altLang="zh-TW" sz="1600">
                <a:latin typeface="Times New Roman" panose="02020603050405020304" pitchFamily="18" charset="0"/>
                <a:ea typeface="新細明體" panose="02020500000000000000" pitchFamily="18" charset="-120"/>
              </a:rPr>
              <a:t>(</a:t>
            </a:r>
            <a:r>
              <a:rPr lang="en-US" altLang="zh-TW" sz="1600" i="1">
                <a:latin typeface="Times New Roman" panose="02020603050405020304" pitchFamily="18" charset="0"/>
                <a:ea typeface="新細明體" panose="02020500000000000000" pitchFamily="18" charset="-120"/>
              </a:rPr>
              <a:t>y'+z</a:t>
            </a:r>
            <a:r>
              <a:rPr lang="en-US" altLang="zh-TW" sz="1600">
                <a:latin typeface="Times New Roman" panose="02020603050405020304" pitchFamily="18" charset="0"/>
                <a:ea typeface="新細明體" panose="02020500000000000000" pitchFamily="18" charset="-120"/>
              </a:rPr>
              <a:t>)(</a:t>
            </a:r>
            <a:r>
              <a:rPr lang="en-US" altLang="zh-TW" sz="1600" i="1">
                <a:latin typeface="Times New Roman" panose="02020603050405020304" pitchFamily="18" charset="0"/>
                <a:ea typeface="新細明體" panose="02020500000000000000" pitchFamily="18" charset="-120"/>
              </a:rPr>
              <a:t>x'+y+z'</a:t>
            </a:r>
            <a:r>
              <a:rPr lang="en-US" altLang="zh-TW" sz="1600">
                <a:latin typeface="Times New Roman" panose="02020603050405020304" pitchFamily="18" charset="0"/>
                <a:ea typeface="新細明體" panose="02020500000000000000" pitchFamily="18" charset="-120"/>
              </a:rPr>
              <a:t>)</a:t>
            </a:r>
            <a:endParaRPr lang="zh-TW" altLang="en-US" sz="1600">
              <a:latin typeface="Times New Roman" panose="02020603050405020304" pitchFamily="18" charset="0"/>
              <a:ea typeface="新細明體" panose="02020500000000000000" pitchFamily="18" charset="-120"/>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a:extLst>
              <a:ext uri="{FF2B5EF4-FFF2-40B4-BE49-F238E27FC236}">
                <a16:creationId xmlns:a16="http://schemas.microsoft.com/office/drawing/2014/main" id="{146C8A27-BDC4-46F9-A69A-164E758374E7}"/>
              </a:ext>
            </a:extLst>
          </p:cNvPr>
          <p:cNvSpPr>
            <a:spLocks noGrp="1"/>
          </p:cNvSpPr>
          <p:nvPr>
            <p:ph type="dt" sz="quarter" idx="10"/>
          </p:nvPr>
        </p:nvSpPr>
        <p:spPr/>
        <p:txBody>
          <a:bodyPr/>
          <a:lstStyle/>
          <a:p>
            <a:pPr>
              <a:defRPr/>
            </a:pPr>
            <a:fld id="{D6083246-CCEC-4A43-8A8C-7DFF1AD54F41}" type="datetime4">
              <a:rPr lang="en-US" altLang="en-US"/>
              <a:pPr>
                <a:defRPr/>
              </a:pPr>
              <a:t>December 8, 2023</a:t>
            </a:fld>
            <a:endParaRPr lang="en-US" altLang="en-US"/>
          </a:p>
        </p:txBody>
      </p:sp>
      <p:sp>
        <p:nvSpPr>
          <p:cNvPr id="76803" name="Slide Number Placeholder 3">
            <a:extLst>
              <a:ext uri="{FF2B5EF4-FFF2-40B4-BE49-F238E27FC236}">
                <a16:creationId xmlns:a16="http://schemas.microsoft.com/office/drawing/2014/main" id="{0D17C9C6-C673-4E95-9F99-81C63E359B4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B50394CA-E2CF-4E9D-98B2-DB3C007267F6}" type="slidenum">
              <a:rPr lang="en-US" altLang="en-US" smtClean="0">
                <a:solidFill>
                  <a:schemeClr val="bg1"/>
                </a:solidFill>
              </a:rPr>
              <a:pPr/>
              <a:t>33</a:t>
            </a:fld>
            <a:endParaRPr lang="en-US" altLang="en-US">
              <a:solidFill>
                <a:schemeClr val="bg1"/>
              </a:solidFill>
            </a:endParaRPr>
          </a:p>
        </p:txBody>
      </p:sp>
      <p:sp>
        <p:nvSpPr>
          <p:cNvPr id="76804" name="標題 1">
            <a:extLst>
              <a:ext uri="{FF2B5EF4-FFF2-40B4-BE49-F238E27FC236}">
                <a16:creationId xmlns:a16="http://schemas.microsoft.com/office/drawing/2014/main" id="{6AA0E32D-FF33-4F9C-BBA0-81CE875E0DCA}"/>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2.7	Other Logic Operations </a:t>
            </a:r>
            <a:r>
              <a:rPr lang="en-US" altLang="zh-TW" sz="2500">
                <a:ea typeface="新細明體" panose="02020500000000000000" pitchFamily="18" charset="-120"/>
              </a:rPr>
              <a:t>(</a:t>
            </a:r>
            <a:endParaRPr lang="zh-TW" altLang="en-US" sz="2500">
              <a:ea typeface="新細明體" panose="02020500000000000000" pitchFamily="18" charset="-120"/>
            </a:endParaRPr>
          </a:p>
        </p:txBody>
      </p:sp>
      <p:sp>
        <p:nvSpPr>
          <p:cNvPr id="76805" name="內容版面配置區 2">
            <a:extLst>
              <a:ext uri="{FF2B5EF4-FFF2-40B4-BE49-F238E27FC236}">
                <a16:creationId xmlns:a16="http://schemas.microsoft.com/office/drawing/2014/main" id="{C5305F44-9B40-4EE6-8F41-4C91986594D5}"/>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zh-TW" altLang="en-US">
                <a:ea typeface="新細明體" panose="02020500000000000000" pitchFamily="18" charset="-120"/>
              </a:rPr>
              <a:t>2</a:t>
            </a:r>
            <a:r>
              <a:rPr lang="en-US" altLang="zh-TW" baseline="40000">
                <a:ea typeface="新細明體" panose="02020500000000000000" pitchFamily="18" charset="-120"/>
              </a:rPr>
              <a:t>n</a:t>
            </a:r>
            <a:r>
              <a:rPr lang="en-US" altLang="zh-TW">
                <a:ea typeface="新細明體" panose="02020500000000000000" pitchFamily="18" charset="-120"/>
              </a:rPr>
              <a:t> rows in the truth table of n binary variables.</a:t>
            </a:r>
          </a:p>
          <a:p>
            <a:pPr eaLnBrk="1" hangingPunct="1"/>
            <a:r>
              <a:rPr lang="zh-TW" altLang="en-US">
                <a:ea typeface="新細明體" panose="02020500000000000000" pitchFamily="18" charset="-120"/>
              </a:rPr>
              <a:t>2</a:t>
            </a:r>
            <a:r>
              <a:rPr lang="zh-TW" altLang="en-US" baseline="30000">
                <a:ea typeface="新細明體" panose="02020500000000000000" pitchFamily="18" charset="-120"/>
              </a:rPr>
              <a:t>2</a:t>
            </a:r>
            <a:r>
              <a:rPr lang="en-US" altLang="zh-TW" baseline="60000">
                <a:ea typeface="新細明體" panose="02020500000000000000" pitchFamily="18" charset="-120"/>
              </a:rPr>
              <a:t>n</a:t>
            </a:r>
            <a:r>
              <a:rPr lang="en-US" altLang="zh-TW">
                <a:ea typeface="新細明體" panose="02020500000000000000" pitchFamily="18" charset="-120"/>
              </a:rPr>
              <a:t> functions for n binary variables.</a:t>
            </a:r>
          </a:p>
          <a:p>
            <a:pPr eaLnBrk="1" hangingPunct="1"/>
            <a:r>
              <a:rPr lang="zh-TW" altLang="en-US">
                <a:ea typeface="新細明體" panose="02020500000000000000" pitchFamily="18" charset="-120"/>
              </a:rPr>
              <a:t>16 </a:t>
            </a:r>
            <a:r>
              <a:rPr lang="en-US" altLang="zh-TW">
                <a:ea typeface="新細明體" panose="02020500000000000000" pitchFamily="18" charset="-120"/>
              </a:rPr>
              <a:t>functions of two binary variables.</a:t>
            </a:r>
          </a:p>
          <a:p>
            <a:pPr eaLnBrk="1" hangingPunct="1"/>
            <a:endParaRPr lang="en-US" altLang="zh-TW">
              <a:ea typeface="新細明體" panose="02020500000000000000" pitchFamily="18" charset="-120"/>
            </a:endParaRPr>
          </a:p>
          <a:p>
            <a:pPr eaLnBrk="1" hangingPunct="1"/>
            <a:endParaRPr lang="en-US" altLang="zh-TW">
              <a:ea typeface="新細明體" panose="02020500000000000000" pitchFamily="18" charset="-120"/>
            </a:endParaRPr>
          </a:p>
          <a:p>
            <a:pPr eaLnBrk="1" hangingPunct="1"/>
            <a:endParaRPr lang="en-US" altLang="zh-TW">
              <a:ea typeface="新細明體" panose="02020500000000000000" pitchFamily="18" charset="-120"/>
            </a:endParaRPr>
          </a:p>
          <a:p>
            <a:pPr eaLnBrk="1" hangingPunct="1"/>
            <a:endParaRPr lang="en-US" altLang="zh-TW">
              <a:ea typeface="新細明體" panose="02020500000000000000" pitchFamily="18" charset="-120"/>
            </a:endParaRPr>
          </a:p>
          <a:p>
            <a:pPr eaLnBrk="1" hangingPunct="1"/>
            <a:endParaRPr lang="en-US" altLang="zh-TW">
              <a:ea typeface="新細明體" panose="02020500000000000000" pitchFamily="18" charset="-120"/>
            </a:endParaRPr>
          </a:p>
          <a:p>
            <a:pPr eaLnBrk="1" hangingPunct="1"/>
            <a:endParaRPr lang="en-US" altLang="zh-TW">
              <a:ea typeface="新細明體" panose="02020500000000000000" pitchFamily="18" charset="-120"/>
            </a:endParaRP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All the new symbols except for the exclusive-OR symbol are not in common use by digital designers.</a:t>
            </a:r>
            <a:endParaRPr lang="zh-TW" altLang="en-US">
              <a:ea typeface="新細明體" panose="02020500000000000000" pitchFamily="18" charset="-120"/>
            </a:endParaRPr>
          </a:p>
          <a:p>
            <a:pPr eaLnBrk="1" hangingPunct="1"/>
            <a:endParaRPr lang="zh-TW" altLang="en-US">
              <a:ea typeface="新細明體" panose="02020500000000000000" pitchFamily="18" charset="-120"/>
            </a:endParaRPr>
          </a:p>
        </p:txBody>
      </p:sp>
      <p:pic>
        <p:nvPicPr>
          <p:cNvPr id="76806" name="Picture 5">
            <a:extLst>
              <a:ext uri="{FF2B5EF4-FFF2-40B4-BE49-F238E27FC236}">
                <a16:creationId xmlns:a16="http://schemas.microsoft.com/office/drawing/2014/main" id="{1B76B5DA-597A-4ABD-A3B3-CC260B0E7B25}"/>
              </a:ext>
            </a:extLst>
          </p:cNvPr>
          <p:cNvPicPr>
            <a:picLocks noChangeAspect="1" noChangeArrowheads="1"/>
          </p:cNvPicPr>
          <p:nvPr/>
        </p:nvPicPr>
        <p:blipFill>
          <a:blip r:embed="rId2">
            <a:lum bright="-26000" contrast="56000"/>
            <a:extLst>
              <a:ext uri="{28A0092B-C50C-407E-A947-70E740481C1C}">
                <a14:useLocalDpi xmlns:a14="http://schemas.microsoft.com/office/drawing/2010/main" val="0"/>
              </a:ext>
            </a:extLst>
          </a:blip>
          <a:srcRect/>
          <a:stretch>
            <a:fillRect/>
          </a:stretch>
        </p:blipFill>
        <p:spPr bwMode="auto">
          <a:xfrm>
            <a:off x="415925" y="2921000"/>
            <a:ext cx="8497888"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a:extLst>
              <a:ext uri="{FF2B5EF4-FFF2-40B4-BE49-F238E27FC236}">
                <a16:creationId xmlns:a16="http://schemas.microsoft.com/office/drawing/2014/main" id="{9CEAE9EB-CCCD-4E04-B7B6-BAC9F9E1C9EB}"/>
              </a:ext>
            </a:extLst>
          </p:cNvPr>
          <p:cNvSpPr>
            <a:spLocks noGrp="1"/>
          </p:cNvSpPr>
          <p:nvPr>
            <p:ph type="dt" sz="quarter" idx="10"/>
          </p:nvPr>
        </p:nvSpPr>
        <p:spPr/>
        <p:txBody>
          <a:bodyPr/>
          <a:lstStyle/>
          <a:p>
            <a:pPr>
              <a:defRPr/>
            </a:pPr>
            <a:fld id="{EA34C5DB-01F3-45BD-8F4F-11C080F9A9B4}" type="datetime4">
              <a:rPr lang="en-US" altLang="en-US"/>
              <a:pPr>
                <a:defRPr/>
              </a:pPr>
              <a:t>December 8, 2023</a:t>
            </a:fld>
            <a:endParaRPr lang="en-US" altLang="en-US"/>
          </a:p>
        </p:txBody>
      </p:sp>
      <p:sp>
        <p:nvSpPr>
          <p:cNvPr id="77827" name="Slide Number Placeholder 3">
            <a:extLst>
              <a:ext uri="{FF2B5EF4-FFF2-40B4-BE49-F238E27FC236}">
                <a16:creationId xmlns:a16="http://schemas.microsoft.com/office/drawing/2014/main" id="{AD654099-5F3F-483A-A1C6-EB0DFC2DB2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41C597E3-8A6B-43F5-A8D7-1CE98A587A2C}" type="slidenum">
              <a:rPr lang="en-US" altLang="en-US" smtClean="0">
                <a:solidFill>
                  <a:schemeClr val="bg1"/>
                </a:solidFill>
              </a:rPr>
              <a:pPr/>
              <a:t>34</a:t>
            </a:fld>
            <a:endParaRPr lang="en-US" altLang="en-US">
              <a:solidFill>
                <a:schemeClr val="bg1"/>
              </a:solidFill>
            </a:endParaRPr>
          </a:p>
        </p:txBody>
      </p:sp>
      <p:sp>
        <p:nvSpPr>
          <p:cNvPr id="77828" name="標題 1">
            <a:extLst>
              <a:ext uri="{FF2B5EF4-FFF2-40B4-BE49-F238E27FC236}">
                <a16:creationId xmlns:a16="http://schemas.microsoft.com/office/drawing/2014/main" id="{1CFD7292-8AF1-4B7C-8F5A-24A19410A91C}"/>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Boolean Expressions</a:t>
            </a:r>
            <a:endParaRPr lang="zh-TW" altLang="en-US" sz="2500">
              <a:ea typeface="新細明體" panose="02020500000000000000" pitchFamily="18" charset="-120"/>
            </a:endParaRPr>
          </a:p>
        </p:txBody>
      </p:sp>
      <p:pic>
        <p:nvPicPr>
          <p:cNvPr id="77829" name="Picture 5">
            <a:extLst>
              <a:ext uri="{FF2B5EF4-FFF2-40B4-BE49-F238E27FC236}">
                <a16:creationId xmlns:a16="http://schemas.microsoft.com/office/drawing/2014/main" id="{96233620-7C12-4DAC-A9E5-E1A9BF82899F}"/>
              </a:ext>
            </a:extLst>
          </p:cNvPr>
          <p:cNvPicPr>
            <a:picLocks noChangeAspect="1" noChangeArrowheads="1"/>
          </p:cNvPicPr>
          <p:nvPr/>
        </p:nvPicPr>
        <p:blipFill>
          <a:blip r:embed="rId2">
            <a:lum bright="-28000" contrast="54000"/>
            <a:extLst>
              <a:ext uri="{28A0092B-C50C-407E-A947-70E740481C1C}">
                <a14:useLocalDpi xmlns:a14="http://schemas.microsoft.com/office/drawing/2010/main" val="0"/>
              </a:ext>
            </a:extLst>
          </a:blip>
          <a:srcRect/>
          <a:stretch>
            <a:fillRect/>
          </a:stretch>
        </p:blipFill>
        <p:spPr bwMode="auto">
          <a:xfrm>
            <a:off x="496888" y="1290638"/>
            <a:ext cx="8159750" cy="527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37AC0D3D-EDC5-435A-84E4-4FF8B4E62BCE}"/>
              </a:ext>
            </a:extLst>
          </p:cNvPr>
          <p:cNvSpPr>
            <a:spLocks noGrp="1"/>
          </p:cNvSpPr>
          <p:nvPr>
            <p:ph type="dt" sz="quarter" idx="10"/>
          </p:nvPr>
        </p:nvSpPr>
        <p:spPr/>
        <p:txBody>
          <a:bodyPr/>
          <a:lstStyle/>
          <a:p>
            <a:pPr>
              <a:defRPr/>
            </a:pPr>
            <a:fld id="{48C0B789-5913-4A37-B22E-C9363A64C149}" type="datetime4">
              <a:rPr lang="en-US" altLang="en-US"/>
              <a:pPr>
                <a:defRPr/>
              </a:pPr>
              <a:t>December 8, 2023</a:t>
            </a:fld>
            <a:endParaRPr lang="en-US" altLang="en-US"/>
          </a:p>
        </p:txBody>
      </p:sp>
      <p:sp>
        <p:nvSpPr>
          <p:cNvPr id="78851" name="Slide Number Placeholder 3">
            <a:extLst>
              <a:ext uri="{FF2B5EF4-FFF2-40B4-BE49-F238E27FC236}">
                <a16:creationId xmlns:a16="http://schemas.microsoft.com/office/drawing/2014/main" id="{4A0BC4B0-FA31-4CBC-B3C1-5B71352E598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72FF1B7B-3F88-45D7-8B0E-AAA74EC9B643}" type="slidenum">
              <a:rPr lang="en-US" altLang="en-US" smtClean="0">
                <a:solidFill>
                  <a:schemeClr val="bg1"/>
                </a:solidFill>
              </a:rPr>
              <a:pPr/>
              <a:t>35</a:t>
            </a:fld>
            <a:endParaRPr lang="en-US" altLang="en-US">
              <a:solidFill>
                <a:schemeClr val="bg1"/>
              </a:solidFill>
            </a:endParaRPr>
          </a:p>
        </p:txBody>
      </p:sp>
      <p:sp>
        <p:nvSpPr>
          <p:cNvPr id="78852" name="標題 1">
            <a:extLst>
              <a:ext uri="{FF2B5EF4-FFF2-40B4-BE49-F238E27FC236}">
                <a16:creationId xmlns:a16="http://schemas.microsoft.com/office/drawing/2014/main" id="{D0C72409-0E36-4C25-8288-40F29EDC0494}"/>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2.8	Digital Logic Gates</a:t>
            </a:r>
            <a:endParaRPr lang="zh-TW" altLang="en-US" sz="2500">
              <a:ea typeface="新細明體" panose="02020500000000000000" pitchFamily="18" charset="-120"/>
            </a:endParaRPr>
          </a:p>
        </p:txBody>
      </p:sp>
      <p:sp>
        <p:nvSpPr>
          <p:cNvPr id="78853" name="內容版面配置區 2">
            <a:extLst>
              <a:ext uri="{FF2B5EF4-FFF2-40B4-BE49-F238E27FC236}">
                <a16:creationId xmlns:a16="http://schemas.microsoft.com/office/drawing/2014/main" id="{C0722B99-A608-4006-A3AE-11C679288C95}"/>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en-US" altLang="zh-TW">
                <a:ea typeface="新細明體" panose="02020500000000000000" pitchFamily="18" charset="-120"/>
              </a:rPr>
              <a:t>Boolean expression: AND, OR and NOT operations</a:t>
            </a:r>
          </a:p>
          <a:p>
            <a:pPr eaLnBrk="1" hangingPunct="1"/>
            <a:r>
              <a:rPr lang="en-US" altLang="zh-TW">
                <a:ea typeface="新細明體" panose="02020500000000000000" pitchFamily="18" charset="-120"/>
              </a:rPr>
              <a:t>Constructing gates of other  logic operations</a:t>
            </a:r>
          </a:p>
          <a:p>
            <a:pPr lvl="1" eaLnBrk="1" hangingPunct="1"/>
            <a:r>
              <a:rPr lang="en-US" altLang="zh-TW">
                <a:ea typeface="新細明體" panose="02020500000000000000" pitchFamily="18" charset="-120"/>
              </a:rPr>
              <a:t>The feasibility and economy;</a:t>
            </a:r>
          </a:p>
          <a:p>
            <a:pPr lvl="1" eaLnBrk="1" hangingPunct="1"/>
            <a:r>
              <a:rPr lang="en-US" altLang="zh-TW">
                <a:ea typeface="新細明體" panose="02020500000000000000" pitchFamily="18" charset="-120"/>
              </a:rPr>
              <a:t>The possibility of extending gate's inputs;</a:t>
            </a:r>
          </a:p>
          <a:p>
            <a:pPr lvl="1" eaLnBrk="1" hangingPunct="1"/>
            <a:r>
              <a:rPr lang="en-US" altLang="zh-TW">
                <a:ea typeface="新細明體" panose="02020500000000000000" pitchFamily="18" charset="-120"/>
              </a:rPr>
              <a:t>The basic properties of the binary operations (commutative and associative);</a:t>
            </a:r>
          </a:p>
          <a:p>
            <a:pPr lvl="1" eaLnBrk="1" hangingPunct="1"/>
            <a:r>
              <a:rPr lang="en-US" altLang="zh-TW">
                <a:ea typeface="新細明體" panose="02020500000000000000" pitchFamily="18" charset="-120"/>
              </a:rPr>
              <a:t>The ability of the gate to implement Boolean functions.</a:t>
            </a: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13DC784D-0FC2-4792-91D6-3282902EC2F2}"/>
              </a:ext>
            </a:extLst>
          </p:cNvPr>
          <p:cNvSpPr>
            <a:spLocks noGrp="1"/>
          </p:cNvSpPr>
          <p:nvPr>
            <p:ph type="dt" sz="quarter" idx="10"/>
          </p:nvPr>
        </p:nvSpPr>
        <p:spPr/>
        <p:txBody>
          <a:bodyPr/>
          <a:lstStyle/>
          <a:p>
            <a:pPr>
              <a:defRPr/>
            </a:pPr>
            <a:fld id="{CD6CE616-0ABA-4D19-A7A7-84130A710438}" type="datetime4">
              <a:rPr lang="en-US" altLang="en-US"/>
              <a:pPr>
                <a:defRPr/>
              </a:pPr>
              <a:t>December 8, 2023</a:t>
            </a:fld>
            <a:endParaRPr lang="en-US" altLang="en-US"/>
          </a:p>
        </p:txBody>
      </p:sp>
      <p:sp>
        <p:nvSpPr>
          <p:cNvPr id="79875" name="Slide Number Placeholder 3">
            <a:extLst>
              <a:ext uri="{FF2B5EF4-FFF2-40B4-BE49-F238E27FC236}">
                <a16:creationId xmlns:a16="http://schemas.microsoft.com/office/drawing/2014/main" id="{298EB7C0-9499-45B8-9669-80F6CD86D15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A31EAD97-B198-4532-8DE7-ADE5F2FE86CF}" type="slidenum">
              <a:rPr lang="en-US" altLang="en-US" smtClean="0">
                <a:solidFill>
                  <a:schemeClr val="bg1"/>
                </a:solidFill>
              </a:rPr>
              <a:pPr/>
              <a:t>36</a:t>
            </a:fld>
            <a:endParaRPr lang="en-US" altLang="en-US">
              <a:solidFill>
                <a:schemeClr val="bg1"/>
              </a:solidFill>
            </a:endParaRPr>
          </a:p>
        </p:txBody>
      </p:sp>
      <p:sp>
        <p:nvSpPr>
          <p:cNvPr id="79876" name="Rectangle 2">
            <a:extLst>
              <a:ext uri="{FF2B5EF4-FFF2-40B4-BE49-F238E27FC236}">
                <a16:creationId xmlns:a16="http://schemas.microsoft.com/office/drawing/2014/main" id="{4A32BB80-1171-4F19-B6F8-CA528B7FF77B}"/>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Standard Gates</a:t>
            </a:r>
            <a:endParaRPr lang="zh-TW" altLang="en-US" sz="2500">
              <a:ea typeface="新細明體" panose="02020500000000000000" pitchFamily="18" charset="-120"/>
            </a:endParaRPr>
          </a:p>
        </p:txBody>
      </p:sp>
      <p:sp>
        <p:nvSpPr>
          <p:cNvPr id="131075" name="Rectangle 3">
            <a:extLst>
              <a:ext uri="{FF2B5EF4-FFF2-40B4-BE49-F238E27FC236}">
                <a16:creationId xmlns:a16="http://schemas.microsoft.com/office/drawing/2014/main" id="{E36560E8-FAFB-4ACD-9E76-C83F620173E5}"/>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en-US" altLang="zh-TW">
                <a:ea typeface="新細明體" panose="02020500000000000000" pitchFamily="18" charset="-120"/>
              </a:rPr>
              <a:t>Consider the 16 functions in Table 2.8 (slide 33)</a:t>
            </a:r>
          </a:p>
          <a:p>
            <a:pPr lvl="1" eaLnBrk="1" hangingPunct="1"/>
            <a:r>
              <a:rPr lang="en-US" altLang="zh-TW">
                <a:ea typeface="新細明體" panose="02020500000000000000" pitchFamily="18" charset="-120"/>
              </a:rPr>
              <a:t>Two are equal to a constant (</a:t>
            </a:r>
            <a:r>
              <a:rPr lang="en-US" altLang="zh-TW" i="1">
                <a:ea typeface="新細明體" panose="02020500000000000000" pitchFamily="18" charset="-120"/>
              </a:rPr>
              <a:t>F</a:t>
            </a:r>
            <a:r>
              <a:rPr lang="en-US" altLang="zh-TW" baseline="-25000">
                <a:ea typeface="新細明體" panose="02020500000000000000" pitchFamily="18" charset="-120"/>
              </a:rPr>
              <a:t>0</a:t>
            </a:r>
            <a:r>
              <a:rPr lang="en-US" altLang="zh-TW">
                <a:ea typeface="新細明體" panose="02020500000000000000" pitchFamily="18" charset="-120"/>
              </a:rPr>
              <a:t> and </a:t>
            </a:r>
            <a:r>
              <a:rPr lang="en-US" altLang="zh-TW" i="1">
                <a:ea typeface="新細明體" panose="02020500000000000000" pitchFamily="18" charset="-120"/>
              </a:rPr>
              <a:t>F</a:t>
            </a:r>
            <a:r>
              <a:rPr lang="en-US" altLang="zh-TW" baseline="-25000">
                <a:ea typeface="新細明體" panose="02020500000000000000" pitchFamily="18" charset="-120"/>
              </a:rPr>
              <a:t>15</a:t>
            </a:r>
            <a:r>
              <a:rPr lang="en-US" altLang="zh-TW">
                <a:ea typeface="新細明體" panose="02020500000000000000" pitchFamily="18" charset="-120"/>
              </a:rPr>
              <a:t>).</a:t>
            </a:r>
          </a:p>
          <a:p>
            <a:pPr lvl="1" eaLnBrk="1" hangingPunct="1"/>
            <a:r>
              <a:rPr lang="en-US" altLang="zh-TW">
                <a:ea typeface="新細明體" panose="02020500000000000000" pitchFamily="18" charset="-120"/>
              </a:rPr>
              <a:t>Four are repeated twice (</a:t>
            </a:r>
            <a:r>
              <a:rPr lang="en-US" altLang="zh-TW" i="1">
                <a:ea typeface="新細明體" panose="02020500000000000000" pitchFamily="18" charset="-120"/>
              </a:rPr>
              <a:t>F</a:t>
            </a:r>
            <a:r>
              <a:rPr lang="en-US" altLang="zh-TW" baseline="-25000">
                <a:ea typeface="新細明體" panose="02020500000000000000" pitchFamily="18" charset="-120"/>
              </a:rPr>
              <a:t>4</a:t>
            </a:r>
            <a:r>
              <a:rPr lang="en-US" altLang="zh-TW">
                <a:ea typeface="新細明體" panose="02020500000000000000" pitchFamily="18" charset="-120"/>
              </a:rPr>
              <a:t>, </a:t>
            </a:r>
            <a:r>
              <a:rPr lang="en-US" altLang="zh-TW" i="1">
                <a:ea typeface="新細明體" panose="02020500000000000000" pitchFamily="18" charset="-120"/>
              </a:rPr>
              <a:t>F</a:t>
            </a:r>
            <a:r>
              <a:rPr lang="en-US" altLang="zh-TW" baseline="-25000">
                <a:ea typeface="新細明體" panose="02020500000000000000" pitchFamily="18" charset="-120"/>
              </a:rPr>
              <a:t>5</a:t>
            </a:r>
            <a:r>
              <a:rPr lang="en-US" altLang="zh-TW">
                <a:ea typeface="新細明體" panose="02020500000000000000" pitchFamily="18" charset="-120"/>
              </a:rPr>
              <a:t>,  </a:t>
            </a:r>
            <a:r>
              <a:rPr lang="en-US" altLang="zh-TW" i="1">
                <a:ea typeface="新細明體" panose="02020500000000000000" pitchFamily="18" charset="-120"/>
              </a:rPr>
              <a:t>F</a:t>
            </a:r>
            <a:r>
              <a:rPr lang="en-US" altLang="zh-TW" baseline="-25000">
                <a:ea typeface="新細明體" panose="02020500000000000000" pitchFamily="18" charset="-120"/>
              </a:rPr>
              <a:t>10</a:t>
            </a:r>
            <a:r>
              <a:rPr lang="en-US" altLang="zh-TW">
                <a:ea typeface="新細明體" panose="02020500000000000000" pitchFamily="18" charset="-120"/>
              </a:rPr>
              <a:t> and </a:t>
            </a:r>
            <a:r>
              <a:rPr lang="en-US" altLang="zh-TW" i="1">
                <a:ea typeface="新細明體" panose="02020500000000000000" pitchFamily="18" charset="-120"/>
              </a:rPr>
              <a:t>F</a:t>
            </a:r>
            <a:r>
              <a:rPr lang="en-US" altLang="zh-TW" baseline="-25000">
                <a:ea typeface="新細明體" panose="02020500000000000000" pitchFamily="18" charset="-120"/>
              </a:rPr>
              <a:t>11</a:t>
            </a:r>
            <a:r>
              <a:rPr lang="en-US" altLang="zh-TW">
                <a:ea typeface="新細明體" panose="02020500000000000000" pitchFamily="18" charset="-120"/>
              </a:rPr>
              <a:t>).</a:t>
            </a:r>
          </a:p>
          <a:p>
            <a:pPr lvl="1" eaLnBrk="1" hangingPunct="1"/>
            <a:r>
              <a:rPr lang="en-US" altLang="zh-TW">
                <a:ea typeface="新細明體" panose="02020500000000000000" pitchFamily="18" charset="-120"/>
              </a:rPr>
              <a:t>Inhibition (</a:t>
            </a:r>
            <a:r>
              <a:rPr lang="en-US" altLang="zh-TW" i="1">
                <a:ea typeface="新細明體" panose="02020500000000000000" pitchFamily="18" charset="-120"/>
              </a:rPr>
              <a:t>F</a:t>
            </a:r>
            <a:r>
              <a:rPr lang="en-US" altLang="zh-TW" baseline="-25000">
                <a:ea typeface="新細明體" panose="02020500000000000000" pitchFamily="18" charset="-120"/>
              </a:rPr>
              <a:t>2</a:t>
            </a:r>
            <a:r>
              <a:rPr lang="en-US" altLang="zh-TW">
                <a:ea typeface="新細明體" panose="02020500000000000000" pitchFamily="18" charset="-120"/>
              </a:rPr>
              <a:t>) and implication (</a:t>
            </a:r>
            <a:r>
              <a:rPr lang="en-US" altLang="zh-TW" i="1">
                <a:ea typeface="新細明體" panose="02020500000000000000" pitchFamily="18" charset="-120"/>
              </a:rPr>
              <a:t>F</a:t>
            </a:r>
            <a:r>
              <a:rPr lang="en-US" altLang="zh-TW" baseline="-25000">
                <a:ea typeface="新細明體" panose="02020500000000000000" pitchFamily="18" charset="-120"/>
              </a:rPr>
              <a:t>13</a:t>
            </a:r>
            <a:r>
              <a:rPr lang="en-US" altLang="zh-TW">
                <a:ea typeface="新細明體" panose="02020500000000000000" pitchFamily="18" charset="-120"/>
              </a:rPr>
              <a:t>) are not commutative or associative.</a:t>
            </a:r>
          </a:p>
          <a:p>
            <a:pPr lvl="1" eaLnBrk="1" hangingPunct="1"/>
            <a:r>
              <a:rPr lang="en-US" altLang="zh-TW">
                <a:ea typeface="新細明體" panose="02020500000000000000" pitchFamily="18" charset="-120"/>
              </a:rPr>
              <a:t>The other eight: </a:t>
            </a:r>
            <a:r>
              <a:rPr lang="en-US" altLang="zh-TW">
                <a:solidFill>
                  <a:srgbClr val="FF33CC"/>
                </a:solidFill>
                <a:ea typeface="新細明體" panose="02020500000000000000" pitchFamily="18" charset="-120"/>
              </a:rPr>
              <a:t>complement (</a:t>
            </a:r>
            <a:r>
              <a:rPr lang="en-US" altLang="zh-TW" i="1">
                <a:solidFill>
                  <a:srgbClr val="FF33CC"/>
                </a:solidFill>
                <a:ea typeface="新細明體" panose="02020500000000000000" pitchFamily="18" charset="-120"/>
              </a:rPr>
              <a:t>F</a:t>
            </a:r>
            <a:r>
              <a:rPr lang="en-US" altLang="zh-TW" baseline="-25000">
                <a:solidFill>
                  <a:srgbClr val="FF33CC"/>
                </a:solidFill>
                <a:ea typeface="新細明體" panose="02020500000000000000" pitchFamily="18" charset="-120"/>
              </a:rPr>
              <a:t>12</a:t>
            </a:r>
            <a:r>
              <a:rPr lang="en-US" altLang="zh-TW">
                <a:solidFill>
                  <a:srgbClr val="FF33CC"/>
                </a:solidFill>
                <a:ea typeface="新細明體" panose="02020500000000000000" pitchFamily="18" charset="-120"/>
              </a:rPr>
              <a:t>)</a:t>
            </a:r>
            <a:r>
              <a:rPr lang="en-US" altLang="zh-TW">
                <a:ea typeface="新細明體" panose="02020500000000000000" pitchFamily="18" charset="-120"/>
              </a:rPr>
              <a:t>,</a:t>
            </a:r>
            <a:r>
              <a:rPr lang="en-US" altLang="zh-TW">
                <a:solidFill>
                  <a:srgbClr val="FF33CC"/>
                </a:solidFill>
                <a:ea typeface="新細明體" panose="02020500000000000000" pitchFamily="18" charset="-120"/>
              </a:rPr>
              <a:t> transfer (</a:t>
            </a:r>
            <a:r>
              <a:rPr lang="en-US" altLang="zh-TW" i="1">
                <a:solidFill>
                  <a:srgbClr val="FF33CC"/>
                </a:solidFill>
                <a:ea typeface="新細明體" panose="02020500000000000000" pitchFamily="18" charset="-120"/>
              </a:rPr>
              <a:t>F</a:t>
            </a:r>
            <a:r>
              <a:rPr lang="en-US" altLang="zh-TW" baseline="-25000">
                <a:solidFill>
                  <a:srgbClr val="FF33CC"/>
                </a:solidFill>
                <a:ea typeface="新細明體" panose="02020500000000000000" pitchFamily="18" charset="-120"/>
              </a:rPr>
              <a:t>3</a:t>
            </a:r>
            <a:r>
              <a:rPr lang="en-US" altLang="zh-TW">
                <a:solidFill>
                  <a:srgbClr val="FF33CC"/>
                </a:solidFill>
                <a:ea typeface="新細明體" panose="02020500000000000000" pitchFamily="18" charset="-120"/>
              </a:rPr>
              <a:t>)</a:t>
            </a:r>
            <a:r>
              <a:rPr lang="en-US" altLang="zh-TW">
                <a:ea typeface="新細明體" panose="02020500000000000000" pitchFamily="18" charset="-120"/>
              </a:rPr>
              <a:t>,</a:t>
            </a:r>
            <a:r>
              <a:rPr lang="en-US" altLang="zh-TW">
                <a:solidFill>
                  <a:srgbClr val="FF33CC"/>
                </a:solidFill>
                <a:ea typeface="新細明體" panose="02020500000000000000" pitchFamily="18" charset="-120"/>
              </a:rPr>
              <a:t> AND (</a:t>
            </a:r>
            <a:r>
              <a:rPr lang="en-US" altLang="zh-TW" i="1">
                <a:solidFill>
                  <a:srgbClr val="FF33CC"/>
                </a:solidFill>
                <a:ea typeface="新細明體" panose="02020500000000000000" pitchFamily="18" charset="-120"/>
              </a:rPr>
              <a:t>F</a:t>
            </a:r>
            <a:r>
              <a:rPr lang="en-US" altLang="zh-TW" baseline="-25000">
                <a:solidFill>
                  <a:srgbClr val="FF33CC"/>
                </a:solidFill>
                <a:ea typeface="新細明體" panose="02020500000000000000" pitchFamily="18" charset="-120"/>
              </a:rPr>
              <a:t>1</a:t>
            </a:r>
            <a:r>
              <a:rPr lang="en-US" altLang="zh-TW">
                <a:solidFill>
                  <a:srgbClr val="FF33CC"/>
                </a:solidFill>
                <a:ea typeface="新細明體" panose="02020500000000000000" pitchFamily="18" charset="-120"/>
              </a:rPr>
              <a:t>)</a:t>
            </a:r>
            <a:r>
              <a:rPr lang="en-US" altLang="zh-TW">
                <a:ea typeface="新細明體" panose="02020500000000000000" pitchFamily="18" charset="-120"/>
              </a:rPr>
              <a:t>,</a:t>
            </a:r>
            <a:r>
              <a:rPr lang="en-US" altLang="zh-TW">
                <a:solidFill>
                  <a:srgbClr val="FF33CC"/>
                </a:solidFill>
                <a:ea typeface="新細明體" panose="02020500000000000000" pitchFamily="18" charset="-120"/>
              </a:rPr>
              <a:t> OR (</a:t>
            </a:r>
            <a:r>
              <a:rPr lang="en-US" altLang="zh-TW" i="1">
                <a:solidFill>
                  <a:srgbClr val="FF33CC"/>
                </a:solidFill>
                <a:ea typeface="新細明體" panose="02020500000000000000" pitchFamily="18" charset="-120"/>
              </a:rPr>
              <a:t>F</a:t>
            </a:r>
            <a:r>
              <a:rPr lang="en-US" altLang="zh-TW" baseline="-25000">
                <a:solidFill>
                  <a:srgbClr val="FF33CC"/>
                </a:solidFill>
                <a:ea typeface="新細明體" panose="02020500000000000000" pitchFamily="18" charset="-120"/>
              </a:rPr>
              <a:t>7</a:t>
            </a:r>
            <a:r>
              <a:rPr lang="en-US" altLang="zh-TW">
                <a:solidFill>
                  <a:srgbClr val="FF33CC"/>
                </a:solidFill>
                <a:ea typeface="新細明體" panose="02020500000000000000" pitchFamily="18" charset="-120"/>
              </a:rPr>
              <a:t>)</a:t>
            </a:r>
            <a:r>
              <a:rPr lang="en-US" altLang="zh-TW">
                <a:ea typeface="新細明體" panose="02020500000000000000" pitchFamily="18" charset="-120"/>
              </a:rPr>
              <a:t>, </a:t>
            </a:r>
            <a:r>
              <a:rPr lang="en-US" altLang="zh-TW">
                <a:solidFill>
                  <a:srgbClr val="FF33CC"/>
                </a:solidFill>
                <a:ea typeface="新細明體" panose="02020500000000000000" pitchFamily="18" charset="-120"/>
              </a:rPr>
              <a:t>NAND (</a:t>
            </a:r>
            <a:r>
              <a:rPr lang="en-US" altLang="zh-TW" i="1">
                <a:solidFill>
                  <a:srgbClr val="FF33CC"/>
                </a:solidFill>
                <a:ea typeface="新細明體" panose="02020500000000000000" pitchFamily="18" charset="-120"/>
              </a:rPr>
              <a:t>F</a:t>
            </a:r>
            <a:r>
              <a:rPr lang="en-US" altLang="zh-TW" baseline="-25000">
                <a:solidFill>
                  <a:srgbClr val="FF33CC"/>
                </a:solidFill>
                <a:ea typeface="新細明體" panose="02020500000000000000" pitchFamily="18" charset="-120"/>
              </a:rPr>
              <a:t>14</a:t>
            </a:r>
            <a:r>
              <a:rPr lang="en-US" altLang="zh-TW">
                <a:solidFill>
                  <a:srgbClr val="FF33CC"/>
                </a:solidFill>
                <a:ea typeface="新細明體" panose="02020500000000000000" pitchFamily="18" charset="-120"/>
              </a:rPr>
              <a:t>)</a:t>
            </a:r>
            <a:r>
              <a:rPr lang="en-US" altLang="zh-TW">
                <a:ea typeface="新細明體" panose="02020500000000000000" pitchFamily="18" charset="-120"/>
              </a:rPr>
              <a:t>,</a:t>
            </a:r>
            <a:r>
              <a:rPr lang="en-US" altLang="zh-TW">
                <a:solidFill>
                  <a:srgbClr val="FF33CC"/>
                </a:solidFill>
                <a:ea typeface="新細明體" panose="02020500000000000000" pitchFamily="18" charset="-120"/>
              </a:rPr>
              <a:t> NOR (</a:t>
            </a:r>
            <a:r>
              <a:rPr lang="en-US" altLang="zh-TW" i="1">
                <a:solidFill>
                  <a:srgbClr val="FF33CC"/>
                </a:solidFill>
                <a:ea typeface="新細明體" panose="02020500000000000000" pitchFamily="18" charset="-120"/>
              </a:rPr>
              <a:t>F</a:t>
            </a:r>
            <a:r>
              <a:rPr lang="en-US" altLang="zh-TW" baseline="-25000">
                <a:solidFill>
                  <a:srgbClr val="FF33CC"/>
                </a:solidFill>
                <a:ea typeface="新細明體" panose="02020500000000000000" pitchFamily="18" charset="-120"/>
              </a:rPr>
              <a:t>8</a:t>
            </a:r>
            <a:r>
              <a:rPr lang="en-US" altLang="zh-TW">
                <a:solidFill>
                  <a:srgbClr val="FF33CC"/>
                </a:solidFill>
                <a:ea typeface="新細明體" panose="02020500000000000000" pitchFamily="18" charset="-120"/>
              </a:rPr>
              <a:t>)</a:t>
            </a:r>
            <a:r>
              <a:rPr lang="en-US" altLang="zh-TW">
                <a:ea typeface="新細明體" panose="02020500000000000000" pitchFamily="18" charset="-120"/>
              </a:rPr>
              <a:t>,</a:t>
            </a:r>
            <a:r>
              <a:rPr lang="en-US" altLang="zh-TW">
                <a:solidFill>
                  <a:srgbClr val="FF33CC"/>
                </a:solidFill>
                <a:ea typeface="新細明體" panose="02020500000000000000" pitchFamily="18" charset="-120"/>
              </a:rPr>
              <a:t> XOR (</a:t>
            </a:r>
            <a:r>
              <a:rPr lang="en-US" altLang="zh-TW" i="1">
                <a:solidFill>
                  <a:srgbClr val="FF33CC"/>
                </a:solidFill>
                <a:ea typeface="新細明體" panose="02020500000000000000" pitchFamily="18" charset="-120"/>
              </a:rPr>
              <a:t>F</a:t>
            </a:r>
            <a:r>
              <a:rPr lang="en-US" altLang="zh-TW" baseline="-25000">
                <a:solidFill>
                  <a:srgbClr val="FF33CC"/>
                </a:solidFill>
                <a:ea typeface="新細明體" panose="02020500000000000000" pitchFamily="18" charset="-120"/>
              </a:rPr>
              <a:t>6</a:t>
            </a:r>
            <a:r>
              <a:rPr lang="en-US" altLang="zh-TW">
                <a:solidFill>
                  <a:srgbClr val="FF33CC"/>
                </a:solidFill>
                <a:ea typeface="新細明體" panose="02020500000000000000" pitchFamily="18" charset="-120"/>
              </a:rPr>
              <a:t>)</a:t>
            </a:r>
            <a:r>
              <a:rPr lang="en-US" altLang="zh-TW">
                <a:ea typeface="新細明體" panose="02020500000000000000" pitchFamily="18" charset="-120"/>
              </a:rPr>
              <a:t>,</a:t>
            </a:r>
            <a:r>
              <a:rPr lang="en-US" altLang="zh-TW">
                <a:solidFill>
                  <a:srgbClr val="FF33CC"/>
                </a:solidFill>
                <a:ea typeface="新細明體" panose="02020500000000000000" pitchFamily="18" charset="-120"/>
              </a:rPr>
              <a:t> and equivalence (XNOR) (</a:t>
            </a:r>
            <a:r>
              <a:rPr lang="en-US" altLang="zh-TW" i="1">
                <a:solidFill>
                  <a:srgbClr val="FF33CC"/>
                </a:solidFill>
                <a:ea typeface="新細明體" panose="02020500000000000000" pitchFamily="18" charset="-120"/>
              </a:rPr>
              <a:t>F</a:t>
            </a:r>
            <a:r>
              <a:rPr lang="en-US" altLang="zh-TW" baseline="-25000">
                <a:solidFill>
                  <a:srgbClr val="FF33CC"/>
                </a:solidFill>
                <a:ea typeface="新細明體" panose="02020500000000000000" pitchFamily="18" charset="-120"/>
              </a:rPr>
              <a:t>9</a:t>
            </a:r>
            <a:r>
              <a:rPr lang="en-US" altLang="zh-TW">
                <a:solidFill>
                  <a:srgbClr val="FF33CC"/>
                </a:solidFill>
                <a:ea typeface="新細明體" panose="02020500000000000000" pitchFamily="18" charset="-120"/>
              </a:rPr>
              <a:t>) </a:t>
            </a:r>
            <a:r>
              <a:rPr lang="en-US" altLang="zh-TW">
                <a:ea typeface="新細明體" panose="02020500000000000000" pitchFamily="18" charset="-120"/>
              </a:rPr>
              <a:t>are used as standard gates.</a:t>
            </a:r>
          </a:p>
          <a:p>
            <a:pPr lvl="1" eaLnBrk="1" hangingPunct="1"/>
            <a:r>
              <a:rPr lang="en-US" altLang="zh-TW">
                <a:ea typeface="新細明體" panose="02020500000000000000" pitchFamily="18" charset="-120"/>
              </a:rPr>
              <a:t>Complement: inverter.</a:t>
            </a:r>
          </a:p>
          <a:p>
            <a:pPr lvl="1" eaLnBrk="1" hangingPunct="1"/>
            <a:r>
              <a:rPr lang="en-US" altLang="zh-TW">
                <a:ea typeface="新細明體" panose="02020500000000000000" pitchFamily="18" charset="-120"/>
              </a:rPr>
              <a:t>Transfer: buffer (increasing drive strength).</a:t>
            </a:r>
          </a:p>
          <a:p>
            <a:pPr lvl="1" eaLnBrk="1" hangingPunct="1"/>
            <a:r>
              <a:rPr lang="en-US" altLang="zh-TW">
                <a:ea typeface="新細明體" panose="02020500000000000000" pitchFamily="18" charset="-120"/>
              </a:rPr>
              <a:t>Equivalence: XNOR.</a:t>
            </a:r>
            <a:endParaRPr lang="zh-TW" altLang="en-US">
              <a:ea typeface="新細明體"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a:extLst>
              <a:ext uri="{FF2B5EF4-FFF2-40B4-BE49-F238E27FC236}">
                <a16:creationId xmlns:a16="http://schemas.microsoft.com/office/drawing/2014/main" id="{1EA0FCD9-9063-420F-9D19-54676C6F2489}"/>
              </a:ext>
            </a:extLst>
          </p:cNvPr>
          <p:cNvSpPr>
            <a:spLocks noGrp="1"/>
          </p:cNvSpPr>
          <p:nvPr>
            <p:ph type="dt" sz="quarter" idx="10"/>
          </p:nvPr>
        </p:nvSpPr>
        <p:spPr/>
        <p:txBody>
          <a:bodyPr/>
          <a:lstStyle/>
          <a:p>
            <a:pPr>
              <a:defRPr/>
            </a:pPr>
            <a:fld id="{8B62AEBC-68C2-426D-B21C-ADCA724416E9}" type="datetime4">
              <a:rPr lang="en-US" altLang="en-US"/>
              <a:pPr>
                <a:defRPr/>
              </a:pPr>
              <a:t>December 8, 2023</a:t>
            </a:fld>
            <a:endParaRPr lang="en-US" altLang="en-US"/>
          </a:p>
        </p:txBody>
      </p:sp>
      <p:sp>
        <p:nvSpPr>
          <p:cNvPr id="80899" name="Slide Number Placeholder 3">
            <a:extLst>
              <a:ext uri="{FF2B5EF4-FFF2-40B4-BE49-F238E27FC236}">
                <a16:creationId xmlns:a16="http://schemas.microsoft.com/office/drawing/2014/main" id="{55D0A453-6C7A-4AA9-BFE3-363AA36B5F7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0CEC67B6-E8BA-4768-B03F-DD08AEDE1891}" type="slidenum">
              <a:rPr lang="en-US" altLang="en-US" smtClean="0">
                <a:solidFill>
                  <a:schemeClr val="bg1"/>
                </a:solidFill>
              </a:rPr>
              <a:pPr/>
              <a:t>37</a:t>
            </a:fld>
            <a:endParaRPr lang="en-US" altLang="en-US">
              <a:solidFill>
                <a:schemeClr val="bg1"/>
              </a:solidFill>
            </a:endParaRPr>
          </a:p>
        </p:txBody>
      </p:sp>
      <p:sp>
        <p:nvSpPr>
          <p:cNvPr id="80900" name="標題 3">
            <a:extLst>
              <a:ext uri="{FF2B5EF4-FFF2-40B4-BE49-F238E27FC236}">
                <a16:creationId xmlns:a16="http://schemas.microsoft.com/office/drawing/2014/main" id="{6D806C59-BC7C-4658-8438-22C8F30E987E}"/>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Summary of Logic Gates</a:t>
            </a:r>
            <a:endParaRPr lang="zh-TW" altLang="en-US" sz="2500">
              <a:ea typeface="新細明體" panose="02020500000000000000" pitchFamily="18" charset="-120"/>
            </a:endParaRPr>
          </a:p>
        </p:txBody>
      </p:sp>
      <p:pic>
        <p:nvPicPr>
          <p:cNvPr id="80901" name="Picture 3">
            <a:extLst>
              <a:ext uri="{FF2B5EF4-FFF2-40B4-BE49-F238E27FC236}">
                <a16:creationId xmlns:a16="http://schemas.microsoft.com/office/drawing/2014/main" id="{25254A33-E66F-4FEB-87A0-BB95ED37D978}"/>
              </a:ext>
            </a:extLst>
          </p:cNvPr>
          <p:cNvPicPr>
            <a:picLocks noChangeAspect="1" noChangeArrowheads="1"/>
          </p:cNvPicPr>
          <p:nvPr/>
        </p:nvPicPr>
        <p:blipFill>
          <a:blip r:embed="rId2">
            <a:lum bright="-6000" contrast="18000"/>
            <a:extLst>
              <a:ext uri="{28A0092B-C50C-407E-A947-70E740481C1C}">
                <a14:useLocalDpi xmlns:a14="http://schemas.microsoft.com/office/drawing/2010/main" val="0"/>
              </a:ext>
            </a:extLst>
          </a:blip>
          <a:srcRect/>
          <a:stretch>
            <a:fillRect/>
          </a:stretch>
        </p:blipFill>
        <p:spPr bwMode="auto">
          <a:xfrm>
            <a:off x="1417638" y="1371600"/>
            <a:ext cx="6242050"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Text Box 4">
            <a:extLst>
              <a:ext uri="{FF2B5EF4-FFF2-40B4-BE49-F238E27FC236}">
                <a16:creationId xmlns:a16="http://schemas.microsoft.com/office/drawing/2014/main" id="{C8A652CB-2892-43E6-9C3F-4A198055BA0F}"/>
              </a:ext>
            </a:extLst>
          </p:cNvPr>
          <p:cNvSpPr txBox="1">
            <a:spLocks noChangeArrowheads="1"/>
          </p:cNvSpPr>
          <p:nvPr/>
        </p:nvSpPr>
        <p:spPr bwMode="auto">
          <a:xfrm>
            <a:off x="3046413" y="6319838"/>
            <a:ext cx="2884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eaLnBrk="1" hangingPunct="1"/>
            <a:r>
              <a:rPr lang="en-US" altLang="zh-TW">
                <a:latin typeface="Times New Roman" panose="02020603050405020304" pitchFamily="18" charset="0"/>
                <a:ea typeface="新細明體" panose="02020500000000000000" pitchFamily="18" charset="-120"/>
              </a:rPr>
              <a:t>Figure 2.5 Digital logic gates</a:t>
            </a: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a:extLst>
              <a:ext uri="{FF2B5EF4-FFF2-40B4-BE49-F238E27FC236}">
                <a16:creationId xmlns:a16="http://schemas.microsoft.com/office/drawing/2014/main" id="{D06F0D9B-F372-404A-A10D-213EF8FC3FB2}"/>
              </a:ext>
            </a:extLst>
          </p:cNvPr>
          <p:cNvSpPr>
            <a:spLocks noGrp="1"/>
          </p:cNvSpPr>
          <p:nvPr>
            <p:ph type="dt" sz="quarter" idx="10"/>
          </p:nvPr>
        </p:nvSpPr>
        <p:spPr/>
        <p:txBody>
          <a:bodyPr/>
          <a:lstStyle/>
          <a:p>
            <a:pPr>
              <a:defRPr/>
            </a:pPr>
            <a:fld id="{83169D69-E376-4B16-AEDD-4A37EDB0371F}" type="datetime4">
              <a:rPr lang="en-US" altLang="en-US"/>
              <a:pPr>
                <a:defRPr/>
              </a:pPr>
              <a:t>December 8, 2023</a:t>
            </a:fld>
            <a:endParaRPr lang="en-US" altLang="en-US"/>
          </a:p>
        </p:txBody>
      </p:sp>
      <p:sp>
        <p:nvSpPr>
          <p:cNvPr id="81923" name="Slide Number Placeholder 3">
            <a:extLst>
              <a:ext uri="{FF2B5EF4-FFF2-40B4-BE49-F238E27FC236}">
                <a16:creationId xmlns:a16="http://schemas.microsoft.com/office/drawing/2014/main" id="{48319E12-E3DD-41A8-8771-ECEC39FCD1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DF09E922-72EF-420C-9A93-7503D7B60CDA}" type="slidenum">
              <a:rPr lang="en-US" altLang="en-US" smtClean="0">
                <a:solidFill>
                  <a:schemeClr val="bg1"/>
                </a:solidFill>
              </a:rPr>
              <a:pPr/>
              <a:t>38</a:t>
            </a:fld>
            <a:endParaRPr lang="en-US" altLang="en-US">
              <a:solidFill>
                <a:schemeClr val="bg1"/>
              </a:solidFill>
            </a:endParaRPr>
          </a:p>
        </p:txBody>
      </p:sp>
      <p:pic>
        <p:nvPicPr>
          <p:cNvPr id="81924" name="Picture 3">
            <a:extLst>
              <a:ext uri="{FF2B5EF4-FFF2-40B4-BE49-F238E27FC236}">
                <a16:creationId xmlns:a16="http://schemas.microsoft.com/office/drawing/2014/main" id="{D15152F3-B307-48F4-97AC-236C87F868B8}"/>
              </a:ext>
            </a:extLst>
          </p:cNvPr>
          <p:cNvPicPr>
            <a:picLocks noChangeAspect="1" noChangeArrowheads="1"/>
          </p:cNvPicPr>
          <p:nvPr/>
        </p:nvPicPr>
        <p:blipFill>
          <a:blip r:embed="rId2">
            <a:lum bright="-6000" contrast="20000"/>
            <a:extLst>
              <a:ext uri="{28A0092B-C50C-407E-A947-70E740481C1C}">
                <a14:useLocalDpi xmlns:a14="http://schemas.microsoft.com/office/drawing/2010/main" val="0"/>
              </a:ext>
            </a:extLst>
          </a:blip>
          <a:srcRect/>
          <a:stretch>
            <a:fillRect/>
          </a:stretch>
        </p:blipFill>
        <p:spPr bwMode="auto">
          <a:xfrm>
            <a:off x="1593850" y="1350963"/>
            <a:ext cx="5900738"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Text Box 4">
            <a:extLst>
              <a:ext uri="{FF2B5EF4-FFF2-40B4-BE49-F238E27FC236}">
                <a16:creationId xmlns:a16="http://schemas.microsoft.com/office/drawing/2014/main" id="{92F8C9A4-F987-4467-A885-479256F8B32F}"/>
              </a:ext>
            </a:extLst>
          </p:cNvPr>
          <p:cNvSpPr txBox="1">
            <a:spLocks noChangeArrowheads="1"/>
          </p:cNvSpPr>
          <p:nvPr/>
        </p:nvSpPr>
        <p:spPr bwMode="auto">
          <a:xfrm>
            <a:off x="3046413" y="6269038"/>
            <a:ext cx="2884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eaLnBrk="1" hangingPunct="1"/>
            <a:r>
              <a:rPr lang="en-US" altLang="zh-TW">
                <a:latin typeface="Times New Roman" panose="02020603050405020304" pitchFamily="18" charset="0"/>
                <a:ea typeface="新細明體" panose="02020500000000000000" pitchFamily="18" charset="-120"/>
              </a:rPr>
              <a:t>Figure 2.5 Digital logic gates</a:t>
            </a:r>
          </a:p>
        </p:txBody>
      </p:sp>
      <p:sp>
        <p:nvSpPr>
          <p:cNvPr id="81926" name="標題 3">
            <a:extLst>
              <a:ext uri="{FF2B5EF4-FFF2-40B4-BE49-F238E27FC236}">
                <a16:creationId xmlns:a16="http://schemas.microsoft.com/office/drawing/2014/main" id="{B8D32637-5F2B-4F40-ABE4-6FFE0E86E40F}"/>
              </a:ext>
            </a:extLst>
          </p:cNvPr>
          <p:cNvSpPr txBox="1">
            <a:spLocks noChangeArrowheads="1"/>
          </p:cNvSpPr>
          <p:nvPr/>
        </p:nvSpPr>
        <p:spPr bwMode="auto">
          <a:xfrm>
            <a:off x="298450" y="228600"/>
            <a:ext cx="8575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algn="ctr"/>
            <a:r>
              <a:rPr kumimoji="1" lang="en-US" altLang="zh-TW" sz="3600">
                <a:latin typeface="Book Antiqua" panose="02040602050305030304" pitchFamily="18" charset="0"/>
                <a:ea typeface="新細明體" panose="02020500000000000000" pitchFamily="18" charset="-120"/>
              </a:rPr>
              <a:t>Summary of Logic Gates</a:t>
            </a:r>
            <a:endParaRPr kumimoji="1" lang="zh-TW" altLang="en-US" sz="2000">
              <a:latin typeface="Book Antiqua" panose="02040602050305030304" pitchFamily="18" charset="0"/>
              <a:ea typeface="新細明體" panose="02020500000000000000" pitchFamily="18" charset="-120"/>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79510E67-2F22-4064-B36E-DB5F36E29932}"/>
              </a:ext>
            </a:extLst>
          </p:cNvPr>
          <p:cNvSpPr>
            <a:spLocks noGrp="1"/>
          </p:cNvSpPr>
          <p:nvPr>
            <p:ph type="dt" sz="quarter" idx="10"/>
          </p:nvPr>
        </p:nvSpPr>
        <p:spPr/>
        <p:txBody>
          <a:bodyPr/>
          <a:lstStyle/>
          <a:p>
            <a:pPr>
              <a:defRPr/>
            </a:pPr>
            <a:fld id="{31ABB15E-8A60-43CC-9FD1-A2292931625A}" type="datetime4">
              <a:rPr lang="en-US" altLang="en-US"/>
              <a:pPr>
                <a:defRPr/>
              </a:pPr>
              <a:t>December 8, 2023</a:t>
            </a:fld>
            <a:endParaRPr lang="en-US" altLang="en-US"/>
          </a:p>
        </p:txBody>
      </p:sp>
      <p:sp>
        <p:nvSpPr>
          <p:cNvPr id="82947" name="Slide Number Placeholder 3">
            <a:extLst>
              <a:ext uri="{FF2B5EF4-FFF2-40B4-BE49-F238E27FC236}">
                <a16:creationId xmlns:a16="http://schemas.microsoft.com/office/drawing/2014/main" id="{0CDB4DA2-561F-4644-8ADD-DD7B04744B1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184E2ABB-B735-4A5F-99C5-9835DF503D15}" type="slidenum">
              <a:rPr lang="en-US" altLang="en-US" smtClean="0">
                <a:solidFill>
                  <a:schemeClr val="bg1"/>
                </a:solidFill>
              </a:rPr>
              <a:pPr/>
              <a:t>39</a:t>
            </a:fld>
            <a:endParaRPr lang="en-US" altLang="en-US">
              <a:solidFill>
                <a:schemeClr val="bg1"/>
              </a:solidFill>
            </a:endParaRPr>
          </a:p>
        </p:txBody>
      </p:sp>
      <p:sp>
        <p:nvSpPr>
          <p:cNvPr id="82948" name="標題 1">
            <a:extLst>
              <a:ext uri="{FF2B5EF4-FFF2-40B4-BE49-F238E27FC236}">
                <a16:creationId xmlns:a16="http://schemas.microsoft.com/office/drawing/2014/main" id="{38BE0CDD-F7B2-4385-9D72-D2977D18720F}"/>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Multiple Inputs</a:t>
            </a:r>
            <a:endParaRPr lang="zh-TW" altLang="en-US" sz="2500">
              <a:ea typeface="新細明體" panose="02020500000000000000" pitchFamily="18" charset="-120"/>
            </a:endParaRPr>
          </a:p>
        </p:txBody>
      </p:sp>
      <p:sp>
        <p:nvSpPr>
          <p:cNvPr id="82949" name="內容版面配置區 2">
            <a:extLst>
              <a:ext uri="{FF2B5EF4-FFF2-40B4-BE49-F238E27FC236}">
                <a16:creationId xmlns:a16="http://schemas.microsoft.com/office/drawing/2014/main" id="{32A8F7DE-8846-49FC-AC01-7EDB9D23CCC6}"/>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en-US" altLang="zh-TW">
                <a:ea typeface="新細明體" panose="02020500000000000000" pitchFamily="18" charset="-120"/>
              </a:rPr>
              <a:t>Extension to multiple inputs</a:t>
            </a:r>
          </a:p>
          <a:p>
            <a:pPr lvl="1" eaLnBrk="1" hangingPunct="1"/>
            <a:r>
              <a:rPr lang="en-US" altLang="zh-TW">
                <a:ea typeface="新細明體" panose="02020500000000000000" pitchFamily="18" charset="-120"/>
              </a:rPr>
              <a:t>A gate can be extended to multiple inputs.</a:t>
            </a:r>
          </a:p>
          <a:p>
            <a:pPr lvl="2" eaLnBrk="1" hangingPunct="1"/>
            <a:r>
              <a:rPr lang="en-US" altLang="zh-TW">
                <a:ea typeface="新細明體" panose="02020500000000000000" pitchFamily="18" charset="-120"/>
              </a:rPr>
              <a:t>If its binary operation is commutative and associative.</a:t>
            </a:r>
          </a:p>
          <a:p>
            <a:pPr lvl="1" eaLnBrk="1" hangingPunct="1"/>
            <a:r>
              <a:rPr lang="en-US" altLang="zh-TW">
                <a:ea typeface="新細明體" panose="02020500000000000000" pitchFamily="18" charset="-120"/>
              </a:rPr>
              <a:t>AND and OR are commutative and associative.</a:t>
            </a:r>
          </a:p>
          <a:p>
            <a:pPr lvl="2" eaLnBrk="1" hangingPunct="1"/>
            <a:r>
              <a:rPr lang="en-US" altLang="zh-TW">
                <a:ea typeface="新細明體" panose="02020500000000000000" pitchFamily="18" charset="-120"/>
              </a:rPr>
              <a:t>OR</a:t>
            </a:r>
          </a:p>
          <a:p>
            <a:pPr lvl="3" eaLnBrk="1" hangingPunct="1"/>
            <a:r>
              <a:rPr lang="en-US" altLang="zh-TW" i="1">
                <a:ea typeface="新細明體" panose="02020500000000000000" pitchFamily="18" charset="-120"/>
              </a:rPr>
              <a:t>x+y = y+x</a:t>
            </a:r>
          </a:p>
          <a:p>
            <a:pPr lvl="3" eaLnBrk="1" hangingPunct="1"/>
            <a:r>
              <a:rPr lang="en-US" altLang="zh-TW">
                <a:ea typeface="新細明體" panose="02020500000000000000" pitchFamily="18" charset="-120"/>
              </a:rPr>
              <a:t>(</a:t>
            </a:r>
            <a:r>
              <a:rPr lang="en-US" altLang="zh-TW" i="1">
                <a:ea typeface="新細明體" panose="02020500000000000000" pitchFamily="18" charset="-120"/>
              </a:rPr>
              <a:t>x+y</a:t>
            </a:r>
            <a:r>
              <a:rPr lang="en-US" altLang="zh-TW">
                <a:ea typeface="新細明體" panose="02020500000000000000" pitchFamily="18" charset="-120"/>
              </a:rPr>
              <a:t>)</a:t>
            </a:r>
            <a:r>
              <a:rPr lang="en-US" altLang="zh-TW" i="1">
                <a:ea typeface="新細明體" panose="02020500000000000000" pitchFamily="18" charset="-120"/>
              </a:rPr>
              <a:t>+z = x+</a:t>
            </a:r>
            <a:r>
              <a:rPr lang="en-US" altLang="zh-TW">
                <a:ea typeface="新細明體" panose="02020500000000000000" pitchFamily="18" charset="-120"/>
              </a:rPr>
              <a:t>(</a:t>
            </a:r>
            <a:r>
              <a:rPr lang="en-US" altLang="zh-TW" i="1">
                <a:ea typeface="新細明體" panose="02020500000000000000" pitchFamily="18" charset="-120"/>
              </a:rPr>
              <a:t>y+z</a:t>
            </a:r>
            <a:r>
              <a:rPr lang="en-US" altLang="zh-TW">
                <a:ea typeface="新細明體" panose="02020500000000000000" pitchFamily="18" charset="-120"/>
              </a:rPr>
              <a:t>)</a:t>
            </a:r>
            <a:r>
              <a:rPr lang="en-US" altLang="zh-TW" i="1">
                <a:ea typeface="新細明體" panose="02020500000000000000" pitchFamily="18" charset="-120"/>
              </a:rPr>
              <a:t> = x+y+z</a:t>
            </a:r>
          </a:p>
          <a:p>
            <a:pPr lvl="2" eaLnBrk="1" hangingPunct="1"/>
            <a:r>
              <a:rPr lang="en-US" altLang="zh-TW">
                <a:ea typeface="新細明體" panose="02020500000000000000" pitchFamily="18" charset="-120"/>
              </a:rPr>
              <a:t>AND</a:t>
            </a:r>
          </a:p>
          <a:p>
            <a:pPr lvl="3" eaLnBrk="1" hangingPunct="1"/>
            <a:r>
              <a:rPr lang="en-US" altLang="zh-TW" i="1">
                <a:ea typeface="新細明體" panose="02020500000000000000" pitchFamily="18" charset="-120"/>
              </a:rPr>
              <a:t>xy = yx</a:t>
            </a:r>
          </a:p>
          <a:p>
            <a:pPr lvl="3" eaLnBrk="1" hangingPunct="1"/>
            <a:r>
              <a:rPr lang="en-US" altLang="zh-TW">
                <a:ea typeface="新細明體" panose="02020500000000000000" pitchFamily="18" charset="-120"/>
              </a:rPr>
              <a:t>(</a:t>
            </a:r>
            <a:r>
              <a:rPr lang="en-US" altLang="zh-TW" i="1">
                <a:ea typeface="新細明體" panose="02020500000000000000" pitchFamily="18" charset="-120"/>
              </a:rPr>
              <a:t>x y</a:t>
            </a:r>
            <a:r>
              <a:rPr lang="en-US" altLang="zh-TW">
                <a:ea typeface="新細明體" panose="02020500000000000000" pitchFamily="18" charset="-120"/>
              </a:rPr>
              <a:t>)</a:t>
            </a:r>
            <a:r>
              <a:rPr lang="en-US" altLang="zh-TW" i="1">
                <a:ea typeface="新細明體" panose="02020500000000000000" pitchFamily="18" charset="-120"/>
              </a:rPr>
              <a:t>z = x</a:t>
            </a:r>
            <a:r>
              <a:rPr lang="en-US" altLang="zh-TW">
                <a:ea typeface="新細明體" panose="02020500000000000000" pitchFamily="18" charset="-120"/>
              </a:rPr>
              <a:t>(</a:t>
            </a:r>
            <a:r>
              <a:rPr lang="en-US" altLang="zh-TW" i="1">
                <a:ea typeface="新細明體" panose="02020500000000000000" pitchFamily="18" charset="-120"/>
              </a:rPr>
              <a:t>y z</a:t>
            </a:r>
            <a:r>
              <a:rPr lang="en-US" altLang="zh-TW">
                <a:ea typeface="新細明體" panose="02020500000000000000" pitchFamily="18" charset="-120"/>
              </a:rPr>
              <a:t>)</a:t>
            </a:r>
            <a:r>
              <a:rPr lang="en-US" altLang="zh-TW" i="1">
                <a:ea typeface="新細明體" panose="02020500000000000000" pitchFamily="18" charset="-120"/>
              </a:rPr>
              <a:t> = x y z</a:t>
            </a:r>
          </a:p>
          <a:p>
            <a:pPr eaLnBrk="1" hangingPunct="1"/>
            <a:endParaRPr lang="zh-TW" altLang="en-US">
              <a:ea typeface="新細明體" panose="02020500000000000000" pitchFamily="18" charset="-120"/>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CFA4C53-1BAB-4D33-A04D-C3EB624E15F2}"/>
              </a:ext>
            </a:extLst>
          </p:cNvPr>
          <p:cNvSpPr>
            <a:spLocks noGrp="1" noChangeArrowheads="1"/>
          </p:cNvSpPr>
          <p:nvPr>
            <p:ph type="title"/>
          </p:nvPr>
        </p:nvSpPr>
        <p:spPr>
          <a:xfrm>
            <a:off x="533400" y="152400"/>
            <a:ext cx="7556500" cy="1116013"/>
          </a:xfrm>
        </p:spPr>
        <p:txBody>
          <a:bodyPr/>
          <a:lstStyle/>
          <a:p>
            <a:pPr eaLnBrk="1" hangingPunct="1"/>
            <a:r>
              <a:rPr lang="tr-TR" altLang="en-US" sz="3800"/>
              <a:t>BASIC DEFINITIONS</a:t>
            </a:r>
            <a:endParaRPr lang="en-US" altLang="en-US" sz="3800"/>
          </a:p>
        </p:txBody>
      </p:sp>
      <p:sp>
        <p:nvSpPr>
          <p:cNvPr id="47107" name="Rectangle 3">
            <a:extLst>
              <a:ext uri="{FF2B5EF4-FFF2-40B4-BE49-F238E27FC236}">
                <a16:creationId xmlns:a16="http://schemas.microsoft.com/office/drawing/2014/main" id="{EC739136-8F41-4718-99DD-CE100CC4F073}"/>
              </a:ext>
            </a:extLst>
          </p:cNvPr>
          <p:cNvSpPr>
            <a:spLocks noGrp="1" noChangeArrowheads="1"/>
          </p:cNvSpPr>
          <p:nvPr>
            <p:ph idx="1"/>
          </p:nvPr>
        </p:nvSpPr>
        <p:spPr>
          <a:xfrm>
            <a:off x="698500" y="838200"/>
            <a:ext cx="8229600" cy="5181600"/>
          </a:xfrm>
        </p:spPr>
        <p:txBody>
          <a:bodyPr/>
          <a:lstStyle/>
          <a:p>
            <a:pPr eaLnBrk="1" hangingPunct="1">
              <a:lnSpc>
                <a:spcPct val="90000"/>
              </a:lnSpc>
            </a:pPr>
            <a:r>
              <a:rPr lang="tr-TR" altLang="zh-TW"/>
              <a:t>The most common postulates used to formulate various algebraic structures are as follows:</a:t>
            </a:r>
          </a:p>
          <a:p>
            <a:pPr eaLnBrk="1" hangingPunct="1">
              <a:lnSpc>
                <a:spcPct val="90000"/>
              </a:lnSpc>
              <a:buClrTx/>
              <a:buSzPct val="100000"/>
              <a:buFont typeface="Book Antiqua" panose="02040602050305030304" pitchFamily="18" charset="0"/>
              <a:buAutoNum type="arabicPeriod"/>
            </a:pPr>
            <a:r>
              <a:rPr lang="en-US" altLang="zh-TW">
                <a:solidFill>
                  <a:srgbClr val="CC3300"/>
                </a:solidFill>
                <a:ea typeface="新細明體" panose="02020500000000000000" pitchFamily="18" charset="-120"/>
              </a:rPr>
              <a:t>Closure</a:t>
            </a:r>
            <a:r>
              <a:rPr lang="en-US" altLang="zh-TW">
                <a:ea typeface="新細明體" panose="02020500000000000000" pitchFamily="18" charset="-120"/>
              </a:rPr>
              <a:t>: a set </a:t>
            </a:r>
            <a:r>
              <a:rPr lang="en-US" altLang="zh-TW" i="1">
                <a:ea typeface="新細明體" panose="02020500000000000000" pitchFamily="18" charset="-120"/>
              </a:rPr>
              <a:t>S</a:t>
            </a:r>
            <a:r>
              <a:rPr lang="en-US" altLang="zh-TW">
                <a:ea typeface="新細明體" panose="02020500000000000000" pitchFamily="18" charset="-120"/>
              </a:rPr>
              <a:t> is closed with respect to a binary operator if, for every pair of elements of </a:t>
            </a:r>
            <a:r>
              <a:rPr lang="en-US" altLang="zh-TW" i="1">
                <a:ea typeface="新細明體" panose="02020500000000000000" pitchFamily="18" charset="-120"/>
              </a:rPr>
              <a:t>S</a:t>
            </a:r>
            <a:r>
              <a:rPr lang="en-US" altLang="zh-TW">
                <a:ea typeface="新細明體" panose="02020500000000000000" pitchFamily="18" charset="-120"/>
              </a:rPr>
              <a:t>, the binary operator specifies a rule for obtaining a unique element of </a:t>
            </a:r>
            <a:r>
              <a:rPr lang="en-US" altLang="zh-TW" i="1">
                <a:ea typeface="新細明體" panose="02020500000000000000" pitchFamily="18" charset="-120"/>
              </a:rPr>
              <a:t>S</a:t>
            </a:r>
            <a:r>
              <a:rPr lang="en-US" altLang="zh-TW">
                <a:ea typeface="新細明體" panose="02020500000000000000" pitchFamily="18" charset="-120"/>
              </a:rPr>
              <a:t>. </a:t>
            </a:r>
          </a:p>
          <a:p>
            <a:pPr lvl="1" eaLnBrk="1" hangingPunct="1">
              <a:lnSpc>
                <a:spcPct val="90000"/>
              </a:lnSpc>
              <a:buClr>
                <a:srgbClr val="0000FF"/>
              </a:buClr>
            </a:pPr>
            <a:r>
              <a:rPr lang="tr-TR" altLang="zh-TW" i="1"/>
              <a:t>For example, natural numbers N={1,2,3,...} is closed w.r.t. the binary operator + by the rule of arithmetic addition, since, for any </a:t>
            </a:r>
            <a:r>
              <a:rPr lang="en-US" altLang="zh-TW" i="1">
                <a:ea typeface="新細明體" panose="02020500000000000000" pitchFamily="18" charset="-120"/>
              </a:rPr>
              <a:t>a</a:t>
            </a:r>
            <a:r>
              <a:rPr lang="en-US" altLang="zh-TW">
                <a:ea typeface="新細明體" panose="02020500000000000000" pitchFamily="18" charset="-120"/>
              </a:rPr>
              <a:t>, </a:t>
            </a:r>
            <a:r>
              <a:rPr lang="en-US" altLang="zh-TW" i="1">
                <a:ea typeface="新細明體" panose="02020500000000000000" pitchFamily="18" charset="-120"/>
              </a:rPr>
              <a:t>b</a:t>
            </a:r>
            <a:r>
              <a:rPr lang="en-US" altLang="zh-TW">
                <a:latin typeface="Symbol" panose="05050102010706020507" pitchFamily="18" charset="2"/>
                <a:ea typeface="新細明體" panose="02020500000000000000" pitchFamily="18" charset="-120"/>
              </a:rPr>
              <a:t>Î</a:t>
            </a:r>
            <a:r>
              <a:rPr lang="en-US" altLang="zh-TW" i="1">
                <a:ea typeface="新細明體" panose="02020500000000000000" pitchFamily="18" charset="-120"/>
              </a:rPr>
              <a:t>N</a:t>
            </a:r>
            <a:r>
              <a:rPr lang="tr-TR" altLang="zh-TW" i="1"/>
              <a:t>, there is a unique </a:t>
            </a:r>
            <a:r>
              <a:rPr lang="en-US" altLang="zh-TW" i="1">
                <a:ea typeface="新細明體" panose="02020500000000000000" pitchFamily="18" charset="-120"/>
              </a:rPr>
              <a:t>c</a:t>
            </a:r>
            <a:r>
              <a:rPr lang="en-US" altLang="zh-TW">
                <a:latin typeface="Symbol" panose="05050102010706020507" pitchFamily="18" charset="2"/>
                <a:ea typeface="新細明體" panose="02020500000000000000" pitchFamily="18" charset="-120"/>
              </a:rPr>
              <a:t>Î</a:t>
            </a:r>
            <a:r>
              <a:rPr lang="en-US" altLang="zh-TW" i="1">
                <a:ea typeface="新細明體" panose="02020500000000000000" pitchFamily="18" charset="-120"/>
              </a:rPr>
              <a:t>N</a:t>
            </a:r>
            <a:r>
              <a:rPr lang="tr-TR" altLang="zh-TW" i="1"/>
              <a:t> such that </a:t>
            </a:r>
          </a:p>
          <a:p>
            <a:pPr lvl="2" eaLnBrk="1" hangingPunct="1">
              <a:lnSpc>
                <a:spcPct val="90000"/>
              </a:lnSpc>
              <a:buClr>
                <a:srgbClr val="0000FF"/>
              </a:buClr>
            </a:pPr>
            <a:r>
              <a:rPr lang="en-US" altLang="zh-TW" sz="1600" i="1">
                <a:ea typeface="新細明體" panose="02020500000000000000" pitchFamily="18" charset="-120"/>
              </a:rPr>
              <a:t>a+b = c</a:t>
            </a:r>
            <a:endParaRPr lang="tr-TR" altLang="zh-TW" sz="1600" i="1"/>
          </a:p>
          <a:p>
            <a:pPr lvl="2" eaLnBrk="1" hangingPunct="1">
              <a:lnSpc>
                <a:spcPct val="90000"/>
              </a:lnSpc>
              <a:buClr>
                <a:srgbClr val="0000FF"/>
              </a:buClr>
            </a:pPr>
            <a:r>
              <a:rPr lang="en-US" altLang="zh-TW" sz="1600">
                <a:ea typeface="新細明體" panose="02020500000000000000" pitchFamily="18" charset="-120"/>
              </a:rPr>
              <a:t>But operator – is not closed for </a:t>
            </a:r>
            <a:r>
              <a:rPr lang="en-US" altLang="zh-TW" sz="1600" i="1">
                <a:ea typeface="新細明體" panose="02020500000000000000" pitchFamily="18" charset="-120"/>
              </a:rPr>
              <a:t>N</a:t>
            </a:r>
            <a:r>
              <a:rPr lang="en-US" altLang="zh-TW" sz="1600">
                <a:ea typeface="新細明體" panose="02020500000000000000" pitchFamily="18" charset="-120"/>
              </a:rPr>
              <a:t>, because 2-3 = -1 and 2, 3</a:t>
            </a:r>
            <a:r>
              <a:rPr lang="en-US" altLang="zh-TW" sz="1600">
                <a:latin typeface="Symbol" panose="05050102010706020507" pitchFamily="18" charset="2"/>
                <a:ea typeface="新細明體" panose="02020500000000000000" pitchFamily="18" charset="-120"/>
              </a:rPr>
              <a:t> Î</a:t>
            </a:r>
            <a:r>
              <a:rPr lang="en-US" altLang="zh-TW" sz="1600" i="1">
                <a:ea typeface="新細明體" panose="02020500000000000000" pitchFamily="18" charset="-120"/>
              </a:rPr>
              <a:t>N</a:t>
            </a:r>
            <a:r>
              <a:rPr lang="en-US" altLang="zh-TW" sz="1600">
                <a:ea typeface="新細明體" panose="02020500000000000000" pitchFamily="18" charset="-120"/>
              </a:rPr>
              <a:t>, but (-1)</a:t>
            </a:r>
            <a:r>
              <a:rPr lang="en-US" altLang="zh-TW" sz="1600">
                <a:latin typeface="Symbol" panose="05050102010706020507" pitchFamily="18" charset="2"/>
                <a:ea typeface="新細明體" panose="02020500000000000000" pitchFamily="18" charset="-120"/>
                <a:sym typeface="Symbol" panose="05050102010706020507" pitchFamily="18" charset="2"/>
              </a:rPr>
              <a:t></a:t>
            </a:r>
            <a:r>
              <a:rPr lang="en-US" altLang="zh-TW" sz="1600" i="1">
                <a:ea typeface="新細明體" panose="02020500000000000000" pitchFamily="18" charset="-120"/>
              </a:rPr>
              <a:t>N.</a:t>
            </a:r>
          </a:p>
          <a:p>
            <a:pPr eaLnBrk="1" hangingPunct="1">
              <a:lnSpc>
                <a:spcPct val="90000"/>
              </a:lnSpc>
              <a:buClrTx/>
              <a:buSzPct val="100000"/>
              <a:buFont typeface="Book Antiqua" panose="02040602050305030304" pitchFamily="18" charset="0"/>
              <a:buAutoNum type="arabicPeriod"/>
            </a:pPr>
            <a:r>
              <a:rPr lang="en-US" altLang="zh-TW">
                <a:solidFill>
                  <a:srgbClr val="CC3300"/>
                </a:solidFill>
                <a:ea typeface="新細明體" panose="02020500000000000000" pitchFamily="18" charset="-120"/>
              </a:rPr>
              <a:t>Associative law</a:t>
            </a:r>
            <a:r>
              <a:rPr lang="en-US" altLang="zh-TW">
                <a:ea typeface="新細明體" panose="02020500000000000000" pitchFamily="18" charset="-120"/>
              </a:rPr>
              <a:t>: a binary operator * on a set </a:t>
            </a:r>
            <a:r>
              <a:rPr lang="en-US" altLang="zh-TW" i="1">
                <a:ea typeface="新細明體" panose="02020500000000000000" pitchFamily="18" charset="-120"/>
              </a:rPr>
              <a:t>S</a:t>
            </a:r>
            <a:r>
              <a:rPr lang="en-US" altLang="zh-TW">
                <a:ea typeface="新細明體" panose="02020500000000000000" pitchFamily="18" charset="-120"/>
              </a:rPr>
              <a:t> is said to be associative whenever</a:t>
            </a:r>
          </a:p>
          <a:p>
            <a:pPr lvl="1" eaLnBrk="1" hangingPunct="1">
              <a:lnSpc>
                <a:spcPct val="90000"/>
              </a:lnSpc>
              <a:buClr>
                <a:srgbClr val="FFC000"/>
              </a:buClr>
            </a:pPr>
            <a:r>
              <a:rPr lang="en-US" altLang="zh-TW">
                <a:ea typeface="新細明體" panose="02020500000000000000" pitchFamily="18" charset="-120"/>
              </a:rPr>
              <a:t>(</a:t>
            </a:r>
            <a:r>
              <a:rPr lang="en-US" altLang="zh-TW" i="1">
                <a:ea typeface="新細明體" panose="02020500000000000000" pitchFamily="18" charset="-120"/>
              </a:rPr>
              <a:t>x </a:t>
            </a:r>
            <a:r>
              <a:rPr lang="en-US" altLang="zh-TW">
                <a:ea typeface="新細明體" panose="02020500000000000000" pitchFamily="18" charset="-120"/>
              </a:rPr>
              <a:t>* </a:t>
            </a:r>
            <a:r>
              <a:rPr lang="en-US" altLang="zh-TW" i="1">
                <a:ea typeface="新細明體" panose="02020500000000000000" pitchFamily="18" charset="-120"/>
              </a:rPr>
              <a:t>y</a:t>
            </a:r>
            <a:r>
              <a:rPr lang="en-US" altLang="zh-TW">
                <a:ea typeface="新細明體" panose="02020500000000000000" pitchFamily="18" charset="-120"/>
              </a:rPr>
              <a:t>) * </a:t>
            </a:r>
            <a:r>
              <a:rPr lang="en-US" altLang="zh-TW" i="1">
                <a:ea typeface="新細明體" panose="02020500000000000000" pitchFamily="18" charset="-120"/>
              </a:rPr>
              <a:t>z</a:t>
            </a:r>
            <a:r>
              <a:rPr lang="en-US" altLang="zh-TW">
                <a:ea typeface="新細明體" panose="02020500000000000000" pitchFamily="18" charset="-120"/>
              </a:rPr>
              <a:t> = </a:t>
            </a:r>
            <a:r>
              <a:rPr lang="en-US" altLang="zh-TW" i="1">
                <a:ea typeface="新細明體" panose="02020500000000000000" pitchFamily="18" charset="-120"/>
              </a:rPr>
              <a:t>x</a:t>
            </a:r>
            <a:r>
              <a:rPr lang="en-US" altLang="zh-TW">
                <a:ea typeface="新細明體" panose="02020500000000000000" pitchFamily="18" charset="-120"/>
              </a:rPr>
              <a:t> * (</a:t>
            </a:r>
            <a:r>
              <a:rPr lang="en-US" altLang="zh-TW" i="1">
                <a:ea typeface="新細明體" panose="02020500000000000000" pitchFamily="18" charset="-120"/>
              </a:rPr>
              <a:t>y</a:t>
            </a:r>
            <a:r>
              <a:rPr lang="en-US" altLang="zh-TW">
                <a:ea typeface="新細明體" panose="02020500000000000000" pitchFamily="18" charset="-120"/>
              </a:rPr>
              <a:t> * </a:t>
            </a:r>
            <a:r>
              <a:rPr lang="en-US" altLang="zh-TW" i="1">
                <a:ea typeface="新細明體" panose="02020500000000000000" pitchFamily="18" charset="-120"/>
              </a:rPr>
              <a:t>z</a:t>
            </a:r>
            <a:r>
              <a:rPr lang="en-US" altLang="zh-TW">
                <a:ea typeface="新細明體" panose="02020500000000000000" pitchFamily="18" charset="-120"/>
              </a:rPr>
              <a:t>) for all </a:t>
            </a:r>
            <a:r>
              <a:rPr lang="en-US" altLang="zh-TW" i="1">
                <a:ea typeface="新細明體" panose="02020500000000000000" pitchFamily="18" charset="-120"/>
              </a:rPr>
              <a:t>x</a:t>
            </a:r>
            <a:r>
              <a:rPr lang="en-US" altLang="zh-TW">
                <a:ea typeface="新細明體" panose="02020500000000000000" pitchFamily="18" charset="-120"/>
              </a:rPr>
              <a:t>, </a:t>
            </a:r>
            <a:r>
              <a:rPr lang="en-US" altLang="zh-TW" i="1">
                <a:ea typeface="新細明體" panose="02020500000000000000" pitchFamily="18" charset="-120"/>
              </a:rPr>
              <a:t>y</a:t>
            </a:r>
            <a:r>
              <a:rPr lang="en-US" altLang="zh-TW">
                <a:ea typeface="新細明體" panose="02020500000000000000" pitchFamily="18" charset="-120"/>
              </a:rPr>
              <a:t>, </a:t>
            </a:r>
            <a:r>
              <a:rPr lang="en-US" altLang="zh-TW" i="1">
                <a:ea typeface="新細明體" panose="02020500000000000000" pitchFamily="18" charset="-120"/>
              </a:rPr>
              <a:t>z</a:t>
            </a:r>
            <a:r>
              <a:rPr lang="en-US" altLang="zh-TW">
                <a:latin typeface="Symbol" panose="05050102010706020507" pitchFamily="18" charset="2"/>
                <a:ea typeface="新細明體" panose="02020500000000000000" pitchFamily="18" charset="-120"/>
              </a:rPr>
              <a:t>Î</a:t>
            </a:r>
            <a:r>
              <a:rPr lang="en-US" altLang="zh-TW" i="1">
                <a:ea typeface="新細明體" panose="02020500000000000000" pitchFamily="18" charset="-120"/>
              </a:rPr>
              <a:t>S</a:t>
            </a:r>
          </a:p>
          <a:p>
            <a:pPr lvl="2" eaLnBrk="1" hangingPunct="1">
              <a:lnSpc>
                <a:spcPct val="90000"/>
              </a:lnSpc>
              <a:buClr>
                <a:srgbClr val="0000FF"/>
              </a:buClr>
            </a:pPr>
            <a:r>
              <a:rPr lang="en-US" altLang="zh-TW" sz="1600">
                <a:ea typeface="新細明體" panose="02020500000000000000" pitchFamily="18" charset="-120"/>
              </a:rPr>
              <a:t>(</a:t>
            </a:r>
            <a:r>
              <a:rPr lang="en-US" altLang="zh-TW" sz="1600" i="1">
                <a:ea typeface="新細明體" panose="02020500000000000000" pitchFamily="18" charset="-120"/>
              </a:rPr>
              <a:t>x+y</a:t>
            </a:r>
            <a:r>
              <a:rPr lang="en-US" altLang="zh-TW" sz="1600">
                <a:ea typeface="新細明體" panose="02020500000000000000" pitchFamily="18" charset="-120"/>
              </a:rPr>
              <a:t>)</a:t>
            </a:r>
            <a:r>
              <a:rPr lang="en-US" altLang="zh-TW" sz="1600" i="1">
                <a:ea typeface="新細明體" panose="02020500000000000000" pitchFamily="18" charset="-120"/>
              </a:rPr>
              <a:t>+z = x+</a:t>
            </a:r>
            <a:r>
              <a:rPr lang="en-US" altLang="zh-TW" sz="1600">
                <a:ea typeface="新細明體" panose="02020500000000000000" pitchFamily="18" charset="-120"/>
              </a:rPr>
              <a:t>(</a:t>
            </a:r>
            <a:r>
              <a:rPr lang="en-US" altLang="zh-TW" sz="1600" i="1">
                <a:ea typeface="新細明體" panose="02020500000000000000" pitchFamily="18" charset="-120"/>
              </a:rPr>
              <a:t>y+z</a:t>
            </a:r>
            <a:r>
              <a:rPr lang="en-US" altLang="zh-TW" sz="1600">
                <a:ea typeface="新細明體" panose="02020500000000000000" pitchFamily="18" charset="-120"/>
              </a:rPr>
              <a:t>)</a:t>
            </a:r>
          </a:p>
          <a:p>
            <a:pPr eaLnBrk="1" hangingPunct="1">
              <a:lnSpc>
                <a:spcPct val="90000"/>
              </a:lnSpc>
              <a:buClrTx/>
              <a:buSzPct val="100000"/>
              <a:buFont typeface="Book Antiqua" panose="02040602050305030304" pitchFamily="18" charset="0"/>
              <a:buAutoNum type="arabicPeriod"/>
            </a:pPr>
            <a:r>
              <a:rPr lang="en-US" altLang="zh-TW">
                <a:solidFill>
                  <a:srgbClr val="CC3300"/>
                </a:solidFill>
                <a:ea typeface="新細明體" panose="02020500000000000000" pitchFamily="18" charset="-120"/>
              </a:rPr>
              <a:t>Commutative law</a:t>
            </a:r>
            <a:r>
              <a:rPr lang="en-US" altLang="zh-TW">
                <a:ea typeface="新細明體" panose="02020500000000000000" pitchFamily="18" charset="-120"/>
              </a:rPr>
              <a:t>: a binary operator * on a set </a:t>
            </a:r>
            <a:r>
              <a:rPr lang="en-US" altLang="zh-TW" i="1">
                <a:ea typeface="新細明體" panose="02020500000000000000" pitchFamily="18" charset="-120"/>
              </a:rPr>
              <a:t>S</a:t>
            </a:r>
            <a:r>
              <a:rPr lang="en-US" altLang="zh-TW">
                <a:ea typeface="新細明體" panose="02020500000000000000" pitchFamily="18" charset="-120"/>
              </a:rPr>
              <a:t> is said to be commutative whenever</a:t>
            </a:r>
          </a:p>
          <a:p>
            <a:pPr lvl="1" eaLnBrk="1" hangingPunct="1">
              <a:lnSpc>
                <a:spcPct val="90000"/>
              </a:lnSpc>
              <a:buClr>
                <a:srgbClr val="FFC000"/>
              </a:buClr>
            </a:pPr>
            <a:r>
              <a:rPr lang="en-US" altLang="zh-TW" i="1">
                <a:ea typeface="新細明體" panose="02020500000000000000" pitchFamily="18" charset="-120"/>
              </a:rPr>
              <a:t>x</a:t>
            </a:r>
            <a:r>
              <a:rPr lang="en-US" altLang="zh-TW">
                <a:ea typeface="新細明體" panose="02020500000000000000" pitchFamily="18" charset="-120"/>
              </a:rPr>
              <a:t> * </a:t>
            </a:r>
            <a:r>
              <a:rPr lang="en-US" altLang="zh-TW" i="1">
                <a:ea typeface="新細明體" panose="02020500000000000000" pitchFamily="18" charset="-120"/>
              </a:rPr>
              <a:t>y</a:t>
            </a:r>
            <a:r>
              <a:rPr lang="en-US" altLang="zh-TW">
                <a:ea typeface="新細明體" panose="02020500000000000000" pitchFamily="18" charset="-120"/>
              </a:rPr>
              <a:t> = </a:t>
            </a:r>
            <a:r>
              <a:rPr lang="en-US" altLang="zh-TW" i="1">
                <a:ea typeface="新細明體" panose="02020500000000000000" pitchFamily="18" charset="-120"/>
              </a:rPr>
              <a:t>y</a:t>
            </a:r>
            <a:r>
              <a:rPr lang="en-US" altLang="zh-TW">
                <a:ea typeface="新細明體" panose="02020500000000000000" pitchFamily="18" charset="-120"/>
              </a:rPr>
              <a:t> * </a:t>
            </a:r>
            <a:r>
              <a:rPr lang="en-US" altLang="zh-TW" i="1">
                <a:ea typeface="新細明體" panose="02020500000000000000" pitchFamily="18" charset="-120"/>
              </a:rPr>
              <a:t>x</a:t>
            </a:r>
            <a:r>
              <a:rPr lang="en-US" altLang="zh-TW">
                <a:ea typeface="新細明體" panose="02020500000000000000" pitchFamily="18" charset="-120"/>
              </a:rPr>
              <a:t> for all </a:t>
            </a:r>
            <a:r>
              <a:rPr lang="en-US" altLang="zh-TW" i="1">
                <a:ea typeface="新細明體" panose="02020500000000000000" pitchFamily="18" charset="-120"/>
              </a:rPr>
              <a:t>x</a:t>
            </a:r>
            <a:r>
              <a:rPr lang="en-US" altLang="zh-TW">
                <a:ea typeface="新細明體" panose="02020500000000000000" pitchFamily="18" charset="-120"/>
              </a:rPr>
              <a:t>, </a:t>
            </a:r>
            <a:r>
              <a:rPr lang="en-US" altLang="zh-TW" i="1">
                <a:ea typeface="新細明體" panose="02020500000000000000" pitchFamily="18" charset="-120"/>
              </a:rPr>
              <a:t>y</a:t>
            </a:r>
            <a:r>
              <a:rPr lang="en-US" altLang="zh-TW">
                <a:latin typeface="Symbol" panose="05050102010706020507" pitchFamily="18" charset="2"/>
                <a:ea typeface="新細明體" panose="02020500000000000000" pitchFamily="18" charset="-120"/>
              </a:rPr>
              <a:t>Î</a:t>
            </a:r>
            <a:r>
              <a:rPr lang="en-US" altLang="zh-TW" i="1">
                <a:ea typeface="新細明體" panose="02020500000000000000" pitchFamily="18" charset="-120"/>
              </a:rPr>
              <a:t>S</a:t>
            </a:r>
          </a:p>
          <a:p>
            <a:pPr lvl="2" eaLnBrk="1" hangingPunct="1">
              <a:lnSpc>
                <a:spcPct val="90000"/>
              </a:lnSpc>
              <a:buClr>
                <a:srgbClr val="0000FF"/>
              </a:buClr>
            </a:pPr>
            <a:r>
              <a:rPr lang="en-US" altLang="zh-TW" sz="1600" i="1">
                <a:ea typeface="新細明體" panose="02020500000000000000" pitchFamily="18" charset="-120"/>
              </a:rPr>
              <a:t>x+y = y+x</a:t>
            </a:r>
          </a:p>
          <a:p>
            <a:pPr eaLnBrk="1" hangingPunct="1">
              <a:lnSpc>
                <a:spcPct val="90000"/>
              </a:lnSpc>
            </a:pPr>
            <a:endParaRPr lang="en-US" altLang="en-US"/>
          </a:p>
        </p:txBody>
      </p:sp>
      <p:sp>
        <p:nvSpPr>
          <p:cNvPr id="4" name="Date Placeholder 3">
            <a:extLst>
              <a:ext uri="{FF2B5EF4-FFF2-40B4-BE49-F238E27FC236}">
                <a16:creationId xmlns:a16="http://schemas.microsoft.com/office/drawing/2014/main" id="{30D0DBC9-6402-4A39-8F99-B92F1EE4A855}"/>
              </a:ext>
            </a:extLst>
          </p:cNvPr>
          <p:cNvSpPr>
            <a:spLocks noGrp="1"/>
          </p:cNvSpPr>
          <p:nvPr>
            <p:ph type="dt" sz="quarter" idx="10"/>
          </p:nvPr>
        </p:nvSpPr>
        <p:spPr/>
        <p:txBody>
          <a:bodyPr/>
          <a:lstStyle/>
          <a:p>
            <a:pPr>
              <a:defRPr/>
            </a:pPr>
            <a:fld id="{D23A5BBC-85CF-4C39-9834-67B6766E6964}" type="datetime4">
              <a:rPr lang="en-US" altLang="en-US"/>
              <a:pPr>
                <a:defRPr/>
              </a:pPr>
              <a:t>December 8, 2023</a:t>
            </a:fld>
            <a:endParaRPr lang="en-US" altLang="en-US"/>
          </a:p>
        </p:txBody>
      </p:sp>
      <p:sp>
        <p:nvSpPr>
          <p:cNvPr id="47109" name="Slide Number Placeholder 5">
            <a:extLst>
              <a:ext uri="{FF2B5EF4-FFF2-40B4-BE49-F238E27FC236}">
                <a16:creationId xmlns:a16="http://schemas.microsoft.com/office/drawing/2014/main" id="{268FF7D8-B169-4233-8048-C751B4F1C2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252A12B4-64AD-4857-A314-A1796B95D741}" type="slidenum">
              <a:rPr lang="en-US" altLang="en-US" smtClean="0">
                <a:solidFill>
                  <a:schemeClr val="bg1"/>
                </a:solidFill>
              </a:rPr>
              <a:pPr/>
              <a:t>4</a:t>
            </a:fld>
            <a:endParaRPr lang="en-US" altLang="en-US">
              <a:solidFill>
                <a:schemeClr val="bg1"/>
              </a:solidFill>
            </a:endParaRP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a:extLst>
              <a:ext uri="{FF2B5EF4-FFF2-40B4-BE49-F238E27FC236}">
                <a16:creationId xmlns:a16="http://schemas.microsoft.com/office/drawing/2014/main" id="{64667824-D382-4B70-8F66-06255060A212}"/>
              </a:ext>
            </a:extLst>
          </p:cNvPr>
          <p:cNvSpPr>
            <a:spLocks noGrp="1"/>
          </p:cNvSpPr>
          <p:nvPr>
            <p:ph type="dt" sz="quarter" idx="10"/>
          </p:nvPr>
        </p:nvSpPr>
        <p:spPr/>
        <p:txBody>
          <a:bodyPr/>
          <a:lstStyle/>
          <a:p>
            <a:pPr>
              <a:defRPr/>
            </a:pPr>
            <a:fld id="{0371C237-C414-4F2D-9624-22BD8D16CA69}" type="datetime4">
              <a:rPr lang="en-US" altLang="en-US"/>
              <a:pPr>
                <a:defRPr/>
              </a:pPr>
              <a:t>December 8, 2023</a:t>
            </a:fld>
            <a:endParaRPr lang="en-US" altLang="en-US"/>
          </a:p>
        </p:txBody>
      </p:sp>
      <p:sp>
        <p:nvSpPr>
          <p:cNvPr id="83971" name="Slide Number Placeholder 3">
            <a:extLst>
              <a:ext uri="{FF2B5EF4-FFF2-40B4-BE49-F238E27FC236}">
                <a16:creationId xmlns:a16="http://schemas.microsoft.com/office/drawing/2014/main" id="{A93CF471-2248-441F-9153-FA3879E423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953379F5-5393-4EE8-8E63-220A0B493BED}" type="slidenum">
              <a:rPr lang="en-US" altLang="en-US" smtClean="0">
                <a:solidFill>
                  <a:schemeClr val="bg1"/>
                </a:solidFill>
              </a:rPr>
              <a:pPr/>
              <a:t>40</a:t>
            </a:fld>
            <a:endParaRPr lang="en-US" altLang="en-US">
              <a:solidFill>
                <a:schemeClr val="bg1"/>
              </a:solidFill>
            </a:endParaRPr>
          </a:p>
        </p:txBody>
      </p:sp>
      <p:sp>
        <p:nvSpPr>
          <p:cNvPr id="83972" name="Rectangle 2">
            <a:extLst>
              <a:ext uri="{FF2B5EF4-FFF2-40B4-BE49-F238E27FC236}">
                <a16:creationId xmlns:a16="http://schemas.microsoft.com/office/drawing/2014/main" id="{55CFBE15-BA59-48CA-A6B3-DBA8B49BA756}"/>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Multiple Inputs</a:t>
            </a:r>
            <a:endParaRPr lang="zh-TW" altLang="en-US">
              <a:ea typeface="新細明體" panose="02020500000000000000" pitchFamily="18" charset="-120"/>
            </a:endParaRPr>
          </a:p>
        </p:txBody>
      </p:sp>
      <p:sp>
        <p:nvSpPr>
          <p:cNvPr id="83973" name="Rectangle 3">
            <a:extLst>
              <a:ext uri="{FF2B5EF4-FFF2-40B4-BE49-F238E27FC236}">
                <a16:creationId xmlns:a16="http://schemas.microsoft.com/office/drawing/2014/main" id="{EC2CC3F9-7F22-4C5C-ABA9-2DE66453D7F1}"/>
              </a:ext>
            </a:extLst>
          </p:cNvPr>
          <p:cNvSpPr>
            <a:spLocks noGrp="1" noChangeArrowheads="1"/>
          </p:cNvSpPr>
          <p:nvPr>
            <p:ph idx="4294967295"/>
          </p:nvPr>
        </p:nvSpPr>
        <p:spPr>
          <a:xfrm>
            <a:off x="1066800" y="1066800"/>
            <a:ext cx="8077200" cy="5181600"/>
          </a:xfrm>
        </p:spPr>
        <p:txBody>
          <a:bodyPr lIns="90488" tIns="44450" rIns="90488" bIns="44450"/>
          <a:lstStyle/>
          <a:p>
            <a:pPr lvl="1" eaLnBrk="1" hangingPunct="1"/>
            <a:r>
              <a:rPr lang="en-US" altLang="zh-TW">
                <a:ea typeface="新細明體" panose="02020500000000000000" pitchFamily="18" charset="-120"/>
              </a:rPr>
              <a:t>NAND and NOR are commutative but not associative → they are not extendable.</a:t>
            </a:r>
          </a:p>
          <a:p>
            <a:pPr eaLnBrk="1" hangingPunct="1"/>
            <a:endParaRPr lang="zh-TW" altLang="en-US">
              <a:ea typeface="新細明體" panose="02020500000000000000" pitchFamily="18" charset="-120"/>
            </a:endParaRPr>
          </a:p>
        </p:txBody>
      </p:sp>
      <p:pic>
        <p:nvPicPr>
          <p:cNvPr id="83974" name="Picture 6">
            <a:extLst>
              <a:ext uri="{FF2B5EF4-FFF2-40B4-BE49-F238E27FC236}">
                <a16:creationId xmlns:a16="http://schemas.microsoft.com/office/drawing/2014/main" id="{080CE190-C9F4-4ECC-8F96-9EF372E88947}"/>
              </a:ext>
            </a:extLst>
          </p:cNvPr>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a:stretch>
            <a:fillRect/>
          </a:stretch>
        </p:blipFill>
        <p:spPr bwMode="auto">
          <a:xfrm>
            <a:off x="1376363" y="2090738"/>
            <a:ext cx="6985000"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5" name="Picture 7">
            <a:extLst>
              <a:ext uri="{FF2B5EF4-FFF2-40B4-BE49-F238E27FC236}">
                <a16:creationId xmlns:a16="http://schemas.microsoft.com/office/drawing/2014/main" id="{BE33EA65-AE48-4A48-9347-62399D397671}"/>
              </a:ext>
            </a:extLst>
          </p:cNvPr>
          <p:cNvPicPr>
            <a:picLocks noChangeAspect="1" noChangeArrowheads="1"/>
          </p:cNvPicPr>
          <p:nvPr/>
        </p:nvPicPr>
        <p:blipFill>
          <a:blip r:embed="rId3">
            <a:lum bright="-18000" contrast="30000"/>
            <a:extLst>
              <a:ext uri="{28A0092B-C50C-407E-A947-70E740481C1C}">
                <a14:useLocalDpi xmlns:a14="http://schemas.microsoft.com/office/drawing/2010/main" val="0"/>
              </a:ext>
            </a:extLst>
          </a:blip>
          <a:srcRect/>
          <a:stretch>
            <a:fillRect/>
          </a:stretch>
        </p:blipFill>
        <p:spPr bwMode="auto">
          <a:xfrm>
            <a:off x="1273175" y="4025900"/>
            <a:ext cx="7191375"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6" name="Text Box 4">
            <a:extLst>
              <a:ext uri="{FF2B5EF4-FFF2-40B4-BE49-F238E27FC236}">
                <a16:creationId xmlns:a16="http://schemas.microsoft.com/office/drawing/2014/main" id="{41CB5EB8-468D-49C6-A202-C58B7C2EABD7}"/>
              </a:ext>
            </a:extLst>
          </p:cNvPr>
          <p:cNvSpPr txBox="1">
            <a:spLocks noChangeArrowheads="1"/>
          </p:cNvSpPr>
          <p:nvPr/>
        </p:nvSpPr>
        <p:spPr bwMode="auto">
          <a:xfrm>
            <a:off x="1362075" y="5940425"/>
            <a:ext cx="6570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algn="ctr" eaLnBrk="1" hangingPunct="1"/>
            <a:r>
              <a:rPr lang="en-US" altLang="zh-TW">
                <a:latin typeface="Times New Roman" panose="02020603050405020304" pitchFamily="18" charset="0"/>
                <a:ea typeface="新細明體" panose="02020500000000000000" pitchFamily="18" charset="-120"/>
              </a:rPr>
              <a:t>Figure 2.6 Demonstrating the nonassociativity of the NOR operator; (</a:t>
            </a:r>
            <a:r>
              <a:rPr lang="en-US" altLang="zh-TW" i="1">
                <a:latin typeface="Times New Roman" panose="02020603050405020304" pitchFamily="18" charset="0"/>
                <a:ea typeface="新細明體" panose="02020500000000000000" pitchFamily="18" charset="-120"/>
              </a:rPr>
              <a:t>x </a:t>
            </a:r>
            <a:r>
              <a:rPr lang="en-US" altLang="zh-TW">
                <a:latin typeface="Times New Roman" panose="02020603050405020304" pitchFamily="18" charset="0"/>
                <a:ea typeface="新細明體" panose="02020500000000000000" pitchFamily="18" charset="-120"/>
              </a:rPr>
              <a:t>↓ </a:t>
            </a:r>
            <a:r>
              <a:rPr lang="en-US" altLang="zh-TW" i="1">
                <a:latin typeface="Times New Roman" panose="02020603050405020304" pitchFamily="18" charset="0"/>
                <a:ea typeface="新細明體" panose="02020500000000000000" pitchFamily="18" charset="-120"/>
              </a:rPr>
              <a:t>y</a:t>
            </a:r>
            <a:r>
              <a:rPr lang="en-US" altLang="zh-TW">
                <a:latin typeface="Times New Roman" panose="02020603050405020304" pitchFamily="18" charset="0"/>
                <a:ea typeface="新細明體" panose="02020500000000000000" pitchFamily="18" charset="-120"/>
              </a:rPr>
              <a:t>) ↓ </a:t>
            </a:r>
            <a:r>
              <a:rPr lang="en-US" altLang="zh-TW" i="1">
                <a:latin typeface="Times New Roman" panose="02020603050405020304" pitchFamily="18" charset="0"/>
                <a:ea typeface="新細明體" panose="02020500000000000000" pitchFamily="18" charset="-120"/>
              </a:rPr>
              <a:t>z</a:t>
            </a:r>
            <a:r>
              <a:rPr lang="en-US" altLang="zh-TW">
                <a:latin typeface="Times New Roman" panose="02020603050405020304" pitchFamily="18" charset="0"/>
                <a:ea typeface="新細明體" panose="02020500000000000000" pitchFamily="18" charset="-120"/>
              </a:rPr>
              <a:t> ≠ </a:t>
            </a:r>
            <a:r>
              <a:rPr lang="en-US" altLang="zh-TW" i="1">
                <a:latin typeface="Times New Roman" panose="02020603050405020304" pitchFamily="18" charset="0"/>
                <a:ea typeface="新細明體" panose="02020500000000000000" pitchFamily="18" charset="-120"/>
              </a:rPr>
              <a:t>x</a:t>
            </a:r>
            <a:r>
              <a:rPr lang="en-US" altLang="zh-TW">
                <a:latin typeface="Times New Roman" panose="02020603050405020304" pitchFamily="18" charset="0"/>
                <a:ea typeface="新細明體" panose="02020500000000000000" pitchFamily="18" charset="-120"/>
              </a:rPr>
              <a:t> ↓(</a:t>
            </a:r>
            <a:r>
              <a:rPr lang="en-US" altLang="zh-TW" i="1">
                <a:latin typeface="Times New Roman" panose="02020603050405020304" pitchFamily="18" charset="0"/>
                <a:ea typeface="新細明體" panose="02020500000000000000" pitchFamily="18" charset="-120"/>
              </a:rPr>
              <a:t>y</a:t>
            </a:r>
            <a:r>
              <a:rPr lang="en-US" altLang="zh-TW">
                <a:latin typeface="Times New Roman" panose="02020603050405020304" pitchFamily="18" charset="0"/>
                <a:ea typeface="新細明體" panose="02020500000000000000" pitchFamily="18" charset="-120"/>
              </a:rPr>
              <a:t> ↓ </a:t>
            </a:r>
            <a:r>
              <a:rPr lang="en-US" altLang="zh-TW" i="1">
                <a:latin typeface="Times New Roman" panose="02020603050405020304" pitchFamily="18" charset="0"/>
                <a:ea typeface="新細明體" panose="02020500000000000000" pitchFamily="18" charset="-120"/>
              </a:rPr>
              <a:t>z</a:t>
            </a:r>
            <a:r>
              <a:rPr lang="en-US" altLang="zh-TW">
                <a:latin typeface="Times New Roman" panose="02020603050405020304" pitchFamily="18" charset="0"/>
                <a:ea typeface="新細明體" panose="02020500000000000000" pitchFamily="18" charset="-120"/>
              </a:rPr>
              <a:t>)</a:t>
            </a: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a:extLst>
              <a:ext uri="{FF2B5EF4-FFF2-40B4-BE49-F238E27FC236}">
                <a16:creationId xmlns:a16="http://schemas.microsoft.com/office/drawing/2014/main" id="{9D89361E-0BD7-417B-A2A9-DECE5A82FB66}"/>
              </a:ext>
            </a:extLst>
          </p:cNvPr>
          <p:cNvSpPr>
            <a:spLocks noGrp="1"/>
          </p:cNvSpPr>
          <p:nvPr>
            <p:ph type="dt" sz="quarter" idx="10"/>
          </p:nvPr>
        </p:nvSpPr>
        <p:spPr/>
        <p:txBody>
          <a:bodyPr/>
          <a:lstStyle/>
          <a:p>
            <a:pPr>
              <a:defRPr/>
            </a:pPr>
            <a:fld id="{72515B77-FD8D-4C8F-88C8-D4B1E55A4F85}" type="datetime4">
              <a:rPr lang="en-US" altLang="en-US"/>
              <a:pPr>
                <a:defRPr/>
              </a:pPr>
              <a:t>December 8, 2023</a:t>
            </a:fld>
            <a:endParaRPr lang="en-US" altLang="en-US"/>
          </a:p>
        </p:txBody>
      </p:sp>
      <p:sp>
        <p:nvSpPr>
          <p:cNvPr id="84995" name="Slide Number Placeholder 3">
            <a:extLst>
              <a:ext uri="{FF2B5EF4-FFF2-40B4-BE49-F238E27FC236}">
                <a16:creationId xmlns:a16="http://schemas.microsoft.com/office/drawing/2014/main" id="{998333B1-C1F1-455F-9E4D-CE6424D3AB9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689E71A6-5EDA-4BB4-A75C-A684799CE6BE}" type="slidenum">
              <a:rPr lang="en-US" altLang="en-US" smtClean="0">
                <a:solidFill>
                  <a:schemeClr val="bg1"/>
                </a:solidFill>
              </a:rPr>
              <a:pPr/>
              <a:t>41</a:t>
            </a:fld>
            <a:endParaRPr lang="en-US" altLang="en-US">
              <a:solidFill>
                <a:schemeClr val="bg1"/>
              </a:solidFill>
            </a:endParaRPr>
          </a:p>
        </p:txBody>
      </p:sp>
      <p:sp>
        <p:nvSpPr>
          <p:cNvPr id="84996" name="標題 1">
            <a:extLst>
              <a:ext uri="{FF2B5EF4-FFF2-40B4-BE49-F238E27FC236}">
                <a16:creationId xmlns:a16="http://schemas.microsoft.com/office/drawing/2014/main" id="{791D7351-087E-409A-BF06-D320A8C63D6F}"/>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Multiple Inputs</a:t>
            </a:r>
            <a:endParaRPr lang="zh-TW" altLang="en-US">
              <a:ea typeface="新細明體" panose="02020500000000000000" pitchFamily="18" charset="-120"/>
            </a:endParaRPr>
          </a:p>
        </p:txBody>
      </p:sp>
      <p:sp>
        <p:nvSpPr>
          <p:cNvPr id="84997" name="內容版面配置區 2">
            <a:extLst>
              <a:ext uri="{FF2B5EF4-FFF2-40B4-BE49-F238E27FC236}">
                <a16:creationId xmlns:a16="http://schemas.microsoft.com/office/drawing/2014/main" id="{A4B3DA83-555E-4659-88F5-EA078D9F42E3}"/>
              </a:ext>
            </a:extLst>
          </p:cNvPr>
          <p:cNvSpPr>
            <a:spLocks noGrp="1" noChangeArrowheads="1"/>
          </p:cNvSpPr>
          <p:nvPr>
            <p:ph idx="4294967295"/>
          </p:nvPr>
        </p:nvSpPr>
        <p:spPr>
          <a:xfrm>
            <a:off x="1066800" y="1066800"/>
            <a:ext cx="8077200" cy="5181600"/>
          </a:xfrm>
        </p:spPr>
        <p:txBody>
          <a:bodyPr lIns="90488" tIns="44450" rIns="90488" bIns="44450"/>
          <a:lstStyle/>
          <a:p>
            <a:pPr lvl="1" eaLnBrk="1" hangingPunct="1"/>
            <a:r>
              <a:rPr lang="en-US" altLang="zh-TW">
                <a:ea typeface="新細明體" panose="02020500000000000000" pitchFamily="18" charset="-120"/>
              </a:rPr>
              <a:t>Multiple NOR = a complement of OR gate, Multiple NAND = a complement of AND.</a:t>
            </a:r>
          </a:p>
          <a:p>
            <a:pPr lvl="1" eaLnBrk="1" hangingPunct="1"/>
            <a:r>
              <a:rPr lang="en-US" altLang="zh-TW">
                <a:ea typeface="新細明體" panose="02020500000000000000" pitchFamily="18" charset="-120"/>
              </a:rPr>
              <a:t>The cascaded NAND operations = sum of products.</a:t>
            </a:r>
          </a:p>
          <a:p>
            <a:pPr lvl="1" eaLnBrk="1" hangingPunct="1"/>
            <a:r>
              <a:rPr lang="en-US" altLang="zh-TW">
                <a:ea typeface="新細明體" panose="02020500000000000000" pitchFamily="18" charset="-120"/>
              </a:rPr>
              <a:t>The cascaded NOR operations = product of sums.</a:t>
            </a:r>
          </a:p>
          <a:p>
            <a:pPr eaLnBrk="1" hangingPunct="1"/>
            <a:endParaRPr lang="zh-TW" altLang="en-US">
              <a:ea typeface="新細明體" panose="02020500000000000000" pitchFamily="18" charset="-120"/>
            </a:endParaRPr>
          </a:p>
        </p:txBody>
      </p:sp>
      <p:pic>
        <p:nvPicPr>
          <p:cNvPr id="84998" name="Picture 8">
            <a:extLst>
              <a:ext uri="{FF2B5EF4-FFF2-40B4-BE49-F238E27FC236}">
                <a16:creationId xmlns:a16="http://schemas.microsoft.com/office/drawing/2014/main" id="{5FEC6971-6F7B-4A3A-9CAC-EAADD20921C3}"/>
              </a:ext>
            </a:extLst>
          </p:cNvPr>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995363" y="2965450"/>
            <a:ext cx="70786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9" name="Picture 9">
            <a:extLst>
              <a:ext uri="{FF2B5EF4-FFF2-40B4-BE49-F238E27FC236}">
                <a16:creationId xmlns:a16="http://schemas.microsoft.com/office/drawing/2014/main" id="{1201ADCC-455D-4552-A99C-B2BA969653FD}"/>
              </a:ext>
            </a:extLst>
          </p:cNvPr>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920750" y="4156075"/>
            <a:ext cx="733425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0" name="Text Box 4">
            <a:extLst>
              <a:ext uri="{FF2B5EF4-FFF2-40B4-BE49-F238E27FC236}">
                <a16:creationId xmlns:a16="http://schemas.microsoft.com/office/drawing/2014/main" id="{68280396-3A26-4FD1-AE07-33E32A1FA3E1}"/>
              </a:ext>
            </a:extLst>
          </p:cNvPr>
          <p:cNvSpPr txBox="1">
            <a:spLocks noChangeArrowheads="1"/>
          </p:cNvSpPr>
          <p:nvPr/>
        </p:nvSpPr>
        <p:spPr bwMode="auto">
          <a:xfrm>
            <a:off x="1646238" y="6211888"/>
            <a:ext cx="6096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algn="ctr" eaLnBrk="1" hangingPunct="1"/>
            <a:r>
              <a:rPr lang="en-US" altLang="zh-TW">
                <a:latin typeface="Times New Roman" panose="02020603050405020304" pitchFamily="18" charset="0"/>
                <a:ea typeface="新細明體" panose="02020500000000000000" pitchFamily="18" charset="-120"/>
              </a:rPr>
              <a:t>Figure 2.7 Multiple-input and cascated NOR and NAND gates</a:t>
            </a: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a:extLst>
              <a:ext uri="{FF2B5EF4-FFF2-40B4-BE49-F238E27FC236}">
                <a16:creationId xmlns:a16="http://schemas.microsoft.com/office/drawing/2014/main" id="{B70E4323-D5F7-409F-8B8F-3596F902EB30}"/>
              </a:ext>
            </a:extLst>
          </p:cNvPr>
          <p:cNvSpPr>
            <a:spLocks noGrp="1"/>
          </p:cNvSpPr>
          <p:nvPr>
            <p:ph type="dt" sz="quarter" idx="10"/>
          </p:nvPr>
        </p:nvSpPr>
        <p:spPr/>
        <p:txBody>
          <a:bodyPr/>
          <a:lstStyle/>
          <a:p>
            <a:pPr>
              <a:defRPr/>
            </a:pPr>
            <a:fld id="{44DDA445-A320-4CC7-9488-F324C05237C6}" type="datetime4">
              <a:rPr lang="en-US" altLang="en-US"/>
              <a:pPr>
                <a:defRPr/>
              </a:pPr>
              <a:t>December 8, 2023</a:t>
            </a:fld>
            <a:endParaRPr lang="en-US" altLang="en-US"/>
          </a:p>
        </p:txBody>
      </p:sp>
      <p:sp>
        <p:nvSpPr>
          <p:cNvPr id="86019" name="Slide Number Placeholder 3">
            <a:extLst>
              <a:ext uri="{FF2B5EF4-FFF2-40B4-BE49-F238E27FC236}">
                <a16:creationId xmlns:a16="http://schemas.microsoft.com/office/drawing/2014/main" id="{D744C9FF-4AF5-4D7A-AB3F-AF2E9410593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66CE6F61-A1DE-41D7-9778-C8FC968A1F73}" type="slidenum">
              <a:rPr lang="en-US" altLang="en-US" smtClean="0">
                <a:solidFill>
                  <a:schemeClr val="bg1"/>
                </a:solidFill>
              </a:rPr>
              <a:pPr/>
              <a:t>42</a:t>
            </a:fld>
            <a:endParaRPr lang="en-US" altLang="en-US">
              <a:solidFill>
                <a:schemeClr val="bg1"/>
              </a:solidFill>
            </a:endParaRPr>
          </a:p>
        </p:txBody>
      </p:sp>
      <p:sp>
        <p:nvSpPr>
          <p:cNvPr id="86020" name="標題 1">
            <a:extLst>
              <a:ext uri="{FF2B5EF4-FFF2-40B4-BE49-F238E27FC236}">
                <a16:creationId xmlns:a16="http://schemas.microsoft.com/office/drawing/2014/main" id="{2ED02315-7541-4EC7-BA23-B77A32F6594E}"/>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Multiple Inputs</a:t>
            </a:r>
            <a:endParaRPr lang="zh-TW" altLang="en-US">
              <a:ea typeface="新細明體" panose="02020500000000000000" pitchFamily="18" charset="-120"/>
            </a:endParaRPr>
          </a:p>
        </p:txBody>
      </p:sp>
      <p:sp>
        <p:nvSpPr>
          <p:cNvPr id="86021" name="內容版面配置區 2">
            <a:extLst>
              <a:ext uri="{FF2B5EF4-FFF2-40B4-BE49-F238E27FC236}">
                <a16:creationId xmlns:a16="http://schemas.microsoft.com/office/drawing/2014/main" id="{A17A5B51-8B09-4274-8E53-12E6957E8F5F}"/>
              </a:ext>
            </a:extLst>
          </p:cNvPr>
          <p:cNvSpPr>
            <a:spLocks noGrp="1" noChangeArrowheads="1"/>
          </p:cNvSpPr>
          <p:nvPr>
            <p:ph idx="4294967295"/>
          </p:nvPr>
        </p:nvSpPr>
        <p:spPr>
          <a:xfrm>
            <a:off x="1066800" y="1066800"/>
            <a:ext cx="8077200" cy="5181600"/>
          </a:xfrm>
        </p:spPr>
        <p:txBody>
          <a:bodyPr lIns="90488" tIns="44450" rIns="90488" bIns="44450"/>
          <a:lstStyle/>
          <a:p>
            <a:pPr lvl="1" eaLnBrk="1" hangingPunct="1"/>
            <a:r>
              <a:rPr lang="en-US" altLang="zh-TW">
                <a:ea typeface="新細明體" panose="02020500000000000000" pitchFamily="18" charset="-120"/>
              </a:rPr>
              <a:t>The XOR and XNOR gates are commutative and associative.</a:t>
            </a:r>
          </a:p>
          <a:p>
            <a:pPr lvl="1" eaLnBrk="1" hangingPunct="1"/>
            <a:r>
              <a:rPr lang="en-US" altLang="zh-TW">
                <a:ea typeface="新細明體" panose="02020500000000000000" pitchFamily="18" charset="-120"/>
              </a:rPr>
              <a:t>Multiple-input XOR gates are uncommon?</a:t>
            </a:r>
          </a:p>
          <a:p>
            <a:pPr lvl="1" eaLnBrk="1" hangingPunct="1"/>
            <a:r>
              <a:rPr lang="en-US" altLang="zh-TW">
                <a:ea typeface="新細明體" panose="02020500000000000000" pitchFamily="18" charset="-120"/>
              </a:rPr>
              <a:t>XOR is an odd function: it is equal to 1 if the inputs variables have an odd number of 1's.</a:t>
            </a:r>
            <a:endParaRPr lang="zh-TW" altLang="en-US">
              <a:ea typeface="新細明體" panose="02020500000000000000" pitchFamily="18" charset="-120"/>
            </a:endParaRPr>
          </a:p>
          <a:p>
            <a:pPr eaLnBrk="1" hangingPunct="1"/>
            <a:endParaRPr lang="zh-TW" altLang="en-US">
              <a:ea typeface="新細明體" panose="02020500000000000000" pitchFamily="18" charset="-120"/>
            </a:endParaRPr>
          </a:p>
        </p:txBody>
      </p:sp>
      <p:pic>
        <p:nvPicPr>
          <p:cNvPr id="86022" name="Picture 6">
            <a:extLst>
              <a:ext uri="{FF2B5EF4-FFF2-40B4-BE49-F238E27FC236}">
                <a16:creationId xmlns:a16="http://schemas.microsoft.com/office/drawing/2014/main" id="{1A96EC41-98F1-4DC3-A5B8-A3BEFC736C8B}"/>
              </a:ext>
            </a:extLst>
          </p:cNvPr>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563563" y="2954338"/>
            <a:ext cx="7993062"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3" name="Text Box 4">
            <a:extLst>
              <a:ext uri="{FF2B5EF4-FFF2-40B4-BE49-F238E27FC236}">
                <a16:creationId xmlns:a16="http://schemas.microsoft.com/office/drawing/2014/main" id="{3B323972-DEDF-471E-BD0E-42E95BAD16F9}"/>
              </a:ext>
            </a:extLst>
          </p:cNvPr>
          <p:cNvSpPr txBox="1">
            <a:spLocks noChangeArrowheads="1"/>
          </p:cNvSpPr>
          <p:nvPr/>
        </p:nvSpPr>
        <p:spPr bwMode="auto">
          <a:xfrm>
            <a:off x="2992438" y="6326188"/>
            <a:ext cx="3324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algn="ctr" eaLnBrk="1" hangingPunct="1"/>
            <a:r>
              <a:rPr lang="en-US" altLang="zh-TW">
                <a:latin typeface="Times New Roman" panose="02020603050405020304" pitchFamily="18" charset="0"/>
                <a:ea typeface="新細明體" panose="02020500000000000000" pitchFamily="18" charset="-120"/>
              </a:rPr>
              <a:t>Figure 2.8 3-input XOR gate</a:t>
            </a: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a:extLst>
              <a:ext uri="{FF2B5EF4-FFF2-40B4-BE49-F238E27FC236}">
                <a16:creationId xmlns:a16="http://schemas.microsoft.com/office/drawing/2014/main" id="{27DB10AE-1026-4181-83C7-DA444DB90799}"/>
              </a:ext>
            </a:extLst>
          </p:cNvPr>
          <p:cNvSpPr>
            <a:spLocks noGrp="1"/>
          </p:cNvSpPr>
          <p:nvPr>
            <p:ph type="dt" sz="quarter" idx="10"/>
          </p:nvPr>
        </p:nvSpPr>
        <p:spPr/>
        <p:txBody>
          <a:bodyPr/>
          <a:lstStyle/>
          <a:p>
            <a:pPr>
              <a:defRPr/>
            </a:pPr>
            <a:fld id="{EB7287F5-2ECC-40CE-BA84-11985F13C307}" type="datetime4">
              <a:rPr lang="en-US" altLang="en-US"/>
              <a:pPr>
                <a:defRPr/>
              </a:pPr>
              <a:t>December 8, 2023</a:t>
            </a:fld>
            <a:endParaRPr lang="en-US" altLang="en-US"/>
          </a:p>
        </p:txBody>
      </p:sp>
      <p:sp>
        <p:nvSpPr>
          <p:cNvPr id="87043" name="Slide Number Placeholder 3">
            <a:extLst>
              <a:ext uri="{FF2B5EF4-FFF2-40B4-BE49-F238E27FC236}">
                <a16:creationId xmlns:a16="http://schemas.microsoft.com/office/drawing/2014/main" id="{CD761508-43DE-4135-8D98-6A30806708D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141B3C5B-596B-4C77-BCF9-2AE9DD61C660}" type="slidenum">
              <a:rPr lang="en-US" altLang="en-US" smtClean="0">
                <a:solidFill>
                  <a:schemeClr val="bg1"/>
                </a:solidFill>
              </a:rPr>
              <a:pPr/>
              <a:t>43</a:t>
            </a:fld>
            <a:endParaRPr lang="en-US" altLang="en-US">
              <a:solidFill>
                <a:schemeClr val="bg1"/>
              </a:solidFill>
            </a:endParaRPr>
          </a:p>
        </p:txBody>
      </p:sp>
      <p:sp>
        <p:nvSpPr>
          <p:cNvPr id="87044" name="標題 1">
            <a:extLst>
              <a:ext uri="{FF2B5EF4-FFF2-40B4-BE49-F238E27FC236}">
                <a16:creationId xmlns:a16="http://schemas.microsoft.com/office/drawing/2014/main" id="{53F246A5-4F72-4A53-8E06-493FE01FD35C}"/>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Positive and Negative Logic</a:t>
            </a:r>
            <a:endParaRPr lang="zh-TW" altLang="en-US" sz="2500">
              <a:ea typeface="新細明體" panose="02020500000000000000" pitchFamily="18" charset="-120"/>
            </a:endParaRPr>
          </a:p>
        </p:txBody>
      </p:sp>
      <p:sp>
        <p:nvSpPr>
          <p:cNvPr id="87045" name="內容版面配置區 2">
            <a:extLst>
              <a:ext uri="{FF2B5EF4-FFF2-40B4-BE49-F238E27FC236}">
                <a16:creationId xmlns:a16="http://schemas.microsoft.com/office/drawing/2014/main" id="{2CE7A2CA-D644-4979-A8F6-43CD6B7CD43F}"/>
              </a:ext>
            </a:extLst>
          </p:cNvPr>
          <p:cNvSpPr>
            <a:spLocks noGrp="1" noChangeArrowheads="1"/>
          </p:cNvSpPr>
          <p:nvPr>
            <p:ph idx="4294967295"/>
          </p:nvPr>
        </p:nvSpPr>
        <p:spPr>
          <a:xfrm>
            <a:off x="0" y="1066800"/>
            <a:ext cx="4718050" cy="5181600"/>
          </a:xfrm>
        </p:spPr>
        <p:txBody>
          <a:bodyPr lIns="90488" tIns="44450" rIns="90488" bIns="44450"/>
          <a:lstStyle/>
          <a:p>
            <a:pPr eaLnBrk="1" hangingPunct="1"/>
            <a:r>
              <a:rPr lang="en-US" altLang="zh-TW">
                <a:ea typeface="新細明體" panose="02020500000000000000" pitchFamily="18" charset="-120"/>
              </a:rPr>
              <a:t>Positive and Negative Logic</a:t>
            </a:r>
          </a:p>
          <a:p>
            <a:pPr lvl="1" eaLnBrk="1" hangingPunct="1"/>
            <a:r>
              <a:rPr lang="en-US" altLang="zh-TW">
                <a:ea typeface="新細明體" panose="02020500000000000000" pitchFamily="18" charset="-120"/>
              </a:rPr>
              <a:t>Two signal values &lt;=&gt; two logic values</a:t>
            </a:r>
          </a:p>
          <a:p>
            <a:pPr lvl="1" eaLnBrk="1" hangingPunct="1"/>
            <a:r>
              <a:rPr lang="en-US" altLang="zh-TW">
                <a:ea typeface="新細明體" panose="02020500000000000000" pitchFamily="18" charset="-120"/>
              </a:rPr>
              <a:t>Positive logic: H=1; L=0</a:t>
            </a:r>
          </a:p>
          <a:p>
            <a:pPr lvl="1" eaLnBrk="1" hangingPunct="1"/>
            <a:r>
              <a:rPr lang="en-US" altLang="zh-TW">
                <a:ea typeface="新細明體" panose="02020500000000000000" pitchFamily="18" charset="-120"/>
              </a:rPr>
              <a:t>Negative logic: H=0; L=1</a:t>
            </a:r>
          </a:p>
          <a:p>
            <a:pPr eaLnBrk="1" hangingPunct="1"/>
            <a:r>
              <a:rPr lang="en-US" altLang="zh-TW">
                <a:ea typeface="新細明體" panose="02020500000000000000" pitchFamily="18" charset="-120"/>
              </a:rPr>
              <a:t>Consider a TTL gate</a:t>
            </a:r>
          </a:p>
          <a:p>
            <a:pPr lvl="1" eaLnBrk="1" hangingPunct="1"/>
            <a:r>
              <a:rPr lang="en-US" altLang="zh-TW">
                <a:ea typeface="新細明體" panose="02020500000000000000" pitchFamily="18" charset="-120"/>
              </a:rPr>
              <a:t>A positive logic AND gate</a:t>
            </a:r>
          </a:p>
          <a:p>
            <a:pPr lvl="1" eaLnBrk="1" hangingPunct="1"/>
            <a:r>
              <a:rPr lang="en-US" altLang="zh-TW">
                <a:ea typeface="新細明體" panose="02020500000000000000" pitchFamily="18" charset="-120"/>
              </a:rPr>
              <a:t>A negative logic OR gate</a:t>
            </a:r>
          </a:p>
          <a:p>
            <a:pPr lvl="1" eaLnBrk="1" hangingPunct="1"/>
            <a:r>
              <a:rPr lang="en-US" altLang="zh-TW">
                <a:ea typeface="新細明體" panose="02020500000000000000" pitchFamily="18" charset="-120"/>
              </a:rPr>
              <a:t>The positive logic is used in this book </a:t>
            </a:r>
          </a:p>
          <a:p>
            <a:pPr eaLnBrk="1" hangingPunct="1"/>
            <a:endParaRPr lang="zh-TW" altLang="en-US">
              <a:ea typeface="新細明體" panose="02020500000000000000" pitchFamily="18" charset="-120"/>
            </a:endParaRPr>
          </a:p>
        </p:txBody>
      </p:sp>
      <p:pic>
        <p:nvPicPr>
          <p:cNvPr id="87046" name="Picture 4" descr="AACFLMW0">
            <a:extLst>
              <a:ext uri="{FF2B5EF4-FFF2-40B4-BE49-F238E27FC236}">
                <a16:creationId xmlns:a16="http://schemas.microsoft.com/office/drawing/2014/main" id="{33D841CE-CE26-4699-B22B-1A7740114B8A}"/>
              </a:ext>
            </a:extLst>
          </p:cNvPr>
          <p:cNvPicPr>
            <a:picLocks noChangeAspect="1" noChangeArrowheads="1"/>
          </p:cNvPicPr>
          <p:nvPr/>
        </p:nvPicPr>
        <p:blipFill>
          <a:blip r:embed="rId2">
            <a:lum bright="-8000" contrast="26000"/>
            <a:extLst>
              <a:ext uri="{28A0092B-C50C-407E-A947-70E740481C1C}">
                <a14:useLocalDpi xmlns:a14="http://schemas.microsoft.com/office/drawing/2010/main" val="0"/>
              </a:ext>
            </a:extLst>
          </a:blip>
          <a:srcRect r="58424" b="18289"/>
          <a:stretch>
            <a:fillRect/>
          </a:stretch>
        </p:blipFill>
        <p:spPr bwMode="auto">
          <a:xfrm>
            <a:off x="5532438" y="1511300"/>
            <a:ext cx="302418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7" name="Picture 5" descr="AACFLMW0">
            <a:extLst>
              <a:ext uri="{FF2B5EF4-FFF2-40B4-BE49-F238E27FC236}">
                <a16:creationId xmlns:a16="http://schemas.microsoft.com/office/drawing/2014/main" id="{E7AB043D-5908-41E3-AA2A-210D9BB1F0EE}"/>
              </a:ext>
            </a:extLst>
          </p:cNvPr>
          <p:cNvPicPr>
            <a:picLocks noChangeAspect="1" noChangeArrowheads="1"/>
          </p:cNvPicPr>
          <p:nvPr/>
        </p:nvPicPr>
        <p:blipFill>
          <a:blip r:embed="rId3">
            <a:lum bright="-8000" contrast="26000"/>
            <a:extLst>
              <a:ext uri="{28A0092B-C50C-407E-A947-70E740481C1C}">
                <a14:useLocalDpi xmlns:a14="http://schemas.microsoft.com/office/drawing/2010/main" val="0"/>
              </a:ext>
            </a:extLst>
          </a:blip>
          <a:srcRect l="60381" b="19472"/>
          <a:stretch>
            <a:fillRect/>
          </a:stretch>
        </p:blipFill>
        <p:spPr bwMode="auto">
          <a:xfrm>
            <a:off x="5481638" y="3940175"/>
            <a:ext cx="2881312"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8" name="Text Box 4">
            <a:extLst>
              <a:ext uri="{FF2B5EF4-FFF2-40B4-BE49-F238E27FC236}">
                <a16:creationId xmlns:a16="http://schemas.microsoft.com/office/drawing/2014/main" id="{2871C1AC-7D63-4B19-94C4-708AC843BDCC}"/>
              </a:ext>
            </a:extLst>
          </p:cNvPr>
          <p:cNvSpPr txBox="1">
            <a:spLocks noChangeArrowheads="1"/>
          </p:cNvSpPr>
          <p:nvPr/>
        </p:nvSpPr>
        <p:spPr bwMode="auto">
          <a:xfrm>
            <a:off x="4410075" y="6234113"/>
            <a:ext cx="4692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algn="ctr" eaLnBrk="1" hangingPunct="1"/>
            <a:r>
              <a:rPr lang="en-US" altLang="zh-TW">
                <a:latin typeface="Times New Roman" panose="02020603050405020304" pitchFamily="18" charset="0"/>
                <a:ea typeface="新細明體" panose="02020500000000000000" pitchFamily="18" charset="-120"/>
              </a:rPr>
              <a:t>Figure 2.9 Signal assignment and logic polarity</a:t>
            </a: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1">
            <a:extLst>
              <a:ext uri="{FF2B5EF4-FFF2-40B4-BE49-F238E27FC236}">
                <a16:creationId xmlns:a16="http://schemas.microsoft.com/office/drawing/2014/main" id="{92C3EBFB-2F0C-4C2D-B8C0-47F601D3753B}"/>
              </a:ext>
            </a:extLst>
          </p:cNvPr>
          <p:cNvSpPr>
            <a:spLocks noGrp="1"/>
          </p:cNvSpPr>
          <p:nvPr>
            <p:ph type="dt" sz="quarter" idx="10"/>
          </p:nvPr>
        </p:nvSpPr>
        <p:spPr/>
        <p:txBody>
          <a:bodyPr/>
          <a:lstStyle/>
          <a:p>
            <a:pPr>
              <a:defRPr/>
            </a:pPr>
            <a:fld id="{E46E92DB-3330-49CE-A882-C36C7F530180}" type="datetime4">
              <a:rPr lang="en-US" altLang="en-US"/>
              <a:pPr>
                <a:defRPr/>
              </a:pPr>
              <a:t>December 8, 2023</a:t>
            </a:fld>
            <a:endParaRPr lang="en-US" altLang="en-US"/>
          </a:p>
        </p:txBody>
      </p:sp>
      <p:sp>
        <p:nvSpPr>
          <p:cNvPr id="88067" name="Slide Number Placeholder 3">
            <a:extLst>
              <a:ext uri="{FF2B5EF4-FFF2-40B4-BE49-F238E27FC236}">
                <a16:creationId xmlns:a16="http://schemas.microsoft.com/office/drawing/2014/main" id="{2FA21774-A7B3-4199-BCD6-9B27CCEDB48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B6016C08-AEC0-4282-922E-4A149F43855D}" type="slidenum">
              <a:rPr lang="en-US" altLang="en-US" smtClean="0">
                <a:solidFill>
                  <a:schemeClr val="bg1"/>
                </a:solidFill>
              </a:rPr>
              <a:pPr/>
              <a:t>44</a:t>
            </a:fld>
            <a:endParaRPr lang="en-US" altLang="en-US">
              <a:solidFill>
                <a:schemeClr val="bg1"/>
              </a:solidFill>
            </a:endParaRPr>
          </a:p>
        </p:txBody>
      </p:sp>
      <p:sp>
        <p:nvSpPr>
          <p:cNvPr id="88068" name="標題 1">
            <a:extLst>
              <a:ext uri="{FF2B5EF4-FFF2-40B4-BE49-F238E27FC236}">
                <a16:creationId xmlns:a16="http://schemas.microsoft.com/office/drawing/2014/main" id="{ADF119E3-633F-4DB7-B7A5-E7C6B00172E6}"/>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Positive and Negative Logic</a:t>
            </a:r>
            <a:endParaRPr lang="zh-TW" altLang="en-US" sz="2500">
              <a:ea typeface="新細明體" panose="02020500000000000000" pitchFamily="18" charset="-120"/>
            </a:endParaRPr>
          </a:p>
        </p:txBody>
      </p:sp>
      <p:pic>
        <p:nvPicPr>
          <p:cNvPr id="88069" name="Picture 6">
            <a:extLst>
              <a:ext uri="{FF2B5EF4-FFF2-40B4-BE49-F238E27FC236}">
                <a16:creationId xmlns:a16="http://schemas.microsoft.com/office/drawing/2014/main" id="{93BE2BCE-E7F8-48F8-9003-2191822E6770}"/>
              </a:ext>
            </a:extLst>
          </p:cNvPr>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858963" y="1219200"/>
            <a:ext cx="1520825"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0" name="Picture 7">
            <a:extLst>
              <a:ext uri="{FF2B5EF4-FFF2-40B4-BE49-F238E27FC236}">
                <a16:creationId xmlns:a16="http://schemas.microsoft.com/office/drawing/2014/main" id="{55C5F232-BA2C-40FD-8E9F-A77F52BF48A0}"/>
              </a:ext>
            </a:extLst>
          </p:cNvPr>
          <p:cNvPicPr>
            <a:picLocks noChangeAspect="1" noChangeArrowheads="1"/>
          </p:cNvPicPr>
          <p:nvPr/>
        </p:nvPicPr>
        <p:blipFill>
          <a:blip r:embed="rId3">
            <a:lum bright="-12000" contrast="30000"/>
            <a:extLst>
              <a:ext uri="{28A0092B-C50C-407E-A947-70E740481C1C}">
                <a14:useLocalDpi xmlns:a14="http://schemas.microsoft.com/office/drawing/2010/main" val="0"/>
              </a:ext>
            </a:extLst>
          </a:blip>
          <a:srcRect/>
          <a:stretch>
            <a:fillRect/>
          </a:stretch>
        </p:blipFill>
        <p:spPr bwMode="auto">
          <a:xfrm>
            <a:off x="1836738" y="3048000"/>
            <a:ext cx="1516062"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1" name="Picture 8">
            <a:extLst>
              <a:ext uri="{FF2B5EF4-FFF2-40B4-BE49-F238E27FC236}">
                <a16:creationId xmlns:a16="http://schemas.microsoft.com/office/drawing/2014/main" id="{F19551D0-3D96-46CC-8B1D-B8F62DCAE48D}"/>
              </a:ext>
            </a:extLst>
          </p:cNvPr>
          <p:cNvPicPr>
            <a:picLocks noChangeAspect="1" noChangeArrowheads="1"/>
          </p:cNvPicPr>
          <p:nvPr/>
        </p:nvPicPr>
        <p:blipFill>
          <a:blip r:embed="rId4">
            <a:lum bright="-12000" contrast="30000"/>
            <a:extLst>
              <a:ext uri="{28A0092B-C50C-407E-A947-70E740481C1C}">
                <a14:useLocalDpi xmlns:a14="http://schemas.microsoft.com/office/drawing/2010/main" val="0"/>
              </a:ext>
            </a:extLst>
          </a:blip>
          <a:srcRect/>
          <a:stretch>
            <a:fillRect/>
          </a:stretch>
        </p:blipFill>
        <p:spPr bwMode="auto">
          <a:xfrm>
            <a:off x="1774825" y="4694238"/>
            <a:ext cx="159385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2" name="Picture 9">
            <a:extLst>
              <a:ext uri="{FF2B5EF4-FFF2-40B4-BE49-F238E27FC236}">
                <a16:creationId xmlns:a16="http://schemas.microsoft.com/office/drawing/2014/main" id="{7DD3D8DF-68CA-4C3E-9C80-D2EB871D4F96}"/>
              </a:ext>
            </a:extLst>
          </p:cNvPr>
          <p:cNvPicPr>
            <a:picLocks noChangeAspect="1" noChangeArrowheads="1"/>
          </p:cNvPicPr>
          <p:nvPr/>
        </p:nvPicPr>
        <p:blipFill>
          <a:blip r:embed="rId5">
            <a:lum bright="-12000" contrast="30000"/>
            <a:extLst>
              <a:ext uri="{28A0092B-C50C-407E-A947-70E740481C1C}">
                <a14:useLocalDpi xmlns:a14="http://schemas.microsoft.com/office/drawing/2010/main" val="0"/>
              </a:ext>
            </a:extLst>
          </a:blip>
          <a:srcRect/>
          <a:stretch>
            <a:fillRect/>
          </a:stretch>
        </p:blipFill>
        <p:spPr bwMode="auto">
          <a:xfrm>
            <a:off x="4181475" y="1227138"/>
            <a:ext cx="32115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3" name="Picture 10">
            <a:extLst>
              <a:ext uri="{FF2B5EF4-FFF2-40B4-BE49-F238E27FC236}">
                <a16:creationId xmlns:a16="http://schemas.microsoft.com/office/drawing/2014/main" id="{54CD332F-46A1-4C24-BC14-18EE92E2144A}"/>
              </a:ext>
            </a:extLst>
          </p:cNvPr>
          <p:cNvPicPr>
            <a:picLocks noChangeAspect="1" noChangeArrowheads="1"/>
          </p:cNvPicPr>
          <p:nvPr/>
        </p:nvPicPr>
        <p:blipFill>
          <a:blip r:embed="rId6">
            <a:lum bright="-12000" contrast="30000"/>
            <a:extLst>
              <a:ext uri="{28A0092B-C50C-407E-A947-70E740481C1C}">
                <a14:useLocalDpi xmlns:a14="http://schemas.microsoft.com/office/drawing/2010/main" val="0"/>
              </a:ext>
            </a:extLst>
          </a:blip>
          <a:srcRect/>
          <a:stretch>
            <a:fillRect/>
          </a:stretch>
        </p:blipFill>
        <p:spPr bwMode="auto">
          <a:xfrm>
            <a:off x="4365625" y="3400425"/>
            <a:ext cx="279876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4" name="Picture 11">
            <a:extLst>
              <a:ext uri="{FF2B5EF4-FFF2-40B4-BE49-F238E27FC236}">
                <a16:creationId xmlns:a16="http://schemas.microsoft.com/office/drawing/2014/main" id="{F427C3BB-0FE7-487C-8D8F-7695E8FE2C42}"/>
              </a:ext>
            </a:extLst>
          </p:cNvPr>
          <p:cNvPicPr>
            <a:picLocks noChangeAspect="1" noChangeArrowheads="1"/>
          </p:cNvPicPr>
          <p:nvPr/>
        </p:nvPicPr>
        <p:blipFill>
          <a:blip r:embed="rId7">
            <a:lum bright="-12000" contrast="30000"/>
            <a:extLst>
              <a:ext uri="{28A0092B-C50C-407E-A947-70E740481C1C}">
                <a14:useLocalDpi xmlns:a14="http://schemas.microsoft.com/office/drawing/2010/main" val="0"/>
              </a:ext>
            </a:extLst>
          </a:blip>
          <a:srcRect/>
          <a:stretch>
            <a:fillRect/>
          </a:stretch>
        </p:blipFill>
        <p:spPr bwMode="auto">
          <a:xfrm>
            <a:off x="4327525" y="5053013"/>
            <a:ext cx="27305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5" name="Text Box 4">
            <a:extLst>
              <a:ext uri="{FF2B5EF4-FFF2-40B4-BE49-F238E27FC236}">
                <a16:creationId xmlns:a16="http://schemas.microsoft.com/office/drawing/2014/main" id="{16DF6AB3-833A-4F59-88C0-7F6E770D4CB7}"/>
              </a:ext>
            </a:extLst>
          </p:cNvPr>
          <p:cNvSpPr txBox="1">
            <a:spLocks noChangeArrowheads="1"/>
          </p:cNvSpPr>
          <p:nvPr/>
        </p:nvSpPr>
        <p:spPr bwMode="auto">
          <a:xfrm>
            <a:off x="1838325" y="6435725"/>
            <a:ext cx="5670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algn="ctr" eaLnBrk="1" hangingPunct="1"/>
            <a:r>
              <a:rPr lang="en-US" altLang="zh-TW">
                <a:latin typeface="Times New Roman" panose="02020603050405020304" pitchFamily="18" charset="0"/>
                <a:ea typeface="新細明體" panose="02020500000000000000" pitchFamily="18" charset="-120"/>
              </a:rPr>
              <a:t>Figure 2.10 Demonstration of positive and negative logic</a:t>
            </a: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06B94313-8CA7-45D6-A33A-0A6159B68922}"/>
              </a:ext>
            </a:extLst>
          </p:cNvPr>
          <p:cNvSpPr>
            <a:spLocks noGrp="1"/>
          </p:cNvSpPr>
          <p:nvPr>
            <p:ph type="dt" sz="quarter" idx="10"/>
          </p:nvPr>
        </p:nvSpPr>
        <p:spPr/>
        <p:txBody>
          <a:bodyPr/>
          <a:lstStyle/>
          <a:p>
            <a:pPr>
              <a:defRPr/>
            </a:pPr>
            <a:fld id="{5068EEEA-36D4-4BE3-9AB7-FBD195524CB6}" type="datetime4">
              <a:rPr lang="en-US" altLang="en-US"/>
              <a:pPr>
                <a:defRPr/>
              </a:pPr>
              <a:t>December 8, 2023</a:t>
            </a:fld>
            <a:endParaRPr lang="en-US" altLang="en-US"/>
          </a:p>
        </p:txBody>
      </p:sp>
      <p:sp>
        <p:nvSpPr>
          <p:cNvPr id="89091" name="Slide Number Placeholder 3">
            <a:extLst>
              <a:ext uri="{FF2B5EF4-FFF2-40B4-BE49-F238E27FC236}">
                <a16:creationId xmlns:a16="http://schemas.microsoft.com/office/drawing/2014/main" id="{6C1E380B-6F66-470C-866B-9AFD740CBCF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1570EA91-EDC3-4CAF-AECA-05E61FD3C6B3}" type="slidenum">
              <a:rPr lang="en-US" altLang="en-US" smtClean="0">
                <a:solidFill>
                  <a:schemeClr val="bg1"/>
                </a:solidFill>
              </a:rPr>
              <a:pPr/>
              <a:t>45</a:t>
            </a:fld>
            <a:endParaRPr lang="en-US" altLang="en-US">
              <a:solidFill>
                <a:schemeClr val="bg1"/>
              </a:solidFill>
            </a:endParaRPr>
          </a:p>
        </p:txBody>
      </p:sp>
      <p:sp>
        <p:nvSpPr>
          <p:cNvPr id="89092" name="標題 1">
            <a:extLst>
              <a:ext uri="{FF2B5EF4-FFF2-40B4-BE49-F238E27FC236}">
                <a16:creationId xmlns:a16="http://schemas.microsoft.com/office/drawing/2014/main" id="{762FE4C0-3D1F-422A-96D0-34C10809E3FB}"/>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2.9	Integrated Circuits</a:t>
            </a:r>
            <a:endParaRPr lang="zh-TW" altLang="en-US" sz="2500">
              <a:ea typeface="新細明體" panose="02020500000000000000" pitchFamily="18" charset="-120"/>
            </a:endParaRPr>
          </a:p>
        </p:txBody>
      </p:sp>
      <p:sp>
        <p:nvSpPr>
          <p:cNvPr id="89093" name="內容版面配置區 2">
            <a:extLst>
              <a:ext uri="{FF2B5EF4-FFF2-40B4-BE49-F238E27FC236}">
                <a16:creationId xmlns:a16="http://schemas.microsoft.com/office/drawing/2014/main" id="{02F7C4FC-4FDD-41CB-A229-EA21AC699A62}"/>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lnSpc>
                <a:spcPct val="90000"/>
              </a:lnSpc>
              <a:buFont typeface="Wingdings" panose="05000000000000000000" pitchFamily="2" charset="2"/>
              <a:buNone/>
            </a:pPr>
            <a:r>
              <a:rPr lang="en-US" altLang="zh-TW">
                <a:solidFill>
                  <a:srgbClr val="FF33CC"/>
                </a:solidFill>
                <a:ea typeface="新細明體" panose="02020500000000000000" pitchFamily="18" charset="-120"/>
              </a:rPr>
              <a:t>Level of Integration</a:t>
            </a:r>
          </a:p>
          <a:p>
            <a:pPr eaLnBrk="1" hangingPunct="1">
              <a:lnSpc>
                <a:spcPct val="90000"/>
              </a:lnSpc>
            </a:pPr>
            <a:r>
              <a:rPr lang="en-US" altLang="zh-TW">
                <a:ea typeface="新細明體" panose="02020500000000000000" pitchFamily="18" charset="-120"/>
              </a:rPr>
              <a:t>An IC (a chip)</a:t>
            </a:r>
          </a:p>
          <a:p>
            <a:pPr eaLnBrk="1" hangingPunct="1">
              <a:lnSpc>
                <a:spcPct val="90000"/>
              </a:lnSpc>
            </a:pPr>
            <a:r>
              <a:rPr lang="en-US" altLang="zh-TW">
                <a:ea typeface="新細明體" panose="02020500000000000000" pitchFamily="18" charset="-120"/>
              </a:rPr>
              <a:t>Examples:</a:t>
            </a:r>
          </a:p>
          <a:p>
            <a:pPr lvl="1" eaLnBrk="1" hangingPunct="1">
              <a:lnSpc>
                <a:spcPct val="90000"/>
              </a:lnSpc>
            </a:pPr>
            <a:r>
              <a:rPr lang="en-US" altLang="zh-TW">
                <a:ea typeface="新細明體" panose="02020500000000000000" pitchFamily="18" charset="-120"/>
              </a:rPr>
              <a:t>Small-scale Integration (SSI): &lt; 10 gates</a:t>
            </a:r>
          </a:p>
          <a:p>
            <a:pPr lvl="1" eaLnBrk="1" hangingPunct="1">
              <a:lnSpc>
                <a:spcPct val="90000"/>
              </a:lnSpc>
            </a:pPr>
            <a:r>
              <a:rPr lang="en-US" altLang="zh-TW">
                <a:ea typeface="新細明體" panose="02020500000000000000" pitchFamily="18" charset="-120"/>
              </a:rPr>
              <a:t>Medium-scale Integration (MSI): 10 ~ 100 gates</a:t>
            </a:r>
          </a:p>
          <a:p>
            <a:pPr lvl="1" eaLnBrk="1" hangingPunct="1">
              <a:lnSpc>
                <a:spcPct val="90000"/>
              </a:lnSpc>
            </a:pPr>
            <a:r>
              <a:rPr lang="en-US" altLang="zh-TW">
                <a:ea typeface="新細明體" panose="02020500000000000000" pitchFamily="18" charset="-120"/>
              </a:rPr>
              <a:t>Large-scale Integration (LSI): 100 ~ xk gates</a:t>
            </a:r>
          </a:p>
          <a:p>
            <a:pPr lvl="1" eaLnBrk="1" hangingPunct="1">
              <a:lnSpc>
                <a:spcPct val="90000"/>
              </a:lnSpc>
            </a:pPr>
            <a:r>
              <a:rPr lang="en-US" altLang="zh-TW">
                <a:ea typeface="新細明體" panose="02020500000000000000" pitchFamily="18" charset="-120"/>
              </a:rPr>
              <a:t>Very Large-scale Integration (VLSI): &gt; xk gates</a:t>
            </a:r>
          </a:p>
          <a:p>
            <a:pPr eaLnBrk="1" hangingPunct="1">
              <a:lnSpc>
                <a:spcPct val="90000"/>
              </a:lnSpc>
            </a:pPr>
            <a:r>
              <a:rPr lang="en-US" altLang="zh-TW">
                <a:ea typeface="新細明體" panose="02020500000000000000" pitchFamily="18" charset="-120"/>
              </a:rPr>
              <a:t>VLSI</a:t>
            </a:r>
          </a:p>
          <a:p>
            <a:pPr lvl="1" eaLnBrk="1" hangingPunct="1">
              <a:lnSpc>
                <a:spcPct val="90000"/>
              </a:lnSpc>
            </a:pPr>
            <a:r>
              <a:rPr lang="en-US" altLang="zh-TW">
                <a:ea typeface="新細明體" panose="02020500000000000000" pitchFamily="18" charset="-120"/>
              </a:rPr>
              <a:t>Small size (compact size)</a:t>
            </a:r>
          </a:p>
          <a:p>
            <a:pPr lvl="1" eaLnBrk="1" hangingPunct="1">
              <a:lnSpc>
                <a:spcPct val="90000"/>
              </a:lnSpc>
            </a:pPr>
            <a:r>
              <a:rPr lang="en-US" altLang="zh-TW">
                <a:ea typeface="新細明體" panose="02020500000000000000" pitchFamily="18" charset="-120"/>
              </a:rPr>
              <a:t>Low cost</a:t>
            </a:r>
          </a:p>
          <a:p>
            <a:pPr lvl="1" eaLnBrk="1" hangingPunct="1">
              <a:lnSpc>
                <a:spcPct val="90000"/>
              </a:lnSpc>
            </a:pPr>
            <a:r>
              <a:rPr lang="en-US" altLang="zh-TW">
                <a:ea typeface="新細明體" panose="02020500000000000000" pitchFamily="18" charset="-120"/>
              </a:rPr>
              <a:t>Low power consumption</a:t>
            </a:r>
          </a:p>
          <a:p>
            <a:pPr lvl="1" eaLnBrk="1" hangingPunct="1">
              <a:lnSpc>
                <a:spcPct val="90000"/>
              </a:lnSpc>
            </a:pPr>
            <a:r>
              <a:rPr lang="en-US" altLang="zh-TW">
                <a:ea typeface="新細明體" panose="02020500000000000000" pitchFamily="18" charset="-120"/>
              </a:rPr>
              <a:t>High reliability</a:t>
            </a:r>
          </a:p>
          <a:p>
            <a:pPr lvl="1" eaLnBrk="1" hangingPunct="1">
              <a:lnSpc>
                <a:spcPct val="90000"/>
              </a:lnSpc>
            </a:pPr>
            <a:r>
              <a:rPr lang="en-US" altLang="zh-TW">
                <a:ea typeface="新細明體" panose="02020500000000000000" pitchFamily="18" charset="-120"/>
              </a:rPr>
              <a:t>High speed</a:t>
            </a:r>
            <a:endParaRPr lang="zh-TW" altLang="en-US">
              <a:ea typeface="新細明體" panose="02020500000000000000" pitchFamily="18" charset="-120"/>
            </a:endParaRPr>
          </a:p>
          <a:p>
            <a:pPr eaLnBrk="1" hangingPunct="1"/>
            <a:endParaRPr lang="zh-TW" altLang="en-US">
              <a:ea typeface="新細明體" panose="02020500000000000000" pitchFamily="18" charset="-120"/>
            </a:endParaRP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BEAA5B5C-C2AA-4699-A2D2-4A7DE4061107}"/>
              </a:ext>
            </a:extLst>
          </p:cNvPr>
          <p:cNvSpPr>
            <a:spLocks noGrp="1"/>
          </p:cNvSpPr>
          <p:nvPr>
            <p:ph type="dt" sz="quarter" idx="10"/>
          </p:nvPr>
        </p:nvSpPr>
        <p:spPr/>
        <p:txBody>
          <a:bodyPr/>
          <a:lstStyle/>
          <a:p>
            <a:pPr>
              <a:defRPr/>
            </a:pPr>
            <a:fld id="{F862AEB4-B673-4399-9A98-03C8AA8732FF}" type="datetime4">
              <a:rPr lang="en-US" altLang="en-US"/>
              <a:pPr>
                <a:defRPr/>
              </a:pPr>
              <a:t>December 8, 2023</a:t>
            </a:fld>
            <a:endParaRPr lang="en-US" altLang="en-US"/>
          </a:p>
        </p:txBody>
      </p:sp>
      <p:sp>
        <p:nvSpPr>
          <p:cNvPr id="90115" name="Slide Number Placeholder 3">
            <a:extLst>
              <a:ext uri="{FF2B5EF4-FFF2-40B4-BE49-F238E27FC236}">
                <a16:creationId xmlns:a16="http://schemas.microsoft.com/office/drawing/2014/main" id="{CFCCB7FB-FDEE-4D0C-876F-2C6EBF0D5A8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E4A49279-B763-401D-834E-A8A37AFFF062}" type="slidenum">
              <a:rPr lang="en-US" altLang="en-US" smtClean="0">
                <a:solidFill>
                  <a:schemeClr val="bg1"/>
                </a:solidFill>
              </a:rPr>
              <a:pPr/>
              <a:t>46</a:t>
            </a:fld>
            <a:endParaRPr lang="en-US" altLang="en-US">
              <a:solidFill>
                <a:schemeClr val="bg1"/>
              </a:solidFill>
            </a:endParaRPr>
          </a:p>
        </p:txBody>
      </p:sp>
      <p:sp>
        <p:nvSpPr>
          <p:cNvPr id="90116" name="標題 1">
            <a:extLst>
              <a:ext uri="{FF2B5EF4-FFF2-40B4-BE49-F238E27FC236}">
                <a16:creationId xmlns:a16="http://schemas.microsoft.com/office/drawing/2014/main" id="{414D7008-C826-4E44-A7A3-60450B15F3E4}"/>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Digital Logic Families</a:t>
            </a:r>
            <a:endParaRPr lang="zh-TW" altLang="en-US" sz="2500">
              <a:ea typeface="新細明體" panose="02020500000000000000" pitchFamily="18" charset="-120"/>
            </a:endParaRPr>
          </a:p>
        </p:txBody>
      </p:sp>
      <p:sp>
        <p:nvSpPr>
          <p:cNvPr id="90117" name="內容版面配置區 2">
            <a:extLst>
              <a:ext uri="{FF2B5EF4-FFF2-40B4-BE49-F238E27FC236}">
                <a16:creationId xmlns:a16="http://schemas.microsoft.com/office/drawing/2014/main" id="{C3950021-60B0-4F6E-B75B-9E07220D468E}"/>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en-US" altLang="zh-TW">
                <a:ea typeface="新細明體" panose="02020500000000000000" pitchFamily="18" charset="-120"/>
              </a:rPr>
              <a:t>Digital logic families: circuit technology</a:t>
            </a:r>
          </a:p>
          <a:p>
            <a:pPr lvl="1" eaLnBrk="1" hangingPunct="1"/>
            <a:r>
              <a:rPr lang="en-US" altLang="zh-TW">
                <a:ea typeface="新細明體" panose="02020500000000000000" pitchFamily="18" charset="-120"/>
              </a:rPr>
              <a:t>TTL: transistor-transistor logic (dying?)</a:t>
            </a:r>
          </a:p>
          <a:p>
            <a:pPr lvl="1" eaLnBrk="1" hangingPunct="1"/>
            <a:r>
              <a:rPr lang="en-US" altLang="zh-TW">
                <a:ea typeface="新細明體" panose="02020500000000000000" pitchFamily="18" charset="-120"/>
              </a:rPr>
              <a:t>ECL: emitter-coupled logic (high speed, high power consumption)</a:t>
            </a:r>
          </a:p>
          <a:p>
            <a:pPr lvl="1" eaLnBrk="1" hangingPunct="1"/>
            <a:r>
              <a:rPr lang="en-US" altLang="zh-TW">
                <a:ea typeface="新細明體" panose="02020500000000000000" pitchFamily="18" charset="-120"/>
              </a:rPr>
              <a:t>MOS: metal-oxide semiconductor (NMOS, high density)</a:t>
            </a:r>
          </a:p>
          <a:p>
            <a:pPr lvl="1" eaLnBrk="1" hangingPunct="1"/>
            <a:r>
              <a:rPr lang="en-US" altLang="zh-TW">
                <a:ea typeface="新細明體" panose="02020500000000000000" pitchFamily="18" charset="-120"/>
              </a:rPr>
              <a:t>CMOS: complementary MOS (low power)</a:t>
            </a:r>
          </a:p>
          <a:p>
            <a:pPr lvl="1" eaLnBrk="1" hangingPunct="1"/>
            <a:r>
              <a:rPr lang="en-US" altLang="zh-TW">
                <a:ea typeface="新細明體" panose="02020500000000000000" pitchFamily="18" charset="-120"/>
              </a:rPr>
              <a:t>BiCMOS: high speed, high density</a:t>
            </a:r>
          </a:p>
          <a:p>
            <a:pPr eaLnBrk="1" hangingPunct="1"/>
            <a:endParaRPr lang="zh-TW" altLang="en-US">
              <a:ea typeface="新細明體" panose="02020500000000000000" pitchFamily="18" charset="-120"/>
            </a:endParaRP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282ADBA6-BE1B-408A-942D-2DE0A445016D}"/>
              </a:ext>
            </a:extLst>
          </p:cNvPr>
          <p:cNvSpPr>
            <a:spLocks noGrp="1"/>
          </p:cNvSpPr>
          <p:nvPr>
            <p:ph type="dt" sz="quarter" idx="10"/>
          </p:nvPr>
        </p:nvSpPr>
        <p:spPr/>
        <p:txBody>
          <a:bodyPr/>
          <a:lstStyle/>
          <a:p>
            <a:pPr>
              <a:defRPr/>
            </a:pPr>
            <a:fld id="{A8CF1D9E-4984-438C-BD42-461A8E0A059F}" type="datetime4">
              <a:rPr lang="en-US" altLang="en-US"/>
              <a:pPr>
                <a:defRPr/>
              </a:pPr>
              <a:t>December 8, 2023</a:t>
            </a:fld>
            <a:endParaRPr lang="en-US" altLang="en-US"/>
          </a:p>
        </p:txBody>
      </p:sp>
      <p:sp>
        <p:nvSpPr>
          <p:cNvPr id="91139" name="Slide Number Placeholder 3">
            <a:extLst>
              <a:ext uri="{FF2B5EF4-FFF2-40B4-BE49-F238E27FC236}">
                <a16:creationId xmlns:a16="http://schemas.microsoft.com/office/drawing/2014/main" id="{F2634FE3-F835-4572-8635-B04F380FEC2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AC16E75D-3435-4742-9AA2-4AFB0ED573E8}" type="slidenum">
              <a:rPr lang="en-US" altLang="en-US" smtClean="0">
                <a:solidFill>
                  <a:schemeClr val="bg1"/>
                </a:solidFill>
              </a:rPr>
              <a:pPr/>
              <a:t>47</a:t>
            </a:fld>
            <a:endParaRPr lang="en-US" altLang="en-US">
              <a:solidFill>
                <a:schemeClr val="bg1"/>
              </a:solidFill>
            </a:endParaRPr>
          </a:p>
        </p:txBody>
      </p:sp>
      <p:sp>
        <p:nvSpPr>
          <p:cNvPr id="91140" name="Rectangle 2">
            <a:extLst>
              <a:ext uri="{FF2B5EF4-FFF2-40B4-BE49-F238E27FC236}">
                <a16:creationId xmlns:a16="http://schemas.microsoft.com/office/drawing/2014/main" id="{83ED7BA2-EC77-46A7-B988-FDA046E8D7A2}"/>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Digital Logic Families</a:t>
            </a:r>
            <a:endParaRPr lang="zh-TW" altLang="en-US">
              <a:ea typeface="新細明體" panose="02020500000000000000" pitchFamily="18" charset="-120"/>
            </a:endParaRPr>
          </a:p>
        </p:txBody>
      </p:sp>
      <p:sp>
        <p:nvSpPr>
          <p:cNvPr id="91141" name="Rectangle 3">
            <a:extLst>
              <a:ext uri="{FF2B5EF4-FFF2-40B4-BE49-F238E27FC236}">
                <a16:creationId xmlns:a16="http://schemas.microsoft.com/office/drawing/2014/main" id="{87611957-5BB1-447F-B078-9CA794F7FA23}"/>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en-US" altLang="zh-TW">
                <a:ea typeface="新細明體" panose="02020500000000000000" pitchFamily="18" charset="-120"/>
              </a:rPr>
              <a:t>The characteristics of digital logic families</a:t>
            </a:r>
          </a:p>
          <a:p>
            <a:pPr lvl="1" eaLnBrk="1" hangingPunct="1"/>
            <a:r>
              <a:rPr lang="en-US" altLang="zh-TW">
                <a:ea typeface="新細明體" panose="02020500000000000000" pitchFamily="18" charset="-120"/>
              </a:rPr>
              <a:t>Fan-out: the number of standard loads that the output of a typical gate can drive.</a:t>
            </a:r>
          </a:p>
          <a:p>
            <a:pPr lvl="1" eaLnBrk="1" hangingPunct="1"/>
            <a:r>
              <a:rPr lang="en-US" altLang="zh-TW">
                <a:ea typeface="新細明體" panose="02020500000000000000" pitchFamily="18" charset="-120"/>
              </a:rPr>
              <a:t>Power dissipation.</a:t>
            </a:r>
          </a:p>
          <a:p>
            <a:pPr lvl="1" eaLnBrk="1" hangingPunct="1"/>
            <a:r>
              <a:rPr lang="en-US" altLang="zh-TW">
                <a:ea typeface="新細明體" panose="02020500000000000000" pitchFamily="18" charset="-120"/>
              </a:rPr>
              <a:t>Propagation delay: the average transition delay time for the signal to propagate from input to output.</a:t>
            </a:r>
          </a:p>
          <a:p>
            <a:pPr lvl="1" eaLnBrk="1" hangingPunct="1"/>
            <a:r>
              <a:rPr lang="en-US" altLang="zh-TW">
                <a:ea typeface="新細明體" panose="02020500000000000000" pitchFamily="18" charset="-120"/>
              </a:rPr>
              <a:t>Noise margin: the minimum of external noise voltage that caused an undesirable change in the circuit output.</a:t>
            </a:r>
          </a:p>
          <a:p>
            <a:pPr eaLnBrk="1" hangingPunct="1"/>
            <a:endParaRPr lang="zh-TW" altLang="en-US">
              <a:ea typeface="新細明體" panose="02020500000000000000" pitchFamily="18" charset="-120"/>
            </a:endParaRP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78E35E26-D61E-4B04-8D13-95FCA52AA48F}"/>
              </a:ext>
            </a:extLst>
          </p:cNvPr>
          <p:cNvSpPr>
            <a:spLocks noGrp="1"/>
          </p:cNvSpPr>
          <p:nvPr>
            <p:ph type="dt" sz="quarter" idx="10"/>
          </p:nvPr>
        </p:nvSpPr>
        <p:spPr/>
        <p:txBody>
          <a:bodyPr/>
          <a:lstStyle/>
          <a:p>
            <a:pPr>
              <a:defRPr/>
            </a:pPr>
            <a:fld id="{4669A5C8-E609-498D-943F-9D63D91E41A4}" type="datetime4">
              <a:rPr lang="en-US" altLang="en-US"/>
              <a:pPr>
                <a:defRPr/>
              </a:pPr>
              <a:t>December 8, 2023</a:t>
            </a:fld>
            <a:endParaRPr lang="en-US" altLang="en-US"/>
          </a:p>
        </p:txBody>
      </p:sp>
      <p:sp>
        <p:nvSpPr>
          <p:cNvPr id="92163" name="Slide Number Placeholder 3">
            <a:extLst>
              <a:ext uri="{FF2B5EF4-FFF2-40B4-BE49-F238E27FC236}">
                <a16:creationId xmlns:a16="http://schemas.microsoft.com/office/drawing/2014/main" id="{027AEE92-AD78-4AE5-9E28-E903188E55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22A4371D-2B56-46A4-A439-E995B8CF35F3}" type="slidenum">
              <a:rPr lang="en-US" altLang="en-US" smtClean="0">
                <a:solidFill>
                  <a:schemeClr val="bg1"/>
                </a:solidFill>
              </a:rPr>
              <a:pPr/>
              <a:t>48</a:t>
            </a:fld>
            <a:endParaRPr lang="en-US" altLang="en-US">
              <a:solidFill>
                <a:schemeClr val="bg1"/>
              </a:solidFill>
            </a:endParaRPr>
          </a:p>
        </p:txBody>
      </p:sp>
      <p:sp>
        <p:nvSpPr>
          <p:cNvPr id="92164" name="標題 1">
            <a:extLst>
              <a:ext uri="{FF2B5EF4-FFF2-40B4-BE49-F238E27FC236}">
                <a16:creationId xmlns:a16="http://schemas.microsoft.com/office/drawing/2014/main" id="{7DD66C8A-01B4-422C-ABAD-743F728095BA}"/>
              </a:ext>
            </a:extLst>
          </p:cNvPr>
          <p:cNvSpPr>
            <a:spLocks noGrp="1" noChangeArrowheads="1"/>
          </p:cNvSpPr>
          <p:nvPr>
            <p:ph type="title" idx="4294967295"/>
          </p:nvPr>
        </p:nvSpPr>
        <p:spPr>
          <a:xfrm>
            <a:off x="1371600" y="152400"/>
            <a:ext cx="7772400" cy="712788"/>
          </a:xfrm>
        </p:spPr>
        <p:txBody>
          <a:bodyPr lIns="0" tIns="0" rIns="0" bIns="0"/>
          <a:lstStyle/>
          <a:p>
            <a:pPr eaLnBrk="1" hangingPunct="1"/>
            <a:r>
              <a:rPr lang="en-US" altLang="zh-TW">
                <a:ea typeface="新細明體" panose="02020500000000000000" pitchFamily="18" charset="-120"/>
              </a:rPr>
              <a:t>CAD</a:t>
            </a:r>
            <a:endParaRPr lang="zh-TW" altLang="en-US" sz="2500">
              <a:ea typeface="新細明體" panose="02020500000000000000" pitchFamily="18" charset="-120"/>
            </a:endParaRPr>
          </a:p>
        </p:txBody>
      </p:sp>
      <p:sp>
        <p:nvSpPr>
          <p:cNvPr id="92165" name="內容版面配置區 2">
            <a:extLst>
              <a:ext uri="{FF2B5EF4-FFF2-40B4-BE49-F238E27FC236}">
                <a16:creationId xmlns:a16="http://schemas.microsoft.com/office/drawing/2014/main" id="{0D05707C-FA66-4E6B-9B82-12579E405EDA}"/>
              </a:ext>
            </a:extLst>
          </p:cNvPr>
          <p:cNvSpPr>
            <a:spLocks noGrp="1" noChangeArrowheads="1"/>
          </p:cNvSpPr>
          <p:nvPr>
            <p:ph idx="4294967295"/>
          </p:nvPr>
        </p:nvSpPr>
        <p:spPr>
          <a:xfrm>
            <a:off x="1066800" y="1066800"/>
            <a:ext cx="8077200" cy="5181600"/>
          </a:xfrm>
        </p:spPr>
        <p:txBody>
          <a:bodyPr lIns="90488" tIns="44450" rIns="90488" bIns="44450"/>
          <a:lstStyle/>
          <a:p>
            <a:pPr eaLnBrk="1" hangingPunct="1"/>
            <a:r>
              <a:rPr lang="en-US" altLang="zh-TW">
                <a:ea typeface="新細明體" panose="02020500000000000000" pitchFamily="18" charset="-120"/>
              </a:rPr>
              <a:t>CAD – Computer-Aided Design</a:t>
            </a:r>
          </a:p>
          <a:p>
            <a:pPr lvl="1" eaLnBrk="1" hangingPunct="1"/>
            <a:r>
              <a:rPr lang="en-US" altLang="zh-TW">
                <a:ea typeface="新細明體" panose="02020500000000000000" pitchFamily="18" charset="-120"/>
              </a:rPr>
              <a:t>Millions of transistors</a:t>
            </a:r>
          </a:p>
          <a:p>
            <a:pPr lvl="1" eaLnBrk="1" hangingPunct="1"/>
            <a:r>
              <a:rPr lang="en-US" altLang="zh-TW">
                <a:ea typeface="新細明體" panose="02020500000000000000" pitchFamily="18" charset="-120"/>
              </a:rPr>
              <a:t>Computer-based representation and aid</a:t>
            </a:r>
          </a:p>
          <a:p>
            <a:pPr lvl="1" eaLnBrk="1" hangingPunct="1"/>
            <a:r>
              <a:rPr lang="en-US" altLang="zh-TW">
                <a:ea typeface="新細明體" panose="02020500000000000000" pitchFamily="18" charset="-120"/>
              </a:rPr>
              <a:t>Automatic the design process</a:t>
            </a:r>
          </a:p>
          <a:p>
            <a:pPr lvl="1" eaLnBrk="1" hangingPunct="1"/>
            <a:r>
              <a:rPr lang="en-US" altLang="zh-TW">
                <a:ea typeface="新細明體" panose="02020500000000000000" pitchFamily="18" charset="-120"/>
              </a:rPr>
              <a:t>Design entry</a:t>
            </a:r>
          </a:p>
          <a:p>
            <a:pPr lvl="2" eaLnBrk="1" hangingPunct="1"/>
            <a:r>
              <a:rPr lang="en-US" altLang="zh-TW">
                <a:ea typeface="新細明體" panose="02020500000000000000" pitchFamily="18" charset="-120"/>
              </a:rPr>
              <a:t>Schematic capture</a:t>
            </a:r>
          </a:p>
          <a:p>
            <a:pPr lvl="2" eaLnBrk="1" hangingPunct="1"/>
            <a:r>
              <a:rPr lang="en-US" altLang="zh-TW">
                <a:ea typeface="新細明體" panose="02020500000000000000" pitchFamily="18" charset="-120"/>
              </a:rPr>
              <a:t>HDL – Hardware Description Language</a:t>
            </a:r>
          </a:p>
          <a:p>
            <a:pPr lvl="3" eaLnBrk="1" hangingPunct="1"/>
            <a:r>
              <a:rPr lang="en-US" altLang="zh-TW">
                <a:ea typeface="新細明體" panose="02020500000000000000" pitchFamily="18" charset="-120"/>
              </a:rPr>
              <a:t>Verilog, VHDL</a:t>
            </a:r>
          </a:p>
          <a:p>
            <a:pPr lvl="1" eaLnBrk="1" hangingPunct="1"/>
            <a:r>
              <a:rPr lang="en-US" altLang="zh-TW">
                <a:ea typeface="新細明體" panose="02020500000000000000" pitchFamily="18" charset="-120"/>
              </a:rPr>
              <a:t>Simulation</a:t>
            </a:r>
          </a:p>
          <a:p>
            <a:pPr lvl="1" eaLnBrk="1" hangingPunct="1"/>
            <a:r>
              <a:rPr lang="en-US" altLang="zh-TW">
                <a:ea typeface="新細明體" panose="02020500000000000000" pitchFamily="18" charset="-120"/>
              </a:rPr>
              <a:t>Physical realization</a:t>
            </a:r>
          </a:p>
          <a:p>
            <a:pPr lvl="2" eaLnBrk="1" hangingPunct="1"/>
            <a:r>
              <a:rPr lang="en-US" altLang="zh-TW">
                <a:ea typeface="新細明體" panose="02020500000000000000" pitchFamily="18" charset="-120"/>
              </a:rPr>
              <a:t>ASIC, FPGA, PLD</a:t>
            </a: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0962D332-7AFE-4401-A717-A8DB462861F5}"/>
              </a:ext>
            </a:extLst>
          </p:cNvPr>
          <p:cNvSpPr>
            <a:spLocks noGrp="1" noChangeArrowheads="1"/>
          </p:cNvSpPr>
          <p:nvPr>
            <p:ph type="title"/>
            <p:custDataLst>
              <p:tags r:id="rId1"/>
            </p:custDataLst>
          </p:nvPr>
        </p:nvSpPr>
        <p:spPr/>
        <p:txBody>
          <a:bodyPr/>
          <a:lstStyle/>
          <a:p>
            <a:pPr eaLnBrk="1" hangingPunct="1"/>
            <a:r>
              <a:rPr lang="en-US" altLang="en-US" sz="3800"/>
              <a:t>Chip Design</a:t>
            </a:r>
          </a:p>
        </p:txBody>
      </p:sp>
      <p:sp>
        <p:nvSpPr>
          <p:cNvPr id="485379" name="Rectangle 3">
            <a:extLst>
              <a:ext uri="{FF2B5EF4-FFF2-40B4-BE49-F238E27FC236}">
                <a16:creationId xmlns:a16="http://schemas.microsoft.com/office/drawing/2014/main" id="{9AE2CEE7-13D9-4398-AA4B-52F614812352}"/>
              </a:ext>
            </a:extLst>
          </p:cNvPr>
          <p:cNvSpPr>
            <a:spLocks noGrp="1" noChangeArrowheads="1"/>
          </p:cNvSpPr>
          <p:nvPr>
            <p:ph idx="1"/>
            <p:custDataLst>
              <p:tags r:id="rId2"/>
            </p:custDataLst>
          </p:nvPr>
        </p:nvSpPr>
        <p:spPr>
          <a:xfrm>
            <a:off x="500063" y="1524000"/>
            <a:ext cx="7556500" cy="4144963"/>
          </a:xfrm>
        </p:spPr>
        <p:txBody>
          <a:bodyPr/>
          <a:lstStyle/>
          <a:p>
            <a:pPr eaLnBrk="1" hangingPunct="1">
              <a:lnSpc>
                <a:spcPct val="90000"/>
              </a:lnSpc>
            </a:pPr>
            <a:r>
              <a:rPr lang="en-US" altLang="en-US"/>
              <a:t>Why is it better to have more gates on a single chip?</a:t>
            </a:r>
          </a:p>
          <a:p>
            <a:pPr lvl="1" eaLnBrk="1" hangingPunct="1">
              <a:lnSpc>
                <a:spcPct val="90000"/>
              </a:lnSpc>
            </a:pPr>
            <a:r>
              <a:rPr lang="en-US" altLang="en-US"/>
              <a:t>Easier to build systems</a:t>
            </a:r>
          </a:p>
          <a:p>
            <a:pPr lvl="1" eaLnBrk="1" hangingPunct="1">
              <a:lnSpc>
                <a:spcPct val="90000"/>
              </a:lnSpc>
            </a:pPr>
            <a:r>
              <a:rPr lang="en-US" altLang="en-US"/>
              <a:t>Lower power consumption</a:t>
            </a:r>
          </a:p>
          <a:p>
            <a:pPr lvl="1" eaLnBrk="1" hangingPunct="1">
              <a:lnSpc>
                <a:spcPct val="90000"/>
              </a:lnSpc>
            </a:pPr>
            <a:r>
              <a:rPr lang="en-US" altLang="en-US"/>
              <a:t>Higher clock frequencies</a:t>
            </a:r>
          </a:p>
          <a:p>
            <a:pPr eaLnBrk="1" hangingPunct="1">
              <a:lnSpc>
                <a:spcPct val="90000"/>
              </a:lnSpc>
            </a:pPr>
            <a:r>
              <a:rPr lang="en-US" altLang="en-US"/>
              <a:t>What are the drawbacks of large circuits?</a:t>
            </a:r>
          </a:p>
          <a:p>
            <a:pPr lvl="1" eaLnBrk="1" hangingPunct="1">
              <a:lnSpc>
                <a:spcPct val="90000"/>
              </a:lnSpc>
            </a:pPr>
            <a:r>
              <a:rPr lang="en-US" altLang="en-US"/>
              <a:t>Complex to design</a:t>
            </a:r>
          </a:p>
          <a:p>
            <a:pPr lvl="1" eaLnBrk="1" hangingPunct="1">
              <a:lnSpc>
                <a:spcPct val="90000"/>
              </a:lnSpc>
            </a:pPr>
            <a:r>
              <a:rPr lang="en-US" altLang="en-US"/>
              <a:t>Chips have design constraints</a:t>
            </a:r>
          </a:p>
          <a:p>
            <a:pPr lvl="1" eaLnBrk="1" hangingPunct="1">
              <a:lnSpc>
                <a:spcPct val="90000"/>
              </a:lnSpc>
            </a:pPr>
            <a:r>
              <a:rPr lang="en-US" altLang="en-US"/>
              <a:t>Hard to test</a:t>
            </a:r>
          </a:p>
          <a:p>
            <a:pPr eaLnBrk="1" hangingPunct="1">
              <a:lnSpc>
                <a:spcPct val="90000"/>
              </a:lnSpc>
            </a:pPr>
            <a:r>
              <a:rPr lang="en-US" altLang="en-US"/>
              <a:t>Need tools to help develop integrated circuits</a:t>
            </a:r>
          </a:p>
          <a:p>
            <a:pPr lvl="1" eaLnBrk="1" hangingPunct="1">
              <a:lnSpc>
                <a:spcPct val="90000"/>
              </a:lnSpc>
            </a:pPr>
            <a:r>
              <a:rPr lang="en-US" altLang="en-US"/>
              <a:t>Computer Aided Design (CAD) tools</a:t>
            </a:r>
          </a:p>
          <a:p>
            <a:pPr lvl="1" eaLnBrk="1" hangingPunct="1">
              <a:lnSpc>
                <a:spcPct val="90000"/>
              </a:lnSpc>
            </a:pPr>
            <a:r>
              <a:rPr lang="en-US" altLang="en-US"/>
              <a:t>Automate tedious steps of design process</a:t>
            </a:r>
          </a:p>
          <a:p>
            <a:pPr lvl="1" eaLnBrk="1" hangingPunct="1">
              <a:lnSpc>
                <a:spcPct val="90000"/>
              </a:lnSpc>
            </a:pPr>
            <a:r>
              <a:rPr lang="en-US" altLang="en-US"/>
              <a:t>Hardware description language (HDL) describe circuits</a:t>
            </a:r>
          </a:p>
          <a:p>
            <a:pPr lvl="1" eaLnBrk="1" hangingPunct="1">
              <a:lnSpc>
                <a:spcPct val="90000"/>
              </a:lnSpc>
            </a:pPr>
            <a:r>
              <a:rPr lang="en-US" altLang="en-US"/>
              <a:t>VHDL (see the lab) is one such system</a:t>
            </a:r>
          </a:p>
        </p:txBody>
      </p:sp>
      <p:sp>
        <p:nvSpPr>
          <p:cNvPr id="4" name="Date Placeholder 3">
            <a:extLst>
              <a:ext uri="{FF2B5EF4-FFF2-40B4-BE49-F238E27FC236}">
                <a16:creationId xmlns:a16="http://schemas.microsoft.com/office/drawing/2014/main" id="{4DBD4239-F572-4891-A52A-5651AFC124CF}"/>
              </a:ext>
            </a:extLst>
          </p:cNvPr>
          <p:cNvSpPr>
            <a:spLocks noGrp="1"/>
          </p:cNvSpPr>
          <p:nvPr>
            <p:ph type="dt" sz="quarter" idx="10"/>
          </p:nvPr>
        </p:nvSpPr>
        <p:spPr/>
        <p:txBody>
          <a:bodyPr/>
          <a:lstStyle/>
          <a:p>
            <a:pPr>
              <a:defRPr/>
            </a:pPr>
            <a:fld id="{1F8E13B4-76C7-4646-BE0E-ECD887EDEA79}" type="datetime4">
              <a:rPr lang="en-US" altLang="en-US"/>
              <a:pPr>
                <a:defRPr/>
              </a:pPr>
              <a:t>December 8, 2023</a:t>
            </a:fld>
            <a:endParaRPr lang="en-US" altLang="en-US"/>
          </a:p>
        </p:txBody>
      </p:sp>
      <p:sp>
        <p:nvSpPr>
          <p:cNvPr id="93189" name="Slide Number Placeholder 5">
            <a:extLst>
              <a:ext uri="{FF2B5EF4-FFF2-40B4-BE49-F238E27FC236}">
                <a16:creationId xmlns:a16="http://schemas.microsoft.com/office/drawing/2014/main" id="{3EE3BD2B-DEA9-4041-A96A-D9213350DF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1D6248DE-DC69-4E46-A67F-76BE21A21885}" type="slidenum">
              <a:rPr lang="en-US" altLang="en-US" smtClean="0">
                <a:solidFill>
                  <a:schemeClr val="bg1"/>
                </a:solidFill>
              </a:rPr>
              <a:pPr/>
              <a:t>49</a:t>
            </a:fld>
            <a:endParaRPr lang="en-US" altLang="en-US">
              <a:solidFill>
                <a:schemeClr val="bg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5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5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53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53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53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53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537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53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5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537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5379">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53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D083088-E582-4BB7-BDE3-53A4D212FF77}"/>
              </a:ext>
            </a:extLst>
          </p:cNvPr>
          <p:cNvSpPr>
            <a:spLocks noGrp="1" noChangeArrowheads="1"/>
          </p:cNvSpPr>
          <p:nvPr>
            <p:ph type="title"/>
          </p:nvPr>
        </p:nvSpPr>
        <p:spPr/>
        <p:txBody>
          <a:bodyPr/>
          <a:lstStyle/>
          <a:p>
            <a:pPr eaLnBrk="1" hangingPunct="1"/>
            <a:r>
              <a:rPr lang="tr-TR" altLang="en-US" sz="3800"/>
              <a:t>BASIC DEFINITIONS</a:t>
            </a:r>
            <a:endParaRPr lang="en-US" altLang="en-US" sz="3800"/>
          </a:p>
        </p:txBody>
      </p:sp>
      <p:sp>
        <p:nvSpPr>
          <p:cNvPr id="48131" name="Rectangle 3">
            <a:extLst>
              <a:ext uri="{FF2B5EF4-FFF2-40B4-BE49-F238E27FC236}">
                <a16:creationId xmlns:a16="http://schemas.microsoft.com/office/drawing/2014/main" id="{2C6657E8-8461-485F-A592-557A5173FB58}"/>
              </a:ext>
            </a:extLst>
          </p:cNvPr>
          <p:cNvSpPr>
            <a:spLocks noGrp="1" noChangeArrowheads="1"/>
          </p:cNvSpPr>
          <p:nvPr>
            <p:ph idx="1"/>
          </p:nvPr>
        </p:nvSpPr>
        <p:spPr>
          <a:xfrm>
            <a:off x="498475" y="1295400"/>
            <a:ext cx="7556500" cy="4144963"/>
          </a:xfrm>
        </p:spPr>
        <p:txBody>
          <a:bodyPr/>
          <a:lstStyle/>
          <a:p>
            <a:pPr marL="457200" indent="-457200" eaLnBrk="1" hangingPunct="1">
              <a:buClrTx/>
              <a:buSzPct val="100000"/>
              <a:buFont typeface="Book Antiqua" panose="02040602050305030304" pitchFamily="18" charset="0"/>
              <a:buAutoNum type="arabicPeriod" startAt="4"/>
            </a:pPr>
            <a:r>
              <a:rPr lang="en-US" altLang="zh-TW" i="1">
                <a:solidFill>
                  <a:srgbClr val="CC3300"/>
                </a:solidFill>
                <a:ea typeface="新細明體" panose="02020500000000000000" pitchFamily="18" charset="-120"/>
              </a:rPr>
              <a:t>Identity element</a:t>
            </a:r>
            <a:r>
              <a:rPr lang="en-US" altLang="zh-TW">
                <a:ea typeface="新細明體" panose="02020500000000000000" pitchFamily="18" charset="-120"/>
              </a:rPr>
              <a:t>: a set S is said to have an identity element with respect to a binary operation * on S if there exists an element e</a:t>
            </a:r>
            <a:r>
              <a:rPr lang="en-US" altLang="zh-TW">
                <a:latin typeface="Symbol" panose="05050102010706020507" pitchFamily="18" charset="2"/>
                <a:ea typeface="新細明體" panose="02020500000000000000" pitchFamily="18" charset="-120"/>
              </a:rPr>
              <a:t>Î</a:t>
            </a:r>
            <a:r>
              <a:rPr lang="en-US" altLang="zh-TW" i="1">
                <a:ea typeface="新細明體" panose="02020500000000000000" pitchFamily="18" charset="-120"/>
              </a:rPr>
              <a:t>S </a:t>
            </a:r>
            <a:r>
              <a:rPr lang="en-US" altLang="zh-TW">
                <a:ea typeface="新細明體" panose="02020500000000000000" pitchFamily="18" charset="-120"/>
              </a:rPr>
              <a:t>with the property that</a:t>
            </a:r>
          </a:p>
          <a:p>
            <a:pPr lvl="1" eaLnBrk="1" hangingPunct="1"/>
            <a:r>
              <a:rPr lang="en-US" altLang="zh-TW" i="1">
                <a:ea typeface="新細明體" panose="02020500000000000000" pitchFamily="18" charset="-120"/>
              </a:rPr>
              <a:t>e * x </a:t>
            </a:r>
            <a:r>
              <a:rPr lang="en-US" altLang="zh-TW">
                <a:ea typeface="新細明體" panose="02020500000000000000" pitchFamily="18" charset="-120"/>
              </a:rPr>
              <a:t>=</a:t>
            </a:r>
            <a:r>
              <a:rPr lang="en-US" altLang="zh-TW" i="1">
                <a:ea typeface="新細明體" panose="02020500000000000000" pitchFamily="18" charset="-120"/>
              </a:rPr>
              <a:t> x * e </a:t>
            </a:r>
            <a:r>
              <a:rPr lang="en-US" altLang="zh-TW">
                <a:ea typeface="新細明體" panose="02020500000000000000" pitchFamily="18" charset="-120"/>
              </a:rPr>
              <a:t>=</a:t>
            </a:r>
            <a:r>
              <a:rPr lang="en-US" altLang="zh-TW" i="1">
                <a:ea typeface="新細明體" panose="02020500000000000000" pitchFamily="18" charset="-120"/>
              </a:rPr>
              <a:t> x </a:t>
            </a:r>
            <a:r>
              <a:rPr lang="en-US" altLang="zh-TW">
                <a:ea typeface="新細明體" panose="02020500000000000000" pitchFamily="18" charset="-120"/>
              </a:rPr>
              <a:t>for every </a:t>
            </a:r>
            <a:r>
              <a:rPr lang="en-US" altLang="zh-TW" i="1">
                <a:ea typeface="新細明體" panose="02020500000000000000" pitchFamily="18" charset="-120"/>
              </a:rPr>
              <a:t>x</a:t>
            </a:r>
            <a:r>
              <a:rPr lang="en-US" altLang="zh-TW">
                <a:latin typeface="Symbol" panose="05050102010706020507" pitchFamily="18" charset="2"/>
                <a:ea typeface="新細明體" panose="02020500000000000000" pitchFamily="18" charset="-120"/>
              </a:rPr>
              <a:t>Î</a:t>
            </a:r>
            <a:r>
              <a:rPr lang="en-US" altLang="zh-TW" i="1">
                <a:ea typeface="新細明體" panose="02020500000000000000" pitchFamily="18" charset="-120"/>
              </a:rPr>
              <a:t>S</a:t>
            </a:r>
          </a:p>
          <a:p>
            <a:pPr lvl="2" eaLnBrk="1" hangingPunct="1"/>
            <a:r>
              <a:rPr lang="en-US" altLang="zh-TW" sz="1600" i="1">
                <a:ea typeface="新細明體" panose="02020500000000000000" pitchFamily="18" charset="-120"/>
              </a:rPr>
              <a:t>0+x = x+0 =x </a:t>
            </a:r>
            <a:r>
              <a:rPr lang="en-US" altLang="zh-TW" sz="1600">
                <a:ea typeface="新細明體" panose="02020500000000000000" pitchFamily="18" charset="-120"/>
              </a:rPr>
              <a:t>for every </a:t>
            </a:r>
            <a:r>
              <a:rPr lang="en-US" altLang="zh-TW" sz="1600" i="1">
                <a:ea typeface="新細明體" panose="02020500000000000000" pitchFamily="18" charset="-120"/>
              </a:rPr>
              <a:t>x</a:t>
            </a:r>
            <a:r>
              <a:rPr lang="en-US" altLang="zh-TW" sz="1600">
                <a:latin typeface="Symbol" panose="05050102010706020507" pitchFamily="18" charset="2"/>
                <a:ea typeface="新細明體" panose="02020500000000000000" pitchFamily="18" charset="-120"/>
              </a:rPr>
              <a:t>Î</a:t>
            </a:r>
            <a:r>
              <a:rPr lang="en-US" altLang="zh-TW" sz="1600" i="1">
                <a:ea typeface="新細明體" panose="02020500000000000000" pitchFamily="18" charset="-120"/>
              </a:rPr>
              <a:t>I . I </a:t>
            </a:r>
            <a:r>
              <a:rPr lang="en-US" altLang="zh-TW" sz="1600">
                <a:ea typeface="新細明體" panose="02020500000000000000" pitchFamily="18" charset="-120"/>
              </a:rPr>
              <a:t>= {…, -3, -2, -1, 0, 1, 2, 3, …}.</a:t>
            </a:r>
            <a:endParaRPr lang="en-US" altLang="zh-TW" sz="1600" i="1">
              <a:ea typeface="新細明體" panose="02020500000000000000" pitchFamily="18" charset="-120"/>
            </a:endParaRPr>
          </a:p>
          <a:p>
            <a:pPr lvl="2" eaLnBrk="1" hangingPunct="1"/>
            <a:r>
              <a:rPr lang="en-US" altLang="zh-TW" sz="1600" i="1">
                <a:ea typeface="新細明體" panose="02020500000000000000" pitchFamily="18" charset="-120"/>
              </a:rPr>
              <a:t>1*x = x*1 =x </a:t>
            </a:r>
            <a:r>
              <a:rPr lang="en-US" altLang="zh-TW" sz="1600">
                <a:ea typeface="新細明體" panose="02020500000000000000" pitchFamily="18" charset="-120"/>
              </a:rPr>
              <a:t>for every </a:t>
            </a:r>
            <a:r>
              <a:rPr lang="en-US" altLang="zh-TW" sz="1600" i="1">
                <a:ea typeface="新細明體" panose="02020500000000000000" pitchFamily="18" charset="-120"/>
              </a:rPr>
              <a:t>x</a:t>
            </a:r>
            <a:r>
              <a:rPr lang="en-US" altLang="zh-TW" sz="1600">
                <a:latin typeface="Symbol" panose="05050102010706020507" pitchFamily="18" charset="2"/>
                <a:ea typeface="新細明體" panose="02020500000000000000" pitchFamily="18" charset="-120"/>
              </a:rPr>
              <a:t>Î</a:t>
            </a:r>
            <a:r>
              <a:rPr lang="en-US" altLang="zh-TW" sz="1600" i="1">
                <a:ea typeface="新細明體" panose="02020500000000000000" pitchFamily="18" charset="-120"/>
              </a:rPr>
              <a:t>I. I </a:t>
            </a:r>
            <a:r>
              <a:rPr lang="en-US" altLang="zh-TW" sz="1600">
                <a:ea typeface="新細明體" panose="02020500000000000000" pitchFamily="18" charset="-120"/>
              </a:rPr>
              <a:t>= {…, -3, -2, -1, 0, 1, 2, 3, …}.</a:t>
            </a:r>
          </a:p>
          <a:p>
            <a:pPr marL="457200" indent="-457200" eaLnBrk="1" hangingPunct="1">
              <a:buClrTx/>
              <a:buSzPct val="100000"/>
              <a:buFont typeface="Book Antiqua" panose="02040602050305030304" pitchFamily="18" charset="0"/>
              <a:buAutoNum type="arabicPeriod" startAt="5"/>
            </a:pPr>
            <a:r>
              <a:rPr lang="en-US" altLang="zh-TW" i="1">
                <a:solidFill>
                  <a:srgbClr val="CC3300"/>
                </a:solidFill>
                <a:ea typeface="新細明體" panose="02020500000000000000" pitchFamily="18" charset="-120"/>
              </a:rPr>
              <a:t>Inverse</a:t>
            </a:r>
            <a:r>
              <a:rPr lang="en-US" altLang="zh-TW">
                <a:ea typeface="新細明體" panose="02020500000000000000" pitchFamily="18" charset="-120"/>
              </a:rPr>
              <a:t>: a set having the identity element e with respect to the binary operator to have an inverse whenever, for every </a:t>
            </a:r>
            <a:r>
              <a:rPr lang="en-US" altLang="zh-TW" i="1">
                <a:ea typeface="新細明體" panose="02020500000000000000" pitchFamily="18" charset="-120"/>
              </a:rPr>
              <a:t>x</a:t>
            </a:r>
            <a:r>
              <a:rPr lang="en-US" altLang="zh-TW">
                <a:latin typeface="Symbol" panose="05050102010706020507" pitchFamily="18" charset="2"/>
                <a:ea typeface="新細明體" panose="02020500000000000000" pitchFamily="18" charset="-120"/>
              </a:rPr>
              <a:t>Î</a:t>
            </a:r>
            <a:r>
              <a:rPr lang="en-US" altLang="zh-TW" i="1">
                <a:ea typeface="新細明體" panose="02020500000000000000" pitchFamily="18" charset="-120"/>
              </a:rPr>
              <a:t>S</a:t>
            </a:r>
            <a:r>
              <a:rPr lang="en-US" altLang="zh-TW">
                <a:ea typeface="新細明體" panose="02020500000000000000" pitchFamily="18" charset="-120"/>
              </a:rPr>
              <a:t>, there exists an element</a:t>
            </a:r>
            <a:r>
              <a:rPr lang="en-US" altLang="zh-TW" i="1">
                <a:ea typeface="新細明體" panose="02020500000000000000" pitchFamily="18" charset="-120"/>
              </a:rPr>
              <a:t> y</a:t>
            </a:r>
            <a:r>
              <a:rPr lang="en-US" altLang="zh-TW">
                <a:latin typeface="Symbol" panose="05050102010706020507" pitchFamily="18" charset="2"/>
                <a:ea typeface="新細明體" panose="02020500000000000000" pitchFamily="18" charset="-120"/>
              </a:rPr>
              <a:t>Î</a:t>
            </a:r>
            <a:r>
              <a:rPr lang="en-US" altLang="zh-TW" i="1">
                <a:ea typeface="新細明體" panose="02020500000000000000" pitchFamily="18" charset="-120"/>
              </a:rPr>
              <a:t>S </a:t>
            </a:r>
            <a:r>
              <a:rPr lang="en-US" altLang="zh-TW">
                <a:ea typeface="新細明體" panose="02020500000000000000" pitchFamily="18" charset="-120"/>
              </a:rPr>
              <a:t>such that</a:t>
            </a:r>
          </a:p>
          <a:p>
            <a:pPr lvl="1" eaLnBrk="1" hangingPunct="1"/>
            <a:r>
              <a:rPr lang="en-US" altLang="zh-TW" i="1">
                <a:ea typeface="新細明體" panose="02020500000000000000" pitchFamily="18" charset="-120"/>
              </a:rPr>
              <a:t>x * y = e</a:t>
            </a:r>
          </a:p>
          <a:p>
            <a:pPr lvl="2" eaLnBrk="1" hangingPunct="1"/>
            <a:r>
              <a:rPr lang="en-US" altLang="zh-TW" sz="1600">
                <a:ea typeface="新細明體" panose="02020500000000000000" pitchFamily="18" charset="-120"/>
              </a:rPr>
              <a:t>The operator + over </a:t>
            </a:r>
            <a:r>
              <a:rPr lang="en-US" altLang="zh-TW" sz="1600" i="1">
                <a:ea typeface="新細明體" panose="02020500000000000000" pitchFamily="18" charset="-120"/>
              </a:rPr>
              <a:t>I</a:t>
            </a:r>
            <a:r>
              <a:rPr lang="en-US" altLang="zh-TW" sz="1600">
                <a:ea typeface="新細明體" panose="02020500000000000000" pitchFamily="18" charset="-120"/>
              </a:rPr>
              <a:t>, with </a:t>
            </a:r>
            <a:r>
              <a:rPr lang="en-US" altLang="zh-TW" sz="1600" i="1">
                <a:ea typeface="新細明體" panose="02020500000000000000" pitchFamily="18" charset="-120"/>
              </a:rPr>
              <a:t>e </a:t>
            </a:r>
            <a:r>
              <a:rPr lang="en-US" altLang="zh-TW" sz="1600">
                <a:ea typeface="新細明體" panose="02020500000000000000" pitchFamily="18" charset="-120"/>
              </a:rPr>
              <a:t>= 0, the inverse of an element </a:t>
            </a:r>
            <a:r>
              <a:rPr lang="en-US" altLang="zh-TW" sz="1600" i="1">
                <a:ea typeface="新細明體" panose="02020500000000000000" pitchFamily="18" charset="-120"/>
              </a:rPr>
              <a:t>a</a:t>
            </a:r>
            <a:r>
              <a:rPr lang="en-US" altLang="zh-TW" sz="1600">
                <a:ea typeface="新細明體" panose="02020500000000000000" pitchFamily="18" charset="-120"/>
              </a:rPr>
              <a:t> is (-</a:t>
            </a:r>
            <a:r>
              <a:rPr lang="en-US" altLang="zh-TW" sz="1600" i="1">
                <a:ea typeface="新細明體" panose="02020500000000000000" pitchFamily="18" charset="-120"/>
              </a:rPr>
              <a:t>a</a:t>
            </a:r>
            <a:r>
              <a:rPr lang="en-US" altLang="zh-TW" sz="1600">
                <a:ea typeface="新細明體" panose="02020500000000000000" pitchFamily="18" charset="-120"/>
              </a:rPr>
              <a:t>), since </a:t>
            </a:r>
            <a:r>
              <a:rPr lang="en-US" altLang="zh-TW" sz="1600" i="1">
                <a:ea typeface="新細明體" panose="02020500000000000000" pitchFamily="18" charset="-120"/>
              </a:rPr>
              <a:t>a</a:t>
            </a:r>
            <a:r>
              <a:rPr lang="en-US" altLang="zh-TW" sz="1600">
                <a:ea typeface="新細明體" panose="02020500000000000000" pitchFamily="18" charset="-120"/>
              </a:rPr>
              <a:t>+(-</a:t>
            </a:r>
            <a:r>
              <a:rPr lang="en-US" altLang="zh-TW" sz="1600" i="1">
                <a:ea typeface="新細明體" panose="02020500000000000000" pitchFamily="18" charset="-120"/>
              </a:rPr>
              <a:t>a</a:t>
            </a:r>
            <a:r>
              <a:rPr lang="en-US" altLang="zh-TW" sz="1600">
                <a:ea typeface="新細明體" panose="02020500000000000000" pitchFamily="18" charset="-120"/>
              </a:rPr>
              <a:t>) = 0.</a:t>
            </a:r>
          </a:p>
          <a:p>
            <a:pPr marL="457200" indent="-457200" eaLnBrk="1" hangingPunct="1">
              <a:buClrTx/>
              <a:buSzPct val="100000"/>
              <a:buFont typeface="Book Antiqua" panose="02040602050305030304" pitchFamily="18" charset="0"/>
              <a:buAutoNum type="arabicPeriod" startAt="6"/>
            </a:pPr>
            <a:r>
              <a:rPr lang="en-US" altLang="zh-TW" i="1">
                <a:solidFill>
                  <a:srgbClr val="CC3300"/>
                </a:solidFill>
                <a:ea typeface="新細明體" panose="02020500000000000000" pitchFamily="18" charset="-120"/>
              </a:rPr>
              <a:t>Distributive law</a:t>
            </a:r>
            <a:r>
              <a:rPr lang="en-US" altLang="zh-TW">
                <a:ea typeface="新細明體" panose="02020500000000000000" pitchFamily="18" charset="-120"/>
              </a:rPr>
              <a:t>: if * and</a:t>
            </a:r>
            <a:r>
              <a:rPr lang="tr-TR" altLang="zh-TW"/>
              <a:t> </a:t>
            </a:r>
            <a:r>
              <a:rPr lang="zh-TW" altLang="en-US">
                <a:ea typeface="新細明體" panose="02020500000000000000" pitchFamily="18" charset="-120"/>
              </a:rPr>
              <a:t>．</a:t>
            </a:r>
            <a:r>
              <a:rPr lang="en-US" altLang="zh-TW">
                <a:ea typeface="新細明體" panose="02020500000000000000" pitchFamily="18" charset="-120"/>
              </a:rPr>
              <a:t>are two binary operators on a set S, * is said to be distributive over </a:t>
            </a:r>
            <a:r>
              <a:rPr lang="tr-TR" altLang="zh-TW"/>
              <a:t>. </a:t>
            </a:r>
            <a:r>
              <a:rPr lang="en-US" altLang="zh-TW">
                <a:ea typeface="新細明體" panose="02020500000000000000" pitchFamily="18" charset="-120"/>
              </a:rPr>
              <a:t>whenever</a:t>
            </a:r>
          </a:p>
          <a:p>
            <a:pPr lvl="1" eaLnBrk="1" hangingPunct="1"/>
            <a:r>
              <a:rPr lang="en-US" altLang="zh-TW" i="1">
                <a:ea typeface="新細明體" panose="02020500000000000000" pitchFamily="18" charset="-120"/>
              </a:rPr>
              <a:t>x </a:t>
            </a:r>
            <a:r>
              <a:rPr lang="en-US" altLang="zh-TW">
                <a:ea typeface="新細明體" panose="02020500000000000000" pitchFamily="18" charset="-120"/>
              </a:rPr>
              <a:t>* (</a:t>
            </a:r>
            <a:r>
              <a:rPr lang="en-US" altLang="zh-TW" i="1">
                <a:ea typeface="新細明體" panose="02020500000000000000" pitchFamily="18" charset="-120"/>
              </a:rPr>
              <a:t>y</a:t>
            </a:r>
            <a:r>
              <a:rPr lang="zh-TW" altLang="en-US">
                <a:ea typeface="新細明體" panose="02020500000000000000" pitchFamily="18" charset="-120"/>
              </a:rPr>
              <a:t>．</a:t>
            </a:r>
            <a:r>
              <a:rPr lang="en-US" altLang="zh-TW" i="1">
                <a:ea typeface="新細明體" panose="02020500000000000000" pitchFamily="18" charset="-120"/>
              </a:rPr>
              <a:t>z</a:t>
            </a:r>
            <a:r>
              <a:rPr lang="en-US" altLang="zh-TW">
                <a:ea typeface="新細明體" panose="02020500000000000000" pitchFamily="18" charset="-120"/>
              </a:rPr>
              <a:t>)</a:t>
            </a:r>
            <a:r>
              <a:rPr lang="en-US" altLang="zh-TW" i="1">
                <a:ea typeface="新細明體" panose="02020500000000000000" pitchFamily="18" charset="-120"/>
              </a:rPr>
              <a:t> = </a:t>
            </a:r>
            <a:r>
              <a:rPr lang="en-US" altLang="zh-TW">
                <a:ea typeface="新細明體" panose="02020500000000000000" pitchFamily="18" charset="-120"/>
              </a:rPr>
              <a:t>(</a:t>
            </a:r>
            <a:r>
              <a:rPr lang="en-US" altLang="zh-TW" i="1">
                <a:ea typeface="新細明體" panose="02020500000000000000" pitchFamily="18" charset="-120"/>
              </a:rPr>
              <a:t>x </a:t>
            </a:r>
            <a:r>
              <a:rPr lang="en-US" altLang="zh-TW">
                <a:ea typeface="新細明體" panose="02020500000000000000" pitchFamily="18" charset="-120"/>
              </a:rPr>
              <a:t>* </a:t>
            </a:r>
            <a:r>
              <a:rPr lang="en-US" altLang="zh-TW" i="1">
                <a:ea typeface="新細明體" panose="02020500000000000000" pitchFamily="18" charset="-120"/>
              </a:rPr>
              <a:t>y</a:t>
            </a:r>
            <a:r>
              <a:rPr lang="en-US" altLang="zh-TW">
                <a:ea typeface="新細明體" panose="02020500000000000000" pitchFamily="18" charset="-120"/>
              </a:rPr>
              <a:t>)</a:t>
            </a:r>
            <a:r>
              <a:rPr lang="zh-TW" altLang="en-US">
                <a:ea typeface="新細明體" panose="02020500000000000000" pitchFamily="18" charset="-120"/>
              </a:rPr>
              <a:t>．</a:t>
            </a:r>
            <a:r>
              <a:rPr lang="en-US" altLang="zh-TW">
                <a:ea typeface="新細明體" panose="02020500000000000000" pitchFamily="18" charset="-120"/>
              </a:rPr>
              <a:t>(</a:t>
            </a:r>
            <a:r>
              <a:rPr lang="en-US" altLang="zh-TW" i="1">
                <a:ea typeface="新細明體" panose="02020500000000000000" pitchFamily="18" charset="-120"/>
              </a:rPr>
              <a:t>x </a:t>
            </a:r>
            <a:r>
              <a:rPr lang="en-US" altLang="zh-TW">
                <a:ea typeface="新細明體" panose="02020500000000000000" pitchFamily="18" charset="-120"/>
              </a:rPr>
              <a:t>* </a:t>
            </a:r>
            <a:r>
              <a:rPr lang="en-US" altLang="zh-TW" i="1">
                <a:ea typeface="新細明體" panose="02020500000000000000" pitchFamily="18" charset="-120"/>
              </a:rPr>
              <a:t>z</a:t>
            </a:r>
            <a:r>
              <a:rPr lang="en-US" altLang="zh-TW">
                <a:ea typeface="新細明體" panose="02020500000000000000" pitchFamily="18" charset="-120"/>
              </a:rPr>
              <a:t>)</a:t>
            </a:r>
          </a:p>
          <a:p>
            <a:pPr marL="457200" indent="-457200" eaLnBrk="1" hangingPunct="1"/>
            <a:endParaRPr lang="en-US" altLang="en-US"/>
          </a:p>
        </p:txBody>
      </p:sp>
      <p:sp>
        <p:nvSpPr>
          <p:cNvPr id="4" name="Date Placeholder 3">
            <a:extLst>
              <a:ext uri="{FF2B5EF4-FFF2-40B4-BE49-F238E27FC236}">
                <a16:creationId xmlns:a16="http://schemas.microsoft.com/office/drawing/2014/main" id="{0FF6BC50-B294-43DD-877D-4DDE5B428D73}"/>
              </a:ext>
            </a:extLst>
          </p:cNvPr>
          <p:cNvSpPr>
            <a:spLocks noGrp="1"/>
          </p:cNvSpPr>
          <p:nvPr>
            <p:ph type="dt" sz="quarter" idx="10"/>
          </p:nvPr>
        </p:nvSpPr>
        <p:spPr/>
        <p:txBody>
          <a:bodyPr/>
          <a:lstStyle/>
          <a:p>
            <a:pPr>
              <a:defRPr/>
            </a:pPr>
            <a:fld id="{363561E3-E836-4956-AAEC-0C9F422D2188}" type="datetime4">
              <a:rPr lang="en-US" altLang="en-US"/>
              <a:pPr>
                <a:defRPr/>
              </a:pPr>
              <a:t>December 8, 2023</a:t>
            </a:fld>
            <a:endParaRPr lang="en-US" altLang="en-US"/>
          </a:p>
        </p:txBody>
      </p:sp>
      <p:sp>
        <p:nvSpPr>
          <p:cNvPr id="48133" name="Slide Number Placeholder 5">
            <a:extLst>
              <a:ext uri="{FF2B5EF4-FFF2-40B4-BE49-F238E27FC236}">
                <a16:creationId xmlns:a16="http://schemas.microsoft.com/office/drawing/2014/main" id="{460B75BB-CB28-4D09-9B22-979E693FFA9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CD78DF8B-3F25-46DE-88CB-EF2CD9C07151}" type="slidenum">
              <a:rPr lang="en-US" altLang="en-US" smtClean="0">
                <a:solidFill>
                  <a:schemeClr val="bg1"/>
                </a:solidFill>
              </a:rPr>
              <a:pPr/>
              <a:t>5</a:t>
            </a:fld>
            <a:endParaRPr lang="en-US" altLang="en-US">
              <a:solidFill>
                <a:schemeClr val="bg1"/>
              </a:solidFill>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E414E2C-861A-43C9-AE58-57F4C78EC51B}"/>
              </a:ext>
            </a:extLst>
          </p:cNvPr>
          <p:cNvSpPr>
            <a:spLocks noGrp="1" noChangeArrowheads="1"/>
          </p:cNvSpPr>
          <p:nvPr>
            <p:ph type="title"/>
          </p:nvPr>
        </p:nvSpPr>
        <p:spPr/>
        <p:txBody>
          <a:bodyPr/>
          <a:lstStyle/>
          <a:p>
            <a:pPr eaLnBrk="1" hangingPunct="1"/>
            <a:r>
              <a:rPr lang="en-US" altLang="en-US" sz="3800"/>
              <a:t>George Boole</a:t>
            </a:r>
          </a:p>
        </p:txBody>
      </p:sp>
      <p:sp>
        <p:nvSpPr>
          <p:cNvPr id="49155" name="Rectangle 3">
            <a:extLst>
              <a:ext uri="{FF2B5EF4-FFF2-40B4-BE49-F238E27FC236}">
                <a16:creationId xmlns:a16="http://schemas.microsoft.com/office/drawing/2014/main" id="{DF2FF0A0-930E-4C3A-9C04-A0507872AAA0}"/>
              </a:ext>
            </a:extLst>
          </p:cNvPr>
          <p:cNvSpPr>
            <a:spLocks noGrp="1" noChangeArrowheads="1"/>
          </p:cNvSpPr>
          <p:nvPr>
            <p:ph idx="1"/>
          </p:nvPr>
        </p:nvSpPr>
        <p:spPr>
          <a:xfrm>
            <a:off x="685800" y="1066800"/>
            <a:ext cx="5573713" cy="5181600"/>
          </a:xfrm>
        </p:spPr>
        <p:txBody>
          <a:bodyPr/>
          <a:lstStyle/>
          <a:p>
            <a:pPr eaLnBrk="1" hangingPunct="1"/>
            <a:r>
              <a:rPr lang="en-US" altLang="en-US">
                <a:solidFill>
                  <a:srgbClr val="0033CC"/>
                </a:solidFill>
              </a:rPr>
              <a:t>Father of Boolean algebra</a:t>
            </a:r>
          </a:p>
          <a:p>
            <a:pPr eaLnBrk="1" hangingPunct="1"/>
            <a:r>
              <a:rPr lang="en-US" altLang="en-US" sz="1600"/>
              <a:t>He came up with a type of linguistic algebra, the three most basic operations of which were (and still are) AND, OR and NOT. It was these three functions that formed the basis of his premise, and were the only operations necessary to perform comparisons or basic mathematical functions. </a:t>
            </a:r>
          </a:p>
          <a:p>
            <a:pPr eaLnBrk="1" hangingPunct="1"/>
            <a:r>
              <a:rPr lang="en-US" altLang="en-US" sz="1600"/>
              <a:t>Boole’s system (detailed in his 'An Investigation of the Laws of Thought, on Which Are Founded the Mathematical Theories of Logic and Probabilities', 1854) was based on a binary approach, processing only two objects - the yes-no, true-false, on-off, zero-one approach.</a:t>
            </a:r>
            <a:r>
              <a:rPr lang="en-US" altLang="en-US"/>
              <a:t> </a:t>
            </a:r>
          </a:p>
          <a:p>
            <a:pPr eaLnBrk="1" hangingPunct="1"/>
            <a:r>
              <a:rPr lang="en-US" altLang="en-US" sz="1600"/>
              <a:t>Surprisingly, given his standing in the academic community, Boole's idea was either criticized or completely ignored by the majority of his peers. </a:t>
            </a:r>
          </a:p>
          <a:p>
            <a:pPr eaLnBrk="1" hangingPunct="1"/>
            <a:r>
              <a:rPr lang="en-US" altLang="en-US" sz="1600"/>
              <a:t>Eventually, one bright student, Claude Shannon (1916-2001),  picked up the idea and ran with it</a:t>
            </a:r>
          </a:p>
        </p:txBody>
      </p:sp>
      <p:sp>
        <p:nvSpPr>
          <p:cNvPr id="6" name="Date Placeholder 3">
            <a:extLst>
              <a:ext uri="{FF2B5EF4-FFF2-40B4-BE49-F238E27FC236}">
                <a16:creationId xmlns:a16="http://schemas.microsoft.com/office/drawing/2014/main" id="{C61BDF0B-43E4-4C94-B05A-D06480CFBE1C}"/>
              </a:ext>
            </a:extLst>
          </p:cNvPr>
          <p:cNvSpPr>
            <a:spLocks noGrp="1"/>
          </p:cNvSpPr>
          <p:nvPr>
            <p:ph type="dt" sz="quarter" idx="10"/>
          </p:nvPr>
        </p:nvSpPr>
        <p:spPr/>
        <p:txBody>
          <a:bodyPr/>
          <a:lstStyle/>
          <a:p>
            <a:pPr>
              <a:defRPr/>
            </a:pPr>
            <a:fld id="{13CCA9AE-B139-4B48-80EF-D9ED7460CE88}" type="datetime4">
              <a:rPr lang="en-US" altLang="en-US"/>
              <a:pPr>
                <a:defRPr/>
              </a:pPr>
              <a:t>December 8, 2023</a:t>
            </a:fld>
            <a:endParaRPr lang="en-US" altLang="en-US"/>
          </a:p>
        </p:txBody>
      </p:sp>
      <p:sp>
        <p:nvSpPr>
          <p:cNvPr id="49157" name="Slide Number Placeholder 5">
            <a:extLst>
              <a:ext uri="{FF2B5EF4-FFF2-40B4-BE49-F238E27FC236}">
                <a16:creationId xmlns:a16="http://schemas.microsoft.com/office/drawing/2014/main" id="{F8BE9756-104E-4C91-889D-A70D7155C61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F9EE17AF-A5D8-4415-AA72-8BAE8DC51CCC}" type="slidenum">
              <a:rPr lang="en-US" altLang="en-US" smtClean="0">
                <a:solidFill>
                  <a:schemeClr val="bg1"/>
                </a:solidFill>
              </a:rPr>
              <a:pPr/>
              <a:t>6</a:t>
            </a:fld>
            <a:endParaRPr lang="en-US" altLang="en-US">
              <a:solidFill>
                <a:schemeClr val="bg1"/>
              </a:solidFill>
            </a:endParaRPr>
          </a:p>
        </p:txBody>
      </p:sp>
      <p:sp>
        <p:nvSpPr>
          <p:cNvPr id="49158" name="Rectangle 4">
            <a:extLst>
              <a:ext uri="{FF2B5EF4-FFF2-40B4-BE49-F238E27FC236}">
                <a16:creationId xmlns:a16="http://schemas.microsoft.com/office/drawing/2014/main" id="{72880DE8-5EBC-41B1-B901-DAC332D4250D}"/>
              </a:ext>
            </a:extLst>
          </p:cNvPr>
          <p:cNvSpPr>
            <a:spLocks noChangeArrowheads="1"/>
          </p:cNvSpPr>
          <p:nvPr/>
        </p:nvSpPr>
        <p:spPr bwMode="auto">
          <a:xfrm>
            <a:off x="6324600" y="4419600"/>
            <a:ext cx="2743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eaLnBrk="1" hangingPunct="1"/>
            <a:r>
              <a:rPr lang="en-US" altLang="en-US" sz="1600">
                <a:solidFill>
                  <a:schemeClr val="tx2"/>
                </a:solidFill>
              </a:rPr>
              <a:t>George Boole (1815 - 1864)</a:t>
            </a:r>
            <a:endParaRPr lang="en-US" altLang="en-US" sz="1400">
              <a:latin typeface="Verdana" panose="020B0604030504040204" pitchFamily="34" charset="0"/>
            </a:endParaRPr>
          </a:p>
        </p:txBody>
      </p:sp>
      <p:pic>
        <p:nvPicPr>
          <p:cNvPr id="408581" name="Picture 5" descr="boole_sm">
            <a:extLst>
              <a:ext uri="{FF2B5EF4-FFF2-40B4-BE49-F238E27FC236}">
                <a16:creationId xmlns:a16="http://schemas.microsoft.com/office/drawing/2014/main" id="{22E44653-40CC-4DD4-B734-C952C2FB4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447800"/>
            <a:ext cx="238918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08581"/>
                                        </p:tgtEl>
                                        <p:attrNameLst>
                                          <p:attrName>style.visibility</p:attrName>
                                        </p:attrNameLst>
                                      </p:cBhvr>
                                      <p:to>
                                        <p:strVal val="visible"/>
                                      </p:to>
                                    </p:set>
                                    <p:anim to="" calcmode="lin" valueType="num">
                                      <p:cBhvr>
                                        <p:cTn id="7" dur="1" fill="hold"/>
                                        <p:tgtEl>
                                          <p:spTgt spid="40858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4F88017-4486-4C1E-9C9E-D7F0F40B54BD}"/>
              </a:ext>
            </a:extLst>
          </p:cNvPr>
          <p:cNvSpPr>
            <a:spLocks noGrp="1" noChangeArrowheads="1"/>
          </p:cNvSpPr>
          <p:nvPr>
            <p:ph type="title"/>
            <p:custDataLst>
              <p:tags r:id="rId1"/>
            </p:custDataLst>
          </p:nvPr>
        </p:nvSpPr>
        <p:spPr/>
        <p:txBody>
          <a:bodyPr/>
          <a:lstStyle/>
          <a:p>
            <a:pPr eaLnBrk="1" hangingPunct="1"/>
            <a:r>
              <a:rPr lang="en-US" altLang="en-US" sz="3300"/>
              <a:t>Axiom</a:t>
            </a:r>
            <a:r>
              <a:rPr lang="tr-TR" altLang="en-US" sz="3300"/>
              <a:t>atic Definition</a:t>
            </a:r>
            <a:r>
              <a:rPr lang="en-US" altLang="en-US" sz="3300"/>
              <a:t> of </a:t>
            </a:r>
            <a:r>
              <a:rPr lang="tr-TR" altLang="en-US" sz="3300"/>
              <a:t>Boolean </a:t>
            </a:r>
            <a:r>
              <a:rPr lang="en-US" altLang="en-US" sz="3300"/>
              <a:t>Algebra</a:t>
            </a:r>
          </a:p>
        </p:txBody>
      </p:sp>
      <p:sp>
        <p:nvSpPr>
          <p:cNvPr id="413699" name="Rectangle 3">
            <a:extLst>
              <a:ext uri="{FF2B5EF4-FFF2-40B4-BE49-F238E27FC236}">
                <a16:creationId xmlns:a16="http://schemas.microsoft.com/office/drawing/2014/main" id="{6AEEECB2-7189-4F04-8959-7D07D7F64A41}"/>
              </a:ext>
            </a:extLst>
          </p:cNvPr>
          <p:cNvSpPr>
            <a:spLocks noGrp="1" noChangeArrowheads="1"/>
          </p:cNvSpPr>
          <p:nvPr>
            <p:ph idx="1"/>
            <p:custDataLst>
              <p:tags r:id="rId2"/>
            </p:custDataLst>
          </p:nvPr>
        </p:nvSpPr>
        <p:spPr>
          <a:xfrm>
            <a:off x="487363" y="1752600"/>
            <a:ext cx="7556500" cy="4144963"/>
          </a:xfrm>
        </p:spPr>
        <p:txBody>
          <a:bodyPr/>
          <a:lstStyle/>
          <a:p>
            <a:pPr eaLnBrk="1" hangingPunct="1"/>
            <a:r>
              <a:rPr lang="en-US" altLang="en-US"/>
              <a:t>We need to define algebra for binary values</a:t>
            </a:r>
          </a:p>
          <a:p>
            <a:pPr lvl="1" eaLnBrk="1" hangingPunct="1"/>
            <a:r>
              <a:rPr lang="en-US" altLang="en-US"/>
              <a:t>Developed by George Boole in 1854</a:t>
            </a:r>
          </a:p>
          <a:p>
            <a:pPr eaLnBrk="1" hangingPunct="1"/>
            <a:r>
              <a:rPr lang="en-US" altLang="en-US"/>
              <a:t>Huntington postulates for Boolean algebra (1904):</a:t>
            </a:r>
            <a:endParaRPr lang="tr-TR" altLang="en-US"/>
          </a:p>
          <a:p>
            <a:pPr eaLnBrk="1" hangingPunct="1"/>
            <a:r>
              <a:rPr lang="en-US" altLang="zh-TW" i="1">
                <a:ea typeface="新細明體" panose="02020500000000000000" pitchFamily="18" charset="-120"/>
              </a:rPr>
              <a:t>B</a:t>
            </a:r>
            <a:r>
              <a:rPr lang="en-US" altLang="zh-TW">
                <a:ea typeface="新細明體" panose="02020500000000000000" pitchFamily="18" charset="-120"/>
              </a:rPr>
              <a:t> = {0, 1} and two binary operations, + and</a:t>
            </a:r>
            <a:r>
              <a:rPr lang="zh-TW" altLang="en-US">
                <a:ea typeface="新細明體" panose="02020500000000000000" pitchFamily="18" charset="-120"/>
              </a:rPr>
              <a:t>．</a:t>
            </a:r>
            <a:endParaRPr lang="en-US" altLang="zh-TW">
              <a:ea typeface="新細明體" panose="02020500000000000000" pitchFamily="18" charset="-120"/>
            </a:endParaRPr>
          </a:p>
          <a:p>
            <a:pPr lvl="1" eaLnBrk="1" hangingPunct="1"/>
            <a:r>
              <a:rPr lang="en-US" altLang="en-US"/>
              <a:t>Closure with respect to operator + and operator ·</a:t>
            </a:r>
          </a:p>
          <a:p>
            <a:pPr lvl="1" eaLnBrk="1" hangingPunct="1"/>
            <a:r>
              <a:rPr lang="en-US" altLang="en-US"/>
              <a:t>Identity element 0 for operator + and 1 for operator ·</a:t>
            </a:r>
          </a:p>
          <a:p>
            <a:pPr lvl="1" eaLnBrk="1" hangingPunct="1"/>
            <a:r>
              <a:rPr lang="en-US" altLang="en-US"/>
              <a:t>Commutativity with respect to + and ·  </a:t>
            </a:r>
          </a:p>
          <a:p>
            <a:pPr lvl="2" eaLnBrk="1" hangingPunct="1">
              <a:buFont typeface="Wingdings" panose="05000000000000000000" pitchFamily="2" charset="2"/>
              <a:buNone/>
            </a:pPr>
            <a:r>
              <a:rPr lang="en-US" altLang="en-US" i="1"/>
              <a:t>		x+y = y+x,   x·y = y·x</a:t>
            </a:r>
          </a:p>
          <a:p>
            <a:pPr lvl="1" eaLnBrk="1" hangingPunct="1"/>
            <a:r>
              <a:rPr lang="en-US" altLang="en-US"/>
              <a:t>Distributivity of · over +,  and + over ·</a:t>
            </a:r>
          </a:p>
          <a:p>
            <a:pPr lvl="1" eaLnBrk="1" hangingPunct="1">
              <a:buFont typeface="Wingdings" panose="05000000000000000000" pitchFamily="2" charset="2"/>
              <a:buNone/>
            </a:pPr>
            <a:r>
              <a:rPr lang="en-US" altLang="en-US"/>
              <a:t>		 </a:t>
            </a:r>
            <a:r>
              <a:rPr lang="en-US" altLang="en-US" i="1"/>
              <a:t>x·(y+z) = (x·y)+(x·z)</a:t>
            </a:r>
            <a:r>
              <a:rPr lang="en-US" altLang="en-US"/>
              <a:t>   and   </a:t>
            </a:r>
            <a:r>
              <a:rPr lang="en-US" altLang="en-US" i="1"/>
              <a:t>x+(y·z) = (x+y)·(x+z)</a:t>
            </a:r>
          </a:p>
          <a:p>
            <a:pPr lvl="4" eaLnBrk="1" hangingPunct="1"/>
            <a:r>
              <a:rPr lang="en-US" altLang="en-US"/>
              <a:t>Complement for every element </a:t>
            </a:r>
            <a:r>
              <a:rPr lang="en-US" altLang="en-US" i="1"/>
              <a:t>x</a:t>
            </a:r>
            <a:r>
              <a:rPr lang="en-US" altLang="en-US"/>
              <a:t> is </a:t>
            </a:r>
            <a:r>
              <a:rPr lang="en-US" altLang="en-US" i="1"/>
              <a:t>x’</a:t>
            </a:r>
            <a:r>
              <a:rPr lang="en-US" altLang="en-US"/>
              <a:t> with </a:t>
            </a:r>
            <a:r>
              <a:rPr lang="en-US" altLang="en-US" i="1"/>
              <a:t>x+x’=1</a:t>
            </a:r>
            <a:r>
              <a:rPr lang="en-US" altLang="en-US"/>
              <a:t>,  </a:t>
            </a:r>
            <a:r>
              <a:rPr lang="en-US" altLang="en-US" i="1"/>
              <a:t>x·x’=0</a:t>
            </a:r>
          </a:p>
          <a:p>
            <a:pPr lvl="1" eaLnBrk="1" hangingPunct="1"/>
            <a:r>
              <a:rPr lang="en-US" altLang="en-US"/>
              <a:t>There are at least two elements </a:t>
            </a:r>
            <a:r>
              <a:rPr lang="en-US" altLang="en-US" i="1"/>
              <a:t>x,y</a:t>
            </a:r>
            <a:r>
              <a:rPr lang="en-US" altLang="en-US" i="1">
                <a:sym typeface="Symbol" panose="05050102010706020507" pitchFamily="18" charset="2"/>
              </a:rPr>
              <a:t>B</a:t>
            </a:r>
            <a:r>
              <a:rPr lang="en-US" altLang="en-US">
                <a:sym typeface="Symbol" panose="05050102010706020507" pitchFamily="18" charset="2"/>
              </a:rPr>
              <a:t> such that  </a:t>
            </a:r>
            <a:r>
              <a:rPr lang="en-US" altLang="en-US" i="1">
                <a:sym typeface="Symbol" panose="05050102010706020507" pitchFamily="18" charset="2"/>
              </a:rPr>
              <a:t>xy</a:t>
            </a:r>
          </a:p>
        </p:txBody>
      </p:sp>
      <p:sp>
        <p:nvSpPr>
          <p:cNvPr id="4" name="Date Placeholder 3">
            <a:extLst>
              <a:ext uri="{FF2B5EF4-FFF2-40B4-BE49-F238E27FC236}">
                <a16:creationId xmlns:a16="http://schemas.microsoft.com/office/drawing/2014/main" id="{E25E9878-EECB-44E5-A83D-1675947FD073}"/>
              </a:ext>
            </a:extLst>
          </p:cNvPr>
          <p:cNvSpPr>
            <a:spLocks noGrp="1"/>
          </p:cNvSpPr>
          <p:nvPr>
            <p:ph type="dt" sz="quarter" idx="10"/>
          </p:nvPr>
        </p:nvSpPr>
        <p:spPr/>
        <p:txBody>
          <a:bodyPr/>
          <a:lstStyle/>
          <a:p>
            <a:pPr>
              <a:defRPr/>
            </a:pPr>
            <a:fld id="{5C451BC0-ABE7-4B35-8E6B-40DCAF1D9312}" type="datetime4">
              <a:rPr lang="en-US" altLang="en-US"/>
              <a:pPr>
                <a:defRPr/>
              </a:pPr>
              <a:t>December 8, 2023</a:t>
            </a:fld>
            <a:endParaRPr lang="en-US" altLang="en-US"/>
          </a:p>
        </p:txBody>
      </p:sp>
      <p:sp>
        <p:nvSpPr>
          <p:cNvPr id="50181" name="Slide Number Placeholder 5">
            <a:extLst>
              <a:ext uri="{FF2B5EF4-FFF2-40B4-BE49-F238E27FC236}">
                <a16:creationId xmlns:a16="http://schemas.microsoft.com/office/drawing/2014/main" id="{CDD9209B-8F4B-4A07-9D8C-95BB02C7A04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741A0B3B-618A-4992-910D-7711B5E80DE9}" type="slidenum">
              <a:rPr lang="en-US" altLang="en-US" smtClean="0">
                <a:solidFill>
                  <a:schemeClr val="bg1"/>
                </a:solidFill>
              </a:rPr>
              <a:pPr/>
              <a:t>7</a:t>
            </a:fld>
            <a:endParaRPr lang="en-US" alt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3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FAA45D5-5C5B-46E8-8DF2-3ADE3F286554}"/>
              </a:ext>
            </a:extLst>
          </p:cNvPr>
          <p:cNvSpPr>
            <a:spLocks noGrp="1" noChangeArrowheads="1"/>
          </p:cNvSpPr>
          <p:nvPr>
            <p:ph type="title"/>
          </p:nvPr>
        </p:nvSpPr>
        <p:spPr/>
        <p:txBody>
          <a:bodyPr/>
          <a:lstStyle/>
          <a:p>
            <a:pPr eaLnBrk="1" hangingPunct="1"/>
            <a:r>
              <a:rPr lang="en-US" altLang="en-US"/>
              <a:t>Boolean Algebra</a:t>
            </a:r>
          </a:p>
        </p:txBody>
      </p:sp>
      <p:sp>
        <p:nvSpPr>
          <p:cNvPr id="51203" name="Rectangle 3">
            <a:extLst>
              <a:ext uri="{FF2B5EF4-FFF2-40B4-BE49-F238E27FC236}">
                <a16:creationId xmlns:a16="http://schemas.microsoft.com/office/drawing/2014/main" id="{C317C702-CED8-443B-B316-16852C60A19E}"/>
              </a:ext>
            </a:extLst>
          </p:cNvPr>
          <p:cNvSpPr>
            <a:spLocks noGrp="1" noChangeArrowheads="1"/>
          </p:cNvSpPr>
          <p:nvPr>
            <p:ph idx="1"/>
          </p:nvPr>
        </p:nvSpPr>
        <p:spPr/>
        <p:txBody>
          <a:bodyPr/>
          <a:lstStyle/>
          <a:p>
            <a:pPr eaLnBrk="1" hangingPunct="1"/>
            <a:r>
              <a:rPr lang="en-US" altLang="en-US"/>
              <a:t>Terminology:</a:t>
            </a:r>
          </a:p>
          <a:p>
            <a:pPr lvl="1" eaLnBrk="1" hangingPunct="1"/>
            <a:r>
              <a:rPr lang="en-US" altLang="en-US" i="1">
                <a:solidFill>
                  <a:srgbClr val="A85400"/>
                </a:solidFill>
              </a:rPr>
              <a:t>Literal:</a:t>
            </a:r>
            <a:r>
              <a:rPr lang="en-US" altLang="en-US"/>
              <a:t> A variable or its complement</a:t>
            </a:r>
          </a:p>
          <a:p>
            <a:pPr lvl="1" eaLnBrk="1" hangingPunct="1"/>
            <a:r>
              <a:rPr lang="en-US" altLang="en-US" i="1">
                <a:solidFill>
                  <a:srgbClr val="A85400"/>
                </a:solidFill>
              </a:rPr>
              <a:t>Product term:</a:t>
            </a:r>
            <a:r>
              <a:rPr lang="en-US" altLang="en-US"/>
              <a:t> literals connected by </a:t>
            </a:r>
            <a:r>
              <a:rPr lang="en-US" altLang="en-US">
                <a:latin typeface="Comic Sans MS" panose="030F0702030302020204" pitchFamily="66" charset="0"/>
                <a:cs typeface="Times New Roman" panose="02020603050405020304" pitchFamily="18" charset="0"/>
              </a:rPr>
              <a:t>•</a:t>
            </a:r>
            <a:endParaRPr lang="en-US" altLang="en-US">
              <a:cs typeface="Times New Roman" panose="02020603050405020304" pitchFamily="18" charset="0"/>
            </a:endParaRPr>
          </a:p>
          <a:p>
            <a:pPr lvl="1" eaLnBrk="1" hangingPunct="1"/>
            <a:r>
              <a:rPr lang="en-US" altLang="en-US" i="1">
                <a:solidFill>
                  <a:srgbClr val="A85400"/>
                </a:solidFill>
                <a:cs typeface="Times New Roman" panose="02020603050405020304" pitchFamily="18" charset="0"/>
              </a:rPr>
              <a:t>Sum term:</a:t>
            </a:r>
            <a:r>
              <a:rPr lang="en-US" altLang="en-US">
                <a:cs typeface="Times New Roman" panose="02020603050405020304" pitchFamily="18" charset="0"/>
              </a:rPr>
              <a:t> literals connected by +</a:t>
            </a:r>
            <a:endParaRPr lang="en-US" altLang="en-US" i="1">
              <a:cs typeface="Times New Roman" panose="02020603050405020304" pitchFamily="18" charset="0"/>
            </a:endParaRPr>
          </a:p>
          <a:p>
            <a:pPr eaLnBrk="1" hangingPunct="1"/>
            <a:endParaRPr lang="en-US" altLang="en-US"/>
          </a:p>
        </p:txBody>
      </p:sp>
      <p:sp>
        <p:nvSpPr>
          <p:cNvPr id="4" name="Date Placeholder 3">
            <a:extLst>
              <a:ext uri="{FF2B5EF4-FFF2-40B4-BE49-F238E27FC236}">
                <a16:creationId xmlns:a16="http://schemas.microsoft.com/office/drawing/2014/main" id="{A7715D3B-798D-4AE6-ADCD-D636630BC514}"/>
              </a:ext>
            </a:extLst>
          </p:cNvPr>
          <p:cNvSpPr>
            <a:spLocks noGrp="1"/>
          </p:cNvSpPr>
          <p:nvPr>
            <p:ph type="dt" sz="quarter" idx="10"/>
          </p:nvPr>
        </p:nvSpPr>
        <p:spPr/>
        <p:txBody>
          <a:bodyPr/>
          <a:lstStyle/>
          <a:p>
            <a:pPr>
              <a:defRPr/>
            </a:pPr>
            <a:fld id="{06C1D651-3576-4430-B7AB-2AFA61B4505A}" type="datetime4">
              <a:rPr lang="en-US" altLang="en-US"/>
              <a:pPr>
                <a:defRPr/>
              </a:pPr>
              <a:t>December 8, 2023</a:t>
            </a:fld>
            <a:endParaRPr lang="en-US" altLang="en-US"/>
          </a:p>
        </p:txBody>
      </p:sp>
      <p:sp>
        <p:nvSpPr>
          <p:cNvPr id="51205" name="Slide Number Placeholder 5">
            <a:extLst>
              <a:ext uri="{FF2B5EF4-FFF2-40B4-BE49-F238E27FC236}">
                <a16:creationId xmlns:a16="http://schemas.microsoft.com/office/drawing/2014/main" id="{0822887A-8A17-471F-B295-E3CC780CBE0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7DFEDFF3-BF1F-4145-90AE-1E24D6AF1E2C}" type="slidenum">
              <a:rPr lang="en-US" altLang="en-US" smtClean="0">
                <a:solidFill>
                  <a:schemeClr val="bg1"/>
                </a:solidFill>
              </a:rPr>
              <a:pPr/>
              <a:t>8</a:t>
            </a:fld>
            <a:endParaRPr lang="en-US" altLang="en-US">
              <a:solidFill>
                <a:schemeClr val="bg1"/>
              </a:solidFill>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1">
            <a:extLst>
              <a:ext uri="{FF2B5EF4-FFF2-40B4-BE49-F238E27FC236}">
                <a16:creationId xmlns:a16="http://schemas.microsoft.com/office/drawing/2014/main" id="{C9307B62-3880-4F54-93BD-C915F334009E}"/>
              </a:ext>
            </a:extLst>
          </p:cNvPr>
          <p:cNvSpPr>
            <a:spLocks noGrp="1"/>
          </p:cNvSpPr>
          <p:nvPr>
            <p:ph type="dt" sz="quarter" idx="10"/>
          </p:nvPr>
        </p:nvSpPr>
        <p:spPr/>
        <p:txBody>
          <a:bodyPr/>
          <a:lstStyle/>
          <a:p>
            <a:pPr>
              <a:defRPr/>
            </a:pPr>
            <a:fld id="{6F7F380C-4536-4556-B581-12F11FAFC8E0}" type="datetime4">
              <a:rPr lang="en-US" altLang="en-US"/>
              <a:pPr>
                <a:defRPr/>
              </a:pPr>
              <a:t>December 8, 2023</a:t>
            </a:fld>
            <a:endParaRPr lang="en-US" altLang="en-US"/>
          </a:p>
        </p:txBody>
      </p:sp>
      <p:sp>
        <p:nvSpPr>
          <p:cNvPr id="52227" name="Slide Number Placeholder 3">
            <a:extLst>
              <a:ext uri="{FF2B5EF4-FFF2-40B4-BE49-F238E27FC236}">
                <a16:creationId xmlns:a16="http://schemas.microsoft.com/office/drawing/2014/main" id="{92FAA6E5-C87E-4C52-AE12-D269D0B872A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fld id="{F408E73A-720E-4BB0-A61E-842E8A6D1BEE}" type="slidenum">
              <a:rPr lang="en-US" altLang="en-US" smtClean="0">
                <a:solidFill>
                  <a:schemeClr val="bg1"/>
                </a:solidFill>
              </a:rPr>
              <a:pPr/>
              <a:t>9</a:t>
            </a:fld>
            <a:endParaRPr lang="en-US" altLang="en-US">
              <a:solidFill>
                <a:schemeClr val="bg1"/>
              </a:solidFill>
            </a:endParaRPr>
          </a:p>
        </p:txBody>
      </p:sp>
      <p:sp>
        <p:nvSpPr>
          <p:cNvPr id="52228" name="標題 1">
            <a:extLst>
              <a:ext uri="{FF2B5EF4-FFF2-40B4-BE49-F238E27FC236}">
                <a16:creationId xmlns:a16="http://schemas.microsoft.com/office/drawing/2014/main" id="{4588777B-6631-4515-8726-CC658C622F24}"/>
              </a:ext>
            </a:extLst>
          </p:cNvPr>
          <p:cNvSpPr>
            <a:spLocks noGrp="1" noChangeArrowheads="1"/>
          </p:cNvSpPr>
          <p:nvPr>
            <p:ph type="title" idx="4294967295"/>
          </p:nvPr>
        </p:nvSpPr>
        <p:spPr>
          <a:xfrm>
            <a:off x="457200" y="152400"/>
            <a:ext cx="8686800" cy="712788"/>
          </a:xfrm>
        </p:spPr>
        <p:txBody>
          <a:bodyPr lIns="0" tIns="0" rIns="0" bIns="0"/>
          <a:lstStyle/>
          <a:p>
            <a:pPr eaLnBrk="1" hangingPunct="1"/>
            <a:r>
              <a:rPr lang="en-US" altLang="zh-TW" sz="3800">
                <a:ea typeface="新細明體" panose="02020500000000000000" pitchFamily="18" charset="-120"/>
              </a:rPr>
              <a:t>Postulates of Two-Valued Boolean Algebra</a:t>
            </a:r>
            <a:endParaRPr lang="zh-TW" altLang="en-US" sz="2500">
              <a:ea typeface="新細明體" panose="02020500000000000000" pitchFamily="18" charset="-120"/>
            </a:endParaRPr>
          </a:p>
        </p:txBody>
      </p:sp>
      <p:sp>
        <p:nvSpPr>
          <p:cNvPr id="53253" name="內容版面配置區 2">
            <a:extLst>
              <a:ext uri="{FF2B5EF4-FFF2-40B4-BE49-F238E27FC236}">
                <a16:creationId xmlns:a16="http://schemas.microsoft.com/office/drawing/2014/main" id="{7EB607EA-5ACC-4985-B5CD-AC7CC6CEC50A}"/>
              </a:ext>
            </a:extLst>
          </p:cNvPr>
          <p:cNvSpPr>
            <a:spLocks noGrp="1" noChangeArrowheads="1"/>
          </p:cNvSpPr>
          <p:nvPr>
            <p:ph idx="4294967295"/>
          </p:nvPr>
        </p:nvSpPr>
        <p:spPr>
          <a:xfrm>
            <a:off x="573088" y="1503363"/>
            <a:ext cx="8570912" cy="5202237"/>
          </a:xfrm>
        </p:spPr>
        <p:txBody>
          <a:bodyPr lIns="90488" tIns="44450" rIns="90488" bIns="44450"/>
          <a:lstStyle/>
          <a:p>
            <a:pPr eaLnBrk="1" hangingPunct="1">
              <a:lnSpc>
                <a:spcPct val="90000"/>
              </a:lnSpc>
              <a:defRPr/>
            </a:pPr>
            <a:r>
              <a:rPr lang="en-US" altLang="zh-TW" i="1" dirty="0">
                <a:ea typeface="新細明體" panose="02020500000000000000" pitchFamily="18" charset="-120"/>
              </a:rPr>
              <a:t>B</a:t>
            </a:r>
            <a:r>
              <a:rPr lang="en-US" altLang="zh-TW" dirty="0">
                <a:ea typeface="新細明體" panose="02020500000000000000" pitchFamily="18" charset="-120"/>
              </a:rPr>
              <a:t> = {0, 1} and two binary operations, + and</a:t>
            </a:r>
            <a:r>
              <a:rPr lang="zh-TW" altLang="en-US" dirty="0">
                <a:ea typeface="新細明體" panose="02020500000000000000" pitchFamily="18" charset="-120"/>
              </a:rPr>
              <a:t>．</a:t>
            </a:r>
            <a:endParaRPr lang="en-US" altLang="zh-TW" dirty="0">
              <a:ea typeface="新細明體" panose="02020500000000000000" pitchFamily="18" charset="-120"/>
            </a:endParaRPr>
          </a:p>
          <a:p>
            <a:pPr eaLnBrk="1" hangingPunct="1">
              <a:lnSpc>
                <a:spcPct val="90000"/>
              </a:lnSpc>
              <a:defRPr/>
            </a:pPr>
            <a:r>
              <a:rPr lang="en-US" altLang="zh-TW" dirty="0">
                <a:ea typeface="新細明體" panose="02020500000000000000" pitchFamily="18" charset="-120"/>
              </a:rPr>
              <a:t>The rules of operations: AND,</a:t>
            </a:r>
            <a:r>
              <a:rPr lang="zh-TW" altLang="en-US" dirty="0">
                <a:ea typeface="新細明體" panose="02020500000000000000" pitchFamily="18" charset="-120"/>
              </a:rPr>
              <a:t> </a:t>
            </a:r>
            <a:r>
              <a:rPr lang="en-US" altLang="zh-TW" dirty="0">
                <a:ea typeface="新細明體" panose="02020500000000000000" pitchFamily="18" charset="-120"/>
              </a:rPr>
              <a:t>OR and NOT.</a:t>
            </a:r>
          </a:p>
          <a:p>
            <a:pPr eaLnBrk="1" hangingPunct="1">
              <a:lnSpc>
                <a:spcPct val="90000"/>
              </a:lnSpc>
              <a:defRPr/>
            </a:pPr>
            <a:endParaRPr lang="zh-TW" altLang="en-US" dirty="0">
              <a:ea typeface="新細明體" panose="02020500000000000000" pitchFamily="18" charset="-120"/>
            </a:endParaRPr>
          </a:p>
          <a:p>
            <a:pPr eaLnBrk="1" hangingPunct="1">
              <a:lnSpc>
                <a:spcPct val="90000"/>
              </a:lnSpc>
              <a:defRPr/>
            </a:pPr>
            <a:endParaRPr lang="en-US" altLang="zh-TW" dirty="0">
              <a:ea typeface="新細明體" panose="02020500000000000000" pitchFamily="18" charset="-120"/>
            </a:endParaRPr>
          </a:p>
          <a:p>
            <a:pPr eaLnBrk="1" hangingPunct="1">
              <a:lnSpc>
                <a:spcPct val="90000"/>
              </a:lnSpc>
              <a:defRPr/>
            </a:pPr>
            <a:endParaRPr lang="en-US" altLang="zh-TW" dirty="0">
              <a:ea typeface="新細明體" panose="02020500000000000000" pitchFamily="18" charset="-120"/>
            </a:endParaRPr>
          </a:p>
          <a:p>
            <a:pPr eaLnBrk="1" hangingPunct="1">
              <a:lnSpc>
                <a:spcPct val="90000"/>
              </a:lnSpc>
              <a:defRPr/>
            </a:pPr>
            <a:endParaRPr lang="en-US" altLang="zh-TW" dirty="0">
              <a:ea typeface="新細明體" panose="02020500000000000000" pitchFamily="18" charset="-120"/>
            </a:endParaRPr>
          </a:p>
          <a:p>
            <a:pPr marL="0" indent="0" eaLnBrk="1" hangingPunct="1">
              <a:lnSpc>
                <a:spcPct val="90000"/>
              </a:lnSpc>
              <a:buFont typeface="Wingdings" panose="05000000000000000000" pitchFamily="2" charset="2"/>
              <a:buNone/>
              <a:defRPr/>
            </a:pPr>
            <a:endParaRPr lang="en-US" altLang="zh-TW" sz="1200" dirty="0">
              <a:ea typeface="新細明體" panose="02020500000000000000" pitchFamily="18" charset="-120"/>
            </a:endParaRPr>
          </a:p>
          <a:p>
            <a:pPr eaLnBrk="1" hangingPunct="1">
              <a:lnSpc>
                <a:spcPct val="90000"/>
              </a:lnSpc>
              <a:buClrTx/>
              <a:buSzPct val="100000"/>
              <a:buFont typeface="Book Antiqua" panose="02040602050305030304" pitchFamily="18" charset="0"/>
              <a:buAutoNum type="arabicPeriod"/>
              <a:defRPr/>
            </a:pPr>
            <a:r>
              <a:rPr lang="en-US" altLang="zh-TW" dirty="0">
                <a:ea typeface="新細明體" panose="02020500000000000000" pitchFamily="18" charset="-120"/>
              </a:rPr>
              <a:t>Closure (+ and ‧)</a:t>
            </a:r>
          </a:p>
          <a:p>
            <a:pPr eaLnBrk="1" hangingPunct="1">
              <a:lnSpc>
                <a:spcPct val="90000"/>
              </a:lnSpc>
              <a:buClrTx/>
              <a:buSzPct val="100000"/>
              <a:buFont typeface="Book Antiqua" panose="02040602050305030304" pitchFamily="18" charset="0"/>
              <a:buAutoNum type="arabicPeriod"/>
              <a:defRPr/>
            </a:pPr>
            <a:r>
              <a:rPr lang="en-US" altLang="zh-TW" dirty="0">
                <a:ea typeface="新細明體" panose="02020500000000000000" pitchFamily="18" charset="-120"/>
              </a:rPr>
              <a:t>The identity elements</a:t>
            </a:r>
          </a:p>
          <a:p>
            <a:pPr lvl="1" eaLnBrk="1" hangingPunct="1">
              <a:lnSpc>
                <a:spcPct val="90000"/>
              </a:lnSpc>
              <a:buClrTx/>
              <a:buSzPct val="100000"/>
              <a:buFont typeface="Arial" panose="020B0604020202020204" pitchFamily="34" charset="0"/>
              <a:buNone/>
              <a:defRPr/>
            </a:pPr>
            <a:r>
              <a:rPr lang="en-US" altLang="zh-TW" dirty="0">
                <a:ea typeface="新細明體" panose="02020500000000000000" pitchFamily="18" charset="-120"/>
              </a:rPr>
              <a:t>(1) +: 0</a:t>
            </a:r>
          </a:p>
          <a:p>
            <a:pPr lvl="1" eaLnBrk="1" hangingPunct="1">
              <a:lnSpc>
                <a:spcPct val="90000"/>
              </a:lnSpc>
              <a:buClrTx/>
              <a:buSzPct val="100000"/>
              <a:buFont typeface="Arial" panose="020B0604020202020204" pitchFamily="34" charset="0"/>
              <a:buNone/>
              <a:defRPr/>
            </a:pPr>
            <a:r>
              <a:rPr lang="en-US" altLang="zh-TW" dirty="0">
                <a:ea typeface="新細明體" panose="02020500000000000000" pitchFamily="18" charset="-120"/>
              </a:rPr>
              <a:t>(2)</a:t>
            </a:r>
            <a:r>
              <a:rPr lang="zh-TW" altLang="en-US" dirty="0">
                <a:ea typeface="新細明體" panose="02020500000000000000" pitchFamily="18" charset="-120"/>
              </a:rPr>
              <a:t>．: 1</a:t>
            </a:r>
          </a:p>
        </p:txBody>
      </p:sp>
      <p:graphicFrame>
        <p:nvGraphicFramePr>
          <p:cNvPr id="540759" name="Group 87">
            <a:extLst>
              <a:ext uri="{FF2B5EF4-FFF2-40B4-BE49-F238E27FC236}">
                <a16:creationId xmlns:a16="http://schemas.microsoft.com/office/drawing/2014/main" id="{119982B7-BB07-42F4-AFE3-FBEF7F919057}"/>
              </a:ext>
            </a:extLst>
          </p:cNvPr>
          <p:cNvGraphicFramePr>
            <a:graphicFrameLocks noGrp="1"/>
          </p:cNvGraphicFramePr>
          <p:nvPr/>
        </p:nvGraphicFramePr>
        <p:xfrm>
          <a:off x="1087438" y="3019425"/>
          <a:ext cx="2428875" cy="1857375"/>
        </p:xfrm>
        <a:graphic>
          <a:graphicData uri="http://schemas.openxmlformats.org/drawingml/2006/table">
            <a:tbl>
              <a:tblPr/>
              <a:tblGrid>
                <a:gridCol w="809625">
                  <a:extLst>
                    <a:ext uri="{9D8B030D-6E8A-4147-A177-3AD203B41FA5}">
                      <a16:colId xmlns:a16="http://schemas.microsoft.com/office/drawing/2014/main" val="3927385648"/>
                    </a:ext>
                  </a:extLst>
                </a:gridCol>
                <a:gridCol w="809625">
                  <a:extLst>
                    <a:ext uri="{9D8B030D-6E8A-4147-A177-3AD203B41FA5}">
                      <a16:colId xmlns:a16="http://schemas.microsoft.com/office/drawing/2014/main" val="3772637150"/>
                    </a:ext>
                  </a:extLst>
                </a:gridCol>
                <a:gridCol w="809625">
                  <a:extLst>
                    <a:ext uri="{9D8B030D-6E8A-4147-A177-3AD203B41FA5}">
                      <a16:colId xmlns:a16="http://schemas.microsoft.com/office/drawing/2014/main" val="700468224"/>
                    </a:ext>
                  </a:extLst>
                </a:gridCol>
              </a:tblGrid>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x</a:t>
                      </a:r>
                      <a:endParaRPr kumimoji="0" lang="zh-TW" altLang="en-US"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y</a:t>
                      </a:r>
                      <a:endParaRPr kumimoji="0" lang="zh-TW" altLang="en-US"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x</a:t>
                      </a:r>
                      <a:r>
                        <a:rPr kumimoji="0" lang="zh-TW" altLang="en-US"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a:t>
                      </a:r>
                      <a:r>
                        <a:rPr kumimoji="0" lang="en-US" altLang="zh-TW"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y</a:t>
                      </a:r>
                      <a:endParaRPr kumimoji="0" lang="zh-TW" altLang="en-US"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92684247"/>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2618397044"/>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2251923020"/>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0</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4167175956"/>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1</a:t>
                      </a:r>
                      <a:endParaRPr kumimoji="0" lang="zh-TW" altLang="en-US" sz="1800" b="0" i="0" u="none" strike="noStrike" cap="none" normalizeH="0" baseline="0" dirty="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763061635"/>
                  </a:ext>
                </a:extLst>
              </a:tr>
            </a:tbl>
          </a:graphicData>
        </a:graphic>
      </p:graphicFrame>
      <p:graphicFrame>
        <p:nvGraphicFramePr>
          <p:cNvPr id="540758" name="Group 86">
            <a:extLst>
              <a:ext uri="{FF2B5EF4-FFF2-40B4-BE49-F238E27FC236}">
                <a16:creationId xmlns:a16="http://schemas.microsoft.com/office/drawing/2014/main" id="{58EC5337-CED1-4FA2-97E2-D220ADC9D244}"/>
              </a:ext>
            </a:extLst>
          </p:cNvPr>
          <p:cNvGraphicFramePr>
            <a:graphicFrameLocks noGrp="1"/>
          </p:cNvGraphicFramePr>
          <p:nvPr/>
        </p:nvGraphicFramePr>
        <p:xfrm>
          <a:off x="3800475" y="3013075"/>
          <a:ext cx="2428875" cy="1851028"/>
        </p:xfrm>
        <a:graphic>
          <a:graphicData uri="http://schemas.openxmlformats.org/drawingml/2006/table">
            <a:tbl>
              <a:tblPr/>
              <a:tblGrid>
                <a:gridCol w="809625">
                  <a:extLst>
                    <a:ext uri="{9D8B030D-6E8A-4147-A177-3AD203B41FA5}">
                      <a16:colId xmlns:a16="http://schemas.microsoft.com/office/drawing/2014/main" val="2066192238"/>
                    </a:ext>
                  </a:extLst>
                </a:gridCol>
                <a:gridCol w="809625">
                  <a:extLst>
                    <a:ext uri="{9D8B030D-6E8A-4147-A177-3AD203B41FA5}">
                      <a16:colId xmlns:a16="http://schemas.microsoft.com/office/drawing/2014/main" val="792138542"/>
                    </a:ext>
                  </a:extLst>
                </a:gridCol>
                <a:gridCol w="809625">
                  <a:extLst>
                    <a:ext uri="{9D8B030D-6E8A-4147-A177-3AD203B41FA5}">
                      <a16:colId xmlns:a16="http://schemas.microsoft.com/office/drawing/2014/main" val="2002588874"/>
                    </a:ext>
                  </a:extLst>
                </a:gridCol>
              </a:tblGrid>
              <a:tr h="365721">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x</a:t>
                      </a:r>
                      <a:endParaRPr kumimoji="0" lang="zh-TW" altLang="en-US"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y</a:t>
                      </a:r>
                      <a:endParaRPr kumimoji="0" lang="zh-TW" altLang="en-US"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x+y</a:t>
                      </a:r>
                      <a:endParaRPr kumimoji="0" lang="zh-TW" altLang="en-US"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684345036"/>
                  </a:ext>
                </a:extLst>
              </a:tr>
              <a:tr h="371326">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261469193"/>
                  </a:ext>
                </a:extLst>
              </a:tr>
              <a:tr h="371326">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401577176"/>
                  </a:ext>
                </a:extLst>
              </a:tr>
              <a:tr h="371326">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a:noFill/>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a:noFill/>
                    </a:lnT>
                    <a:lnB>
                      <a:noFill/>
                    </a:lnB>
                    <a:lnTlToBr>
                      <a:noFill/>
                    </a:lnTlToBr>
                    <a:lnBlToTr>
                      <a:noFill/>
                    </a:lnBlToTr>
                    <a:solidFill>
                      <a:srgbClr val="E7E7E7"/>
                    </a:solidFill>
                  </a:tcPr>
                </a:tc>
                <a:extLst>
                  <a:ext uri="{0D108BD9-81ED-4DB2-BD59-A6C34878D82A}">
                    <a16:rowId xmlns:a16="http://schemas.microsoft.com/office/drawing/2014/main" val="169187541"/>
                  </a:ext>
                </a:extLst>
              </a:tr>
              <a:tr h="371326">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T="45702" marB="45702"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11094677"/>
                  </a:ext>
                </a:extLst>
              </a:tr>
            </a:tbl>
          </a:graphicData>
        </a:graphic>
      </p:graphicFrame>
      <p:graphicFrame>
        <p:nvGraphicFramePr>
          <p:cNvPr id="540757" name="Group 85">
            <a:extLst>
              <a:ext uri="{FF2B5EF4-FFF2-40B4-BE49-F238E27FC236}">
                <a16:creationId xmlns:a16="http://schemas.microsoft.com/office/drawing/2014/main" id="{F818C863-CC3C-4CE3-95ED-AA72F738A1D6}"/>
              </a:ext>
            </a:extLst>
          </p:cNvPr>
          <p:cNvGraphicFramePr>
            <a:graphicFrameLocks noGrp="1"/>
          </p:cNvGraphicFramePr>
          <p:nvPr/>
        </p:nvGraphicFramePr>
        <p:xfrm>
          <a:off x="6492875" y="3009900"/>
          <a:ext cx="1619250" cy="1114425"/>
        </p:xfrm>
        <a:graphic>
          <a:graphicData uri="http://schemas.openxmlformats.org/drawingml/2006/table">
            <a:tbl>
              <a:tblPr/>
              <a:tblGrid>
                <a:gridCol w="809625">
                  <a:extLst>
                    <a:ext uri="{9D8B030D-6E8A-4147-A177-3AD203B41FA5}">
                      <a16:colId xmlns:a16="http://schemas.microsoft.com/office/drawing/2014/main" val="2514864000"/>
                    </a:ext>
                  </a:extLst>
                </a:gridCol>
                <a:gridCol w="809625">
                  <a:extLst>
                    <a:ext uri="{9D8B030D-6E8A-4147-A177-3AD203B41FA5}">
                      <a16:colId xmlns:a16="http://schemas.microsoft.com/office/drawing/2014/main" val="3132920745"/>
                    </a:ext>
                  </a:extLst>
                </a:gridCol>
              </a:tblGrid>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x</a:t>
                      </a:r>
                      <a:endParaRPr kumimoji="0" lang="zh-TW" altLang="en-US"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rPr>
                        <a:t>x</a:t>
                      </a:r>
                      <a:r>
                        <a:rPr kumimoji="0" lang="en-US" altLang="zh-TW" sz="1800" b="1" i="1" u="none" strike="noStrike" cap="none" normalizeH="0" baseline="0">
                          <a:ln>
                            <a:noFill/>
                          </a:ln>
                          <a:solidFill>
                            <a:schemeClr val="tx1"/>
                          </a:solidFill>
                          <a:effectLst/>
                          <a:latin typeface="Book Antiqua" panose="02040602050305030304" pitchFamily="18" charset="0"/>
                          <a:ea typeface="新細明體" panose="02020500000000000000" pitchFamily="18" charset="-120"/>
                          <a:cs typeface="Arial" panose="020B0604020202020204" pitchFamily="34" charset="0"/>
                        </a:rPr>
                        <a:t>'</a:t>
                      </a:r>
                      <a:endParaRPr kumimoji="0" lang="zh-TW" altLang="en-US" sz="1800" b="0" i="1" u="none" strike="noStrike" cap="none" normalizeH="0" baseline="0">
                        <a:ln>
                          <a:noFill/>
                        </a:ln>
                        <a:solidFill>
                          <a:schemeClr val="tx1"/>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40734282"/>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2457079105"/>
                  </a:ext>
                </a:extLst>
              </a:tr>
              <a:tr h="371475">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1</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90000"/>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accent1"/>
                        </a:buClr>
                        <a:buFont typeface="Wingdings" panose="05000000000000000000" pitchFamily="2" charset="2"/>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rPr>
                        <a:t>0</a:t>
                      </a:r>
                      <a:endParaRPr kumimoji="0" lang="zh-TW" altLang="en-US" sz="1800" b="0" i="0" u="none" strike="noStrike" cap="none" normalizeH="0" baseline="0">
                        <a:ln>
                          <a:noFill/>
                        </a:ln>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847134871"/>
                  </a:ext>
                </a:extLst>
              </a:tr>
            </a:tbl>
          </a:graphicData>
        </a:graphic>
      </p:graphicFrame>
      <p:cxnSp>
        <p:nvCxnSpPr>
          <p:cNvPr id="52278" name="直線接點 9">
            <a:extLst>
              <a:ext uri="{FF2B5EF4-FFF2-40B4-BE49-F238E27FC236}">
                <a16:creationId xmlns:a16="http://schemas.microsoft.com/office/drawing/2014/main" id="{6FD554F7-29E1-4AF5-A5A1-7A6BD75B8CB0}"/>
              </a:ext>
            </a:extLst>
          </p:cNvPr>
          <p:cNvCxnSpPr>
            <a:cxnSpLocks noChangeShapeType="1"/>
          </p:cNvCxnSpPr>
          <p:nvPr/>
        </p:nvCxnSpPr>
        <p:spPr bwMode="auto">
          <a:xfrm rot="5400000">
            <a:off x="1769269" y="3939382"/>
            <a:ext cx="1849437" cy="0"/>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2279" name="直線接點 10">
            <a:extLst>
              <a:ext uri="{FF2B5EF4-FFF2-40B4-BE49-F238E27FC236}">
                <a16:creationId xmlns:a16="http://schemas.microsoft.com/office/drawing/2014/main" id="{0D9D85AD-43AC-4D5F-8691-0C71B16C7CFA}"/>
              </a:ext>
            </a:extLst>
          </p:cNvPr>
          <p:cNvCxnSpPr>
            <a:cxnSpLocks noChangeShapeType="1"/>
          </p:cNvCxnSpPr>
          <p:nvPr/>
        </p:nvCxnSpPr>
        <p:spPr bwMode="auto">
          <a:xfrm rot="5400000">
            <a:off x="4482306" y="3939382"/>
            <a:ext cx="1849437" cy="0"/>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2280" name="直線接點 11">
            <a:extLst>
              <a:ext uri="{FF2B5EF4-FFF2-40B4-BE49-F238E27FC236}">
                <a16:creationId xmlns:a16="http://schemas.microsoft.com/office/drawing/2014/main" id="{DD81D78D-8413-4D30-BAC4-1BB4910F9C20}"/>
              </a:ext>
            </a:extLst>
          </p:cNvPr>
          <p:cNvCxnSpPr>
            <a:cxnSpLocks noChangeShapeType="1"/>
          </p:cNvCxnSpPr>
          <p:nvPr/>
        </p:nvCxnSpPr>
        <p:spPr bwMode="auto">
          <a:xfrm rot="5400000">
            <a:off x="6738143" y="3593307"/>
            <a:ext cx="1116013" cy="0"/>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2281" name="文字方塊 12">
            <a:extLst>
              <a:ext uri="{FF2B5EF4-FFF2-40B4-BE49-F238E27FC236}">
                <a16:creationId xmlns:a16="http://schemas.microsoft.com/office/drawing/2014/main" id="{650E59EE-FC5E-4734-BB22-E538CDF0F2C7}"/>
              </a:ext>
            </a:extLst>
          </p:cNvPr>
          <p:cNvSpPr txBox="1">
            <a:spLocks noChangeArrowheads="1"/>
          </p:cNvSpPr>
          <p:nvPr/>
        </p:nvSpPr>
        <p:spPr bwMode="auto">
          <a:xfrm>
            <a:off x="1930400" y="2606675"/>
            <a:ext cx="742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eaLnBrk="1" hangingPunct="1"/>
            <a:r>
              <a:rPr lang="en-US" altLang="zh-TW" sz="2000" b="1">
                <a:latin typeface="Times New Roman" panose="02020603050405020304" pitchFamily="18" charset="0"/>
                <a:ea typeface="新細明體" panose="02020500000000000000" pitchFamily="18" charset="-120"/>
              </a:rPr>
              <a:t>AND</a:t>
            </a:r>
            <a:endParaRPr lang="zh-TW" altLang="en-US" sz="2000" b="1">
              <a:latin typeface="Times New Roman" panose="02020603050405020304" pitchFamily="18" charset="0"/>
              <a:ea typeface="新細明體" panose="02020500000000000000" pitchFamily="18" charset="-120"/>
            </a:endParaRPr>
          </a:p>
        </p:txBody>
      </p:sp>
      <p:sp>
        <p:nvSpPr>
          <p:cNvPr id="52282" name="文字方塊 13">
            <a:extLst>
              <a:ext uri="{FF2B5EF4-FFF2-40B4-BE49-F238E27FC236}">
                <a16:creationId xmlns:a16="http://schemas.microsoft.com/office/drawing/2014/main" id="{4F66E06F-786E-4762-9308-D6B9119787BD}"/>
              </a:ext>
            </a:extLst>
          </p:cNvPr>
          <p:cNvSpPr txBox="1">
            <a:spLocks noChangeArrowheads="1"/>
          </p:cNvSpPr>
          <p:nvPr/>
        </p:nvSpPr>
        <p:spPr bwMode="auto">
          <a:xfrm>
            <a:off x="4745038" y="2606675"/>
            <a:ext cx="568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eaLnBrk="1" hangingPunct="1"/>
            <a:r>
              <a:rPr lang="en-US" altLang="zh-TW" sz="2000" b="1">
                <a:latin typeface="Times New Roman" panose="02020603050405020304" pitchFamily="18" charset="0"/>
                <a:ea typeface="新細明體" panose="02020500000000000000" pitchFamily="18" charset="-120"/>
              </a:rPr>
              <a:t>OR</a:t>
            </a:r>
            <a:endParaRPr lang="zh-TW" altLang="en-US" sz="2000" b="1">
              <a:latin typeface="Times New Roman" panose="02020603050405020304" pitchFamily="18" charset="0"/>
              <a:ea typeface="新細明體" panose="02020500000000000000" pitchFamily="18" charset="-120"/>
            </a:endParaRPr>
          </a:p>
        </p:txBody>
      </p:sp>
      <p:sp>
        <p:nvSpPr>
          <p:cNvPr id="52283" name="文字方塊 14">
            <a:extLst>
              <a:ext uri="{FF2B5EF4-FFF2-40B4-BE49-F238E27FC236}">
                <a16:creationId xmlns:a16="http://schemas.microsoft.com/office/drawing/2014/main" id="{56B0A501-D34D-416F-B42C-094FAE7636D5}"/>
              </a:ext>
            </a:extLst>
          </p:cNvPr>
          <p:cNvSpPr txBox="1">
            <a:spLocks noChangeArrowheads="1"/>
          </p:cNvSpPr>
          <p:nvPr/>
        </p:nvSpPr>
        <p:spPr bwMode="auto">
          <a:xfrm>
            <a:off x="6950075" y="2606675"/>
            <a:ext cx="741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Angsana New" panose="02020603050405020304" pitchFamily="18" charset="-34"/>
              </a:defRPr>
            </a:lvl1pPr>
            <a:lvl2pPr marL="742950" indent="-285750">
              <a:defRPr>
                <a:solidFill>
                  <a:schemeClr val="tx1"/>
                </a:solidFill>
                <a:latin typeface="Arial" panose="020B0604020202020204" pitchFamily="34" charset="0"/>
                <a:ea typeface="Angsana New" panose="02020603050405020304" pitchFamily="18" charset="-34"/>
              </a:defRPr>
            </a:lvl2pPr>
            <a:lvl3pPr marL="1143000" indent="-228600">
              <a:defRPr>
                <a:solidFill>
                  <a:schemeClr val="tx1"/>
                </a:solidFill>
                <a:latin typeface="Arial" panose="020B0604020202020204" pitchFamily="34" charset="0"/>
                <a:ea typeface="Angsana New" panose="02020603050405020304" pitchFamily="18" charset="-34"/>
              </a:defRPr>
            </a:lvl3pPr>
            <a:lvl4pPr marL="1600200" indent="-228600">
              <a:defRPr>
                <a:solidFill>
                  <a:schemeClr val="tx1"/>
                </a:solidFill>
                <a:latin typeface="Arial" panose="020B0604020202020204" pitchFamily="34" charset="0"/>
                <a:ea typeface="Angsana New" panose="02020603050405020304" pitchFamily="18" charset="-34"/>
              </a:defRPr>
            </a:lvl4pPr>
            <a:lvl5pPr marL="2057400" indent="-228600">
              <a:defRPr>
                <a:solidFill>
                  <a:schemeClr val="tx1"/>
                </a:solidFill>
                <a:latin typeface="Arial" panose="020B0604020202020204" pitchFamily="34" charset="0"/>
                <a:ea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20603050405020304" pitchFamily="18" charset="-34"/>
              </a:defRPr>
            </a:lvl9pPr>
          </a:lstStyle>
          <a:p>
            <a:pPr eaLnBrk="1" hangingPunct="1"/>
            <a:r>
              <a:rPr lang="en-US" altLang="zh-TW" sz="2000" b="1">
                <a:latin typeface="Times New Roman" panose="02020603050405020304" pitchFamily="18" charset="0"/>
                <a:ea typeface="新細明體" panose="02020500000000000000" pitchFamily="18" charset="-120"/>
              </a:rPr>
              <a:t>NOT</a:t>
            </a:r>
            <a:endParaRPr lang="zh-TW" altLang="en-US" sz="2000" b="1">
              <a:latin typeface="Times New Roman" panose="02020603050405020304" pitchFamily="18" charset="0"/>
              <a:ea typeface="新細明體" panose="02020500000000000000" pitchFamily="18" charset="-120"/>
            </a:endParaRPr>
          </a:p>
        </p:txBody>
      </p:sp>
    </p:spTree>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altLang="en-US" sz="1800" b="0" i="0" u="none" strike="noStrike" cap="none" normalizeH="0" baseline="0" smtClean="0">
            <a:ln>
              <a:noFill/>
            </a:ln>
            <a:solidFill>
              <a:schemeClr val="tx1"/>
            </a:solidFill>
            <a:effectLst/>
            <a:latin typeface="Arial" panose="020B0604020202020204" pitchFamily="34" charset="0"/>
            <a:ea typeface="Angsana New" panose="020B0502040204020203" pitchFamily="18" charset="-34"/>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altLang="en-US" sz="1800" b="0" i="0" u="none" strike="noStrike" cap="none" normalizeH="0" baseline="0" smtClean="0">
            <a:ln>
              <a:noFill/>
            </a:ln>
            <a:solidFill>
              <a:schemeClr val="tx1"/>
            </a:solidFill>
            <a:effectLst/>
            <a:latin typeface="Arial" panose="020B0604020202020204" pitchFamily="34" charset="0"/>
            <a:ea typeface="Angsana New" panose="020B0502040204020203" pitchFamily="18" charset="-34"/>
            <a:cs typeface="Arial" panose="020B0604020202020204" pitchFamily="34"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ab97">
  <a:themeElements>
    <a:clrScheme name="">
      <a:dk1>
        <a:srgbClr val="000000"/>
      </a:dk1>
      <a:lt1>
        <a:srgbClr val="FFFFFF"/>
      </a:lt1>
      <a:dk2>
        <a:srgbClr val="000082"/>
      </a:dk2>
      <a:lt2>
        <a:srgbClr val="C0C0C0"/>
      </a:lt2>
      <a:accent1>
        <a:srgbClr val="D01608"/>
      </a:accent1>
      <a:accent2>
        <a:srgbClr val="000082"/>
      </a:accent2>
      <a:accent3>
        <a:srgbClr val="FFFFFF"/>
      </a:accent3>
      <a:accent4>
        <a:srgbClr val="000000"/>
      </a:accent4>
      <a:accent5>
        <a:srgbClr val="E4ABAA"/>
      </a:accent5>
      <a:accent6>
        <a:srgbClr val="000075"/>
      </a:accent6>
      <a:hlink>
        <a:srgbClr val="00C000"/>
      </a:hlink>
      <a:folHlink>
        <a:srgbClr val="800080"/>
      </a:folHlink>
    </a:clrScheme>
    <a:fontScheme name="iab97">
      <a:majorFont>
        <a:latin typeface="Book Antiqua"/>
        <a:ea typeface="新細明體"/>
        <a:cs typeface=""/>
      </a:majorFont>
      <a:minorFont>
        <a:latin typeface="Book Antiqu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lnDef>
  </a:objectDefaults>
  <a:extraClrSchemeLst>
    <a:extraClrScheme>
      <a:clrScheme name="iab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ab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ab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ab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ab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ab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ab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1" u="sng" strike="noStrike" cap="none" normalizeH="0" baseline="0" smtClean="0">
            <a:ln>
              <a:noFill/>
            </a:ln>
            <a:solidFill>
              <a:srgbClr val="003366"/>
            </a:solidFill>
            <a:effectLst/>
            <a:latin typeface="Times New Roman" pitchFamily="18" charset="0"/>
          </a:defRPr>
        </a:defPPr>
      </a:lstStyle>
    </a:lnDef>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2285</TotalTime>
  <Words>3485</Words>
  <Application>Microsoft Office PowerPoint</Application>
  <PresentationFormat>On-screen Show (4:3)</PresentationFormat>
  <Paragraphs>712</Paragraphs>
  <Slides>49</Slides>
  <Notes>1</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49</vt:i4>
      </vt:variant>
    </vt:vector>
  </HeadingPairs>
  <TitlesOfParts>
    <vt:vector size="65" baseType="lpstr">
      <vt:lpstr>Arial</vt:lpstr>
      <vt:lpstr>Angsana New</vt:lpstr>
      <vt:lpstr>Times New Roman</vt:lpstr>
      <vt:lpstr>Wingdings</vt:lpstr>
      <vt:lpstr>Rockwell</vt:lpstr>
      <vt:lpstr>Book Antiqua</vt:lpstr>
      <vt:lpstr>新細明體</vt:lpstr>
      <vt:lpstr>Wingdings 2</vt:lpstr>
      <vt:lpstr>Georgia</vt:lpstr>
      <vt:lpstr>Symbol</vt:lpstr>
      <vt:lpstr>Verdana</vt:lpstr>
      <vt:lpstr>Comic Sans MS</vt:lpstr>
      <vt:lpstr>Layers</vt:lpstr>
      <vt:lpstr>Advantage</vt:lpstr>
      <vt:lpstr>iab97</vt:lpstr>
      <vt:lpstr>自訂設計</vt:lpstr>
      <vt:lpstr>Computer Architecture and Logic Design (CALD) Lecture 11</vt:lpstr>
      <vt:lpstr>Boolean Algebra and Logic Gates</vt:lpstr>
      <vt:lpstr>Algebra</vt:lpstr>
      <vt:lpstr>BASIC DEFINITIONS</vt:lpstr>
      <vt:lpstr>BASIC DEFINITIONS</vt:lpstr>
      <vt:lpstr>George Boole</vt:lpstr>
      <vt:lpstr>Axiomatic Definition of Boolean Algebra</vt:lpstr>
      <vt:lpstr>Boolean Algebra</vt:lpstr>
      <vt:lpstr>Postulates of Two-Valued Boolean Algebra</vt:lpstr>
      <vt:lpstr>Postulates of Two-Valued Boolean Algebra</vt:lpstr>
      <vt:lpstr>Postulates of Two-Valued Boolean Algebra</vt:lpstr>
      <vt:lpstr>Duality</vt:lpstr>
      <vt:lpstr>Basic Theorems</vt:lpstr>
      <vt:lpstr>Boolean Theorems</vt:lpstr>
      <vt:lpstr> DeMorgan’s Theorem</vt:lpstr>
      <vt:lpstr> Consensus Theorem</vt:lpstr>
      <vt:lpstr>Operator Precedence</vt:lpstr>
      <vt:lpstr> Boolean Functions</vt:lpstr>
      <vt:lpstr>Boolean Functions</vt:lpstr>
      <vt:lpstr>Boolean Functions</vt:lpstr>
      <vt:lpstr>Algebraic Manipulation</vt:lpstr>
      <vt:lpstr>Complement of a Function</vt:lpstr>
      <vt:lpstr>2.6 Canonical and Standard Forms </vt:lpstr>
      <vt:lpstr>Minterms and Maxterms</vt:lpstr>
      <vt:lpstr>Minterms and Maxterms</vt:lpstr>
      <vt:lpstr>Minterms and Maxterms</vt:lpstr>
      <vt:lpstr>Sum of Minterms</vt:lpstr>
      <vt:lpstr>Product of Maxterms</vt:lpstr>
      <vt:lpstr>Conversion between Canonical Forms</vt:lpstr>
      <vt:lpstr>PowerPoint Presentation</vt:lpstr>
      <vt:lpstr>Standard Forms</vt:lpstr>
      <vt:lpstr>Implementation</vt:lpstr>
      <vt:lpstr>2.7 Other Logic Operations (</vt:lpstr>
      <vt:lpstr>Boolean Expressions</vt:lpstr>
      <vt:lpstr>2.8 Digital Logic Gates</vt:lpstr>
      <vt:lpstr>Standard Gates</vt:lpstr>
      <vt:lpstr>Summary of Logic Gates</vt:lpstr>
      <vt:lpstr>PowerPoint Presentation</vt:lpstr>
      <vt:lpstr>Multiple Inputs</vt:lpstr>
      <vt:lpstr>Multiple Inputs</vt:lpstr>
      <vt:lpstr>Multiple Inputs</vt:lpstr>
      <vt:lpstr>Multiple Inputs</vt:lpstr>
      <vt:lpstr>Positive and Negative Logic</vt:lpstr>
      <vt:lpstr>Positive and Negative Logic</vt:lpstr>
      <vt:lpstr>2.9 Integrated Circuits</vt:lpstr>
      <vt:lpstr>Digital Logic Families</vt:lpstr>
      <vt:lpstr>Digital Logic Families</vt:lpstr>
      <vt:lpstr>CAD</vt:lpstr>
      <vt:lpstr>Chip Design</vt:lpstr>
    </vt:vector>
  </TitlesOfParts>
  <Manager/>
  <Company>Kasetsart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subject/>
  <dc:creator>Pradondet Nilagupta</dc:creator>
  <cp:keywords/>
  <dc:description/>
  <cp:lastModifiedBy>Spring2020</cp:lastModifiedBy>
  <cp:revision>96</cp:revision>
  <cp:lastPrinted>1601-01-01T00:00:00Z</cp:lastPrinted>
  <dcterms:created xsi:type="dcterms:W3CDTF">2007-10-31T16:45:31Z</dcterms:created>
  <dcterms:modified xsi:type="dcterms:W3CDTF">2023-12-08T05:43:26Z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TC102037551033</vt:lpwstr>
  </property>
</Properties>
</file>