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53D4-A6C2-483E-BAB3-90E3E97EC59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5041-A0E7-4793-97B4-5DC9A06A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F7183-0697-4494-9460-E0CCC6D80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4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9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4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5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6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5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5EA-35CC-4A1B-9492-308B1FDEE1F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F5EA-35CC-4A1B-9492-308B1FDEE1F1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A4BCF-1C0F-4A50-9244-BD6A7988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8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047866" y="2412717"/>
            <a:ext cx="8144134" cy="1477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IN" b="1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BUCKET, RADIX SORT &amp; BINARY TREES</a:t>
            </a:r>
            <a:endParaRPr lang="en-US" sz="4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4047866" y="5191369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CSC-221		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Engr.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Ayesha Khan	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 Structure and Algorithms</a:t>
            </a:r>
          </a:p>
          <a:p>
            <a:endParaRPr lang="en-I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5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Class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8866" y="2184687"/>
            <a:ext cx="6079115" cy="27613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2309379"/>
            <a:ext cx="5250873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5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method and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316" y="2178122"/>
            <a:ext cx="4891337" cy="3245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997" y="3260580"/>
            <a:ext cx="6684747" cy="169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4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69DEC4-C836-43C6-92FC-8018E524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AF5A83-FE6F-4EBE-9DD1-7A974FE67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In pre-order traversal, each node is processed before (pre) either of its sub-trees. This is the simplest traversal to understand. However, even though each node is processed before the sub-trees, it still requires that some information must be maintained while moving down the tree. Let us consider 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0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69DEC4-C836-43C6-92FC-8018E524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AF5A83-FE6F-4EBE-9DD1-7A974FE6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737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Pre-order traversal is defined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Visit the root (Step 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Traverse the left sub-tree in Pre-order (Step 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Traverse the right sub-tree in Pre-order (Step 3)</a:t>
            </a:r>
          </a:p>
          <a:p>
            <a:pPr algn="l"/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With this definition, let us try to traverse the above tree –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72978D-BDD5-41F3-BB39-03705002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963" y="2037522"/>
            <a:ext cx="4708938" cy="331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8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69DEC4-C836-43C6-92FC-8018E524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AF5A83-FE6F-4EBE-9DD1-7A974FE6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737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C603636-4D53-462C-8BFB-23606AC8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04" y="1260475"/>
            <a:ext cx="7147751" cy="54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1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69DEC4-C836-43C6-92FC-8018E524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722"/>
            <a:ext cx="10515600" cy="1325563"/>
          </a:xfrm>
        </p:spPr>
        <p:txBody>
          <a:bodyPr/>
          <a:lstStyle/>
          <a:p>
            <a:r>
              <a:rPr lang="en-US" dirty="0"/>
              <a:t>Pre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AF5A83-FE6F-4EBE-9DD1-7A974FE6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737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C1C6697-7406-482A-BE9F-A30FC5FE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529" y="805276"/>
            <a:ext cx="7738049" cy="565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4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C727E-CF38-4EF0-9722-1A593AFA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473B4BB-8F62-41AC-B4D4-B4AF84BA1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71" y="2173115"/>
            <a:ext cx="10172858" cy="2703685"/>
          </a:xfrm>
        </p:spPr>
      </p:pic>
    </p:spTree>
    <p:extLst>
      <p:ext uri="{BB962C8B-B14F-4D97-AF65-F5344CB8AC3E}">
        <p14:creationId xmlns:p14="http://schemas.microsoft.com/office/powerpoint/2010/main" val="158011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87F3A-03E6-4059-9F81-838FE901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F5F6CC-5F45-4544-BF39-E667DA31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In Post-Order traversal, the root is visited after both sub-trees are completed. Post-order traversal is defined as follows:-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Traverse the left sub-tree in post-order. (Step 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Traverse the right sub-tree in post-order. (Step 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Visit the root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6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9FC11B-0AB4-4464-A1B2-7967007F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E207D87-4BBB-4234-ADA1-82FF9B2F8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893" y="358756"/>
            <a:ext cx="6715246" cy="6134119"/>
          </a:xfrm>
        </p:spPr>
      </p:pic>
    </p:spTree>
    <p:extLst>
      <p:ext uri="{BB962C8B-B14F-4D97-AF65-F5344CB8AC3E}">
        <p14:creationId xmlns:p14="http://schemas.microsoft.com/office/powerpoint/2010/main" val="1472192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FBB53-1E20-4157-AA2E-F43C33D4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EC6A22-8750-48FB-8A47-875A2015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AEBDFE-4F31-4536-BEDC-148A4121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33" y="490463"/>
            <a:ext cx="7734275" cy="55164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1DF5D58-E25C-4686-91C4-491F75453D69}"/>
              </a:ext>
            </a:extLst>
          </p:cNvPr>
          <p:cNvSpPr txBox="1">
            <a:spLocks/>
          </p:cNvSpPr>
          <p:nvPr/>
        </p:nvSpPr>
        <p:spPr>
          <a:xfrm>
            <a:off x="838200" y="18160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CDCC3F4-3671-4FA1-9D9C-E18588CF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33" y="480864"/>
            <a:ext cx="7734275" cy="551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9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Bucket sort, or bin sort, is a sorting algorithm that works by distributing the elements of an array into a number of buckets. Each bucket is then sorted individually, either using a different sorting algorithm, or by recursively applying the bucket sorting algorithm.</a:t>
            </a:r>
          </a:p>
        </p:txBody>
      </p:sp>
    </p:spTree>
    <p:extLst>
      <p:ext uri="{BB962C8B-B14F-4D97-AF65-F5344CB8AC3E}">
        <p14:creationId xmlns:p14="http://schemas.microsoft.com/office/powerpoint/2010/main" val="4004835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1.Implement bucket sort using linked list.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Create static tree and perform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preorder and post order traversal. Also search a required node in the tree.</a:t>
            </a:r>
          </a:p>
        </p:txBody>
      </p:sp>
    </p:spTree>
    <p:extLst>
      <p:ext uri="{BB962C8B-B14F-4D97-AF65-F5344CB8AC3E}">
        <p14:creationId xmlns:p14="http://schemas.microsoft.com/office/powerpoint/2010/main" val="1699234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208" y="2408087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 You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6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Bucket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bucketSort(arr[], n)</a:t>
            </a:r>
          </a:p>
          <a:p>
            <a:r>
              <a:rPr lang="en-US"/>
              <a:t>1) Create n empty buckets (Or lists).</a:t>
            </a:r>
          </a:p>
          <a:p>
            <a:r>
              <a:rPr lang="en-US"/>
              <a:t>2) Do following for every array element arr[i].</a:t>
            </a:r>
          </a:p>
          <a:p>
            <a:r>
              <a:rPr lang="en-US"/>
              <a:t>.......a) Insert arr[i] into bucket[n*array[i]]</a:t>
            </a:r>
          </a:p>
          <a:p>
            <a:r>
              <a:rPr lang="en-US"/>
              <a:t>3) Sort individual buckets using insertion sort.</a:t>
            </a:r>
          </a:p>
          <a:p>
            <a:r>
              <a:rPr lang="en-US"/>
              <a:t>4) Concatenate all sorted buckets.</a:t>
            </a:r>
          </a:p>
        </p:txBody>
      </p:sp>
    </p:spTree>
    <p:extLst>
      <p:ext uri="{BB962C8B-B14F-4D97-AF65-F5344CB8AC3E}">
        <p14:creationId xmlns:p14="http://schemas.microsoft.com/office/powerpoint/2010/main" val="63274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Radix Sort is to do digit by digit sort starting from least significant digit to most significant digit. Radix sort uses counting sort as a subroutine to sort.</a:t>
            </a:r>
          </a:p>
          <a:p>
            <a:r>
              <a:rPr lang="en-US" dirty="0"/>
              <a:t>Algorithm </a:t>
            </a:r>
          </a:p>
          <a:p>
            <a:r>
              <a:rPr lang="en-US" dirty="0"/>
              <a:t>https://www.geeksforgeeks.org/radix-sort/</a:t>
            </a:r>
          </a:p>
        </p:txBody>
      </p:sp>
    </p:spTree>
    <p:extLst>
      <p:ext uri="{BB962C8B-B14F-4D97-AF65-F5344CB8AC3E}">
        <p14:creationId xmlns:p14="http://schemas.microsoft.com/office/powerpoint/2010/main" val="141184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is a special type of tree in which every node or vertex has either no child node or one child node or two child nodes. A binary tree is an important class of a tree data structure in which a node can have at most two children.</a:t>
            </a:r>
          </a:p>
          <a:p>
            <a:r>
              <a:rPr lang="en-US" dirty="0"/>
              <a:t>Child node in a binary tree on the left is termed as 'left child node' and node in the right is termed as the 'right child node.'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9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figure mentioned below, the root node 8 has two children 3 and 10; then this two child node again acts as a parent node for 1 and 6 for left parent node 3 and 14 for right parent node 10. Similarly, 6 and 14 has a child node.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464" y="3580327"/>
            <a:ext cx="4838700" cy="290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4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to represent binary trees. These are:</a:t>
            </a:r>
          </a:p>
          <a:p>
            <a:r>
              <a:rPr lang="en-US" dirty="0"/>
              <a:t>Using arrays</a:t>
            </a:r>
          </a:p>
          <a:p>
            <a:r>
              <a:rPr lang="en-US" dirty="0"/>
              <a:t>Using Linked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0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Binary Tree Using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Root index=p;</a:t>
            </a:r>
            <a:br>
              <a:rPr lang="en-US" dirty="0"/>
            </a:br>
            <a:r>
              <a:rPr lang="en-US" dirty="0"/>
              <a:t>then </a:t>
            </a:r>
            <a:r>
              <a:rPr lang="en-US" dirty="0" err="1"/>
              <a:t>left_child</a:t>
            </a:r>
            <a:r>
              <a:rPr lang="en-US" dirty="0"/>
              <a:t>=(2*p)+1;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right_child</a:t>
            </a:r>
            <a:r>
              <a:rPr lang="en-US" dirty="0"/>
              <a:t>=(2*p)+2;</a:t>
            </a:r>
          </a:p>
        </p:txBody>
      </p:sp>
    </p:spTree>
    <p:extLst>
      <p:ext uri="{BB962C8B-B14F-4D97-AF65-F5344CB8AC3E}">
        <p14:creationId xmlns:p14="http://schemas.microsoft.com/office/powerpoint/2010/main" val="290540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Class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6684" y="2755287"/>
            <a:ext cx="3870244" cy="2211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39219"/>
            <a:ext cx="4615927" cy="24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2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528</Words>
  <Application>Microsoft Office PowerPoint</Application>
  <PresentationFormat>Widescreen</PresentationFormat>
  <Paragraphs>54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  <vt:lpstr>Bucket Sort</vt:lpstr>
      <vt:lpstr>Bucket Algorithm</vt:lpstr>
      <vt:lpstr>Radix Sort</vt:lpstr>
      <vt:lpstr>Binary trees</vt:lpstr>
      <vt:lpstr>Binary trees</vt:lpstr>
      <vt:lpstr>Implementation of binary trees</vt:lpstr>
      <vt:lpstr>Static Binary Tree Using Arrays</vt:lpstr>
      <vt:lpstr>Array Implementation Class</vt:lpstr>
      <vt:lpstr>Array Implementation Class</vt:lpstr>
      <vt:lpstr>Main method and output</vt:lpstr>
      <vt:lpstr>Pre order traversal</vt:lpstr>
      <vt:lpstr>Pre order traversal</vt:lpstr>
      <vt:lpstr>Pre order traversal</vt:lpstr>
      <vt:lpstr>Pre order traversal</vt:lpstr>
      <vt:lpstr>PowerPoint Presentation</vt:lpstr>
      <vt:lpstr>Post order</vt:lpstr>
      <vt:lpstr>PowerPoint Presentation</vt:lpstr>
      <vt:lpstr>PowerPoint Presentation</vt:lpstr>
      <vt:lpstr>Lab Tasks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to BUKC</dc:creator>
  <cp:lastModifiedBy>Bahria University</cp:lastModifiedBy>
  <cp:revision>5</cp:revision>
  <dcterms:created xsi:type="dcterms:W3CDTF">2021-12-30T04:08:55Z</dcterms:created>
  <dcterms:modified xsi:type="dcterms:W3CDTF">2021-12-30T04:42:18Z</dcterms:modified>
</cp:coreProperties>
</file>