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301" r:id="rId6"/>
    <p:sldId id="262" r:id="rId7"/>
    <p:sldId id="263" r:id="rId8"/>
    <p:sldId id="265" r:id="rId9"/>
    <p:sldId id="267" r:id="rId10"/>
    <p:sldId id="269" r:id="rId11"/>
    <p:sldId id="270" r:id="rId12"/>
    <p:sldId id="271" r:id="rId13"/>
    <p:sldId id="272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B64A-8266-4FAD-85C3-54DE86F033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D490-64A9-41C4-9E85-C6E890EB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 /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 /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 /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1"/>
            <a:ext cx="8382000" cy="63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72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78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8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79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38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90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326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95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38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54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10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5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32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73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57600"/>
            <a:ext cx="914399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5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1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69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11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31598"/>
            <a:ext cx="90678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26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28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58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59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07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901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18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936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000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231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02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25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Pakistan Needs China &amp; </a:t>
            </a:r>
            <a:r>
              <a:rPr lang="en-GB" dirty="0"/>
              <a:t>CPEC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reason: Defense Security</a:t>
            </a:r>
          </a:p>
          <a:p>
            <a:r>
              <a:rPr lang="en-US" dirty="0"/>
              <a:t>Second reason: Diplomatic need</a:t>
            </a:r>
          </a:p>
          <a:p>
            <a:r>
              <a:rPr lang="en-US" dirty="0"/>
              <a:t>Third reason: Chinese Investment</a:t>
            </a:r>
          </a:p>
          <a:p>
            <a:r>
              <a:rPr lang="en-US" dirty="0"/>
              <a:t>Fourth reason: Acquisition of Technology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700" dirty="0"/>
              <a:t>Why China needs Pakistan &amp; </a:t>
            </a:r>
            <a:r>
              <a:rPr lang="en-GB" sz="4700" dirty="0"/>
              <a:t>CPEC 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78895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343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308"/>
            <a:ext cx="9144000" cy="339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3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8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65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25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</Words>
  <Application>Microsoft Office PowerPoint</Application>
  <PresentationFormat>On-screen Show (4:3)</PresentationFormat>
  <Paragraphs>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Why Pakistan Needs China &amp; CPEC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Sapna202022@outlook.com</cp:lastModifiedBy>
  <cp:revision>7</cp:revision>
  <dcterms:created xsi:type="dcterms:W3CDTF">2022-01-04T05:33:49Z</dcterms:created>
  <dcterms:modified xsi:type="dcterms:W3CDTF">2023-12-07T17:40:37Z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2078194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S9.1.2</vt:lpwstr>
  </property>
</Properties>
</file>