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5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7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42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8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3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0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D81ED4-19E2-4D3F-8BF2-219E7C9B5F9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6FAB81-2261-48E0-B144-30D827F4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2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jazeera.com/news/2017/2/28/14-things-to-know-about-abdul-sattar-edhi" TargetMode="External"/><Relationship Id="rId2" Type="http://schemas.openxmlformats.org/officeDocument/2006/relationships/hyperlink" Target="https://en.wikipedia.org/wiki/Abdul_Sattar_Edh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theon.world/profile/person/Abdul_Sattar_Edhi/" TargetMode="External"/><Relationship Id="rId4" Type="http://schemas.openxmlformats.org/officeDocument/2006/relationships/hyperlink" Target="https://edhi.org/founder-profil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2D0E-7068-AE14-2327-EA795A4D7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Dr. Abdul Sattar Edhi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E615E-8102-D5D4-5AE1-9E204062B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3664" y="5735637"/>
            <a:ext cx="4253023" cy="792754"/>
          </a:xfrm>
        </p:spPr>
        <p:txBody>
          <a:bodyPr/>
          <a:lstStyle/>
          <a:p>
            <a:r>
              <a:rPr lang="en-US"/>
              <a:t>Abdullah (02-131222-099)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FF2A-1549-0D55-7C3E-6F4CA91C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5B73-3534-937B-F191-5D1A865A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3C-A880-49DA-17BC-F006241F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D05A-393B-AFE2-D03D-16B6B996D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1D51-D4EA-4EC2-C792-87ACDBB2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839C-6FA1-7BF9-5650-65D3E722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DC73-1304-7F26-818A-1DC410F9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marL="3690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https://en.wikipedia.org/wiki/Abdul_Sattar_Edhi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https://www.aljazeera.com/news/2017/2/28/14-things-to-know-about-abdul-sattar-edhi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https://edhi.org/founder-profile/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https://pantheon.world/profile/person/Abdul_Sattar_Edhi/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9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8A12-0636-F9FA-E53F-7224D7E0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42" y="2943775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0384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</TotalTime>
  <Words>68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Times New Roman</vt:lpstr>
      <vt:lpstr>Wingdings 2</vt:lpstr>
      <vt:lpstr>Slate</vt:lpstr>
      <vt:lpstr>Dr. Abdul Sattar Edhi</vt:lpstr>
      <vt:lpstr>Biography</vt:lpstr>
      <vt:lpstr>Struggles</vt:lpstr>
      <vt:lpstr>Achievements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02-131222-099</dc:creator>
  <cp:lastModifiedBy>02-131222-099</cp:lastModifiedBy>
  <cp:revision>10</cp:revision>
  <dcterms:created xsi:type="dcterms:W3CDTF">2023-10-04T09:38:17Z</dcterms:created>
  <dcterms:modified xsi:type="dcterms:W3CDTF">2023-10-04T10:05:16Z</dcterms:modified>
</cp:coreProperties>
</file>