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28"/>
  </p:notesMasterIdLst>
  <p:sldIdLst>
    <p:sldId id="28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3" r:id="rId23"/>
    <p:sldId id="285" r:id="rId24"/>
    <p:sldId id="286"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89418" autoAdjust="0"/>
  </p:normalViewPr>
  <p:slideViewPr>
    <p:cSldViewPr>
      <p:cViewPr varScale="1">
        <p:scale>
          <a:sx n="71" d="100"/>
          <a:sy n="71" d="100"/>
        </p:scale>
        <p:origin x="121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51057-9FBC-4E9A-B3BE-4500C1CEBBD6}" type="datetimeFigureOut">
              <a:rPr lang="en-US" smtClean="0"/>
              <a:pPr/>
              <a:t>3/17/2024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9310CE-F1CF-49F2-A4CF-6A98E0D3F144}" type="slidenum">
              <a:rPr lang="en-US" smtClean="0"/>
              <a:pPr/>
              <a:t>‹#›</a:t>
            </a:fld>
            <a:endParaRPr lang="en-US"/>
          </a:p>
        </p:txBody>
      </p:sp>
    </p:spTree>
    <p:extLst>
      <p:ext uri="{BB962C8B-B14F-4D97-AF65-F5344CB8AC3E}">
        <p14:creationId xmlns:p14="http://schemas.microsoft.com/office/powerpoint/2010/main" val="2344328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xmlns=""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solidFill>
                  <a:srgbClr val="000000"/>
                </a:solidFill>
              </a:rPr>
              <a:pPr eaLnBrk="1" hangingPunct="1"/>
              <a:t>1</a:t>
            </a:fld>
            <a:endParaRPr lang="en-US" altLang="en-US" dirty="0">
              <a:solidFill>
                <a:srgbClr val="000000"/>
              </a:solidFill>
            </a:endParaRPr>
          </a:p>
        </p:txBody>
      </p:sp>
      <p:sp>
        <p:nvSpPr>
          <p:cNvPr id="15363" name="Rectangle 2">
            <a:extLst>
              <a:ext uri="{FF2B5EF4-FFF2-40B4-BE49-F238E27FC236}">
                <a16:creationId xmlns:a16="http://schemas.microsoft.com/office/drawing/2014/main" xmlns=""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xmlns=""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00435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Add example from pg: 115</a:t>
            </a: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57B4B1F-8FFB-404A-9684-1B1D1295EF8D}" type="slidenum">
              <a:rPr lang="en-US" altLang="en-US" smtClean="0"/>
              <a:pPr>
                <a:spcBef>
                  <a:spcPct val="0"/>
                </a:spcBef>
              </a:pPr>
              <a:t>2</a:t>
            </a:fld>
            <a:endParaRPr lang="en-US" altLang="en-US" smtClean="0"/>
          </a:p>
        </p:txBody>
      </p:sp>
    </p:spTree>
    <p:extLst>
      <p:ext uri="{BB962C8B-B14F-4D97-AF65-F5344CB8AC3E}">
        <p14:creationId xmlns:p14="http://schemas.microsoft.com/office/powerpoint/2010/main" val="104694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0BEE56-CE5C-4AE4-9106-0DB6CA818306}" type="slidenum">
              <a:rPr lang="en-US" altLang="en-US" smtClean="0"/>
              <a:pPr>
                <a:spcBef>
                  <a:spcPct val="0"/>
                </a:spcBef>
              </a:pPr>
              <a:t>4</a:t>
            </a:fld>
            <a:endParaRPr lang="en-US" altLang="en-US" smtClean="0"/>
          </a:p>
        </p:txBody>
      </p:sp>
    </p:spTree>
    <p:extLst>
      <p:ext uri="{BB962C8B-B14F-4D97-AF65-F5344CB8AC3E}">
        <p14:creationId xmlns:p14="http://schemas.microsoft.com/office/powerpoint/2010/main" val="848161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AC05E8D-861C-4330-BD47-65318D4134A2}" type="slidenum">
              <a:rPr lang="en-US" altLang="en-US" smtClean="0"/>
              <a:pPr>
                <a:spcBef>
                  <a:spcPct val="0"/>
                </a:spcBef>
              </a:pPr>
              <a:t>11</a:t>
            </a:fld>
            <a:endParaRPr lang="en-US" altLang="en-US" smtClean="0"/>
          </a:p>
        </p:txBody>
      </p:sp>
    </p:spTree>
    <p:extLst>
      <p:ext uri="{BB962C8B-B14F-4D97-AF65-F5344CB8AC3E}">
        <p14:creationId xmlns:p14="http://schemas.microsoft.com/office/powerpoint/2010/main" val="15054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ED8D15-9F6A-48F1-AD28-597B9B62A472}" type="slidenum">
              <a:rPr lang="en-US" altLang="en-US" smtClean="0"/>
              <a:pPr>
                <a:spcBef>
                  <a:spcPct val="0"/>
                </a:spcBef>
              </a:pPr>
              <a:t>19</a:t>
            </a:fld>
            <a:endParaRPr lang="en-US" altLang="en-US" smtClean="0"/>
          </a:p>
        </p:txBody>
      </p:sp>
    </p:spTree>
    <p:extLst>
      <p:ext uri="{BB962C8B-B14F-4D97-AF65-F5344CB8AC3E}">
        <p14:creationId xmlns:p14="http://schemas.microsoft.com/office/powerpoint/2010/main" val="635064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EC60B9B-CE60-430B-9733-26D4AC210B97}" type="datetimeFigureOut">
              <a:rPr lang="en-US" smtClean="0"/>
              <a:pPr/>
              <a:t>3/17/2024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B5CC273-2902-41C5-B0BB-CB01E531BFB4}"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44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C60B9B-CE60-430B-9733-26D4AC210B97}"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19785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C60B9B-CE60-430B-9733-26D4AC210B97}"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4253421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Placeholder 4" descr="Green, yellow, black and white tartan">
            <a:extLst>
              <a:ext uri="{FF2B5EF4-FFF2-40B4-BE49-F238E27FC236}">
                <a16:creationId xmlns:a16="http://schemas.microsoft.com/office/drawing/2014/main" xmlns="" id="{99E2DEE3-7335-4BA9-87A2-5AC14A7EF9AE}"/>
              </a:ext>
            </a:extLst>
          </p:cNvPr>
          <p:cNvPicPr>
            <a:picLocks noChangeAspect="1"/>
          </p:cNvPicPr>
          <p:nvPr userDrawn="1"/>
        </p:nvPicPr>
        <p:blipFill rotWithShape="1">
          <a:blip r:embed="rId2"/>
          <a:srcRect/>
          <a:stretch/>
        </p:blipFill>
        <p:spPr>
          <a:xfrm>
            <a:off x="0" y="0"/>
            <a:ext cx="9144000" cy="6858000"/>
          </a:xfrm>
          <a:prstGeom prst="rect">
            <a:avLst/>
          </a:prstGeom>
        </p:spPr>
      </p:pic>
      <p:sp>
        <p:nvSpPr>
          <p:cNvPr id="4" name="Title 3">
            <a:extLst>
              <a:ext uri="{FF2B5EF4-FFF2-40B4-BE49-F238E27FC236}">
                <a16:creationId xmlns:a16="http://schemas.microsoft.com/office/drawing/2014/main" xmlns="" id="{FE7964CB-E75A-4A03-88D3-6A48EF650A09}"/>
              </a:ext>
            </a:extLst>
          </p:cNvPr>
          <p:cNvSpPr>
            <a:spLocks noGrp="1"/>
          </p:cNvSpPr>
          <p:nvPr>
            <p:ph type="title" hasCustomPrompt="1"/>
          </p:nvPr>
        </p:nvSpPr>
        <p:spPr>
          <a:xfrm>
            <a:off x="0" y="2428240"/>
            <a:ext cx="9144000" cy="1857205"/>
          </a:xfrm>
          <a:prstGeom prst="rect">
            <a:avLst/>
          </a:prstGeom>
          <a:solidFill>
            <a:schemeClr val="bg1"/>
          </a:solidFill>
        </p:spPr>
        <p:txBody>
          <a:bodyPr anchor="ctr">
            <a:normAutofit/>
          </a:bodyPr>
          <a:lstStyle>
            <a:lvl1pPr algn="ctr">
              <a:defRPr sz="3600" b="1">
                <a:solidFill>
                  <a:schemeClr val="tx1"/>
                </a:solidFill>
              </a:defRPr>
            </a:lvl1pPr>
          </a:lstStyle>
          <a:p>
            <a:r>
              <a:rPr lang="en-US" dirty="0"/>
              <a:t>Insert title here</a:t>
            </a:r>
          </a:p>
        </p:txBody>
      </p:sp>
    </p:spTree>
    <p:extLst>
      <p:ext uri="{BB962C8B-B14F-4D97-AF65-F5344CB8AC3E}">
        <p14:creationId xmlns:p14="http://schemas.microsoft.com/office/powerpoint/2010/main" val="3984315578"/>
      </p:ext>
    </p:extLst>
  </p:cSld>
  <p:clrMapOvr>
    <a:masterClrMapping/>
  </p:clrMapOvr>
  <p:extLst>
    <p:ext uri="{DCECCB84-F9BA-43D5-87BE-67443E8EF086}">
      <p15:sldGuideLst xmlns:p15="http://schemas.microsoft.com/office/powerpoint/2012/main">
        <p15:guide id="4294967295" pos="280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87E8F-5716-4A71-B64F-EC5A742B45D2}"/>
              </a:ext>
            </a:extLst>
          </p:cNvPr>
          <p:cNvSpPr>
            <a:spLocks noGrp="1"/>
          </p:cNvSpPr>
          <p:nvPr>
            <p:ph type="title" hasCustomPrompt="1"/>
          </p:nvPr>
        </p:nvSpPr>
        <p:spPr>
          <a:xfrm>
            <a:off x="571500" y="715961"/>
            <a:ext cx="4857750" cy="1189038"/>
          </a:xfrm>
          <a:prstGeom prst="rect">
            <a:avLst/>
          </a:prstGeom>
        </p:spPr>
        <p:txBody>
          <a:bodyPr anchor="t">
            <a:noAutofit/>
          </a:bodyPr>
          <a:lstStyle>
            <a:lvl1pPr>
              <a:spcBef>
                <a:spcPts val="750"/>
              </a:spcBef>
              <a:defRPr sz="3000" b="1">
                <a:solidFill>
                  <a:schemeClr val="accent3"/>
                </a:solidFill>
              </a:defRPr>
            </a:lvl1pPr>
          </a:lstStyle>
          <a:p>
            <a:r>
              <a:rPr lang="en-US" dirty="0"/>
              <a:t>Insert title here</a:t>
            </a:r>
          </a:p>
        </p:txBody>
      </p:sp>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hasCustomPrompt="1"/>
          </p:nvPr>
        </p:nvSpPr>
        <p:spPr>
          <a:xfrm>
            <a:off x="571500" y="1905000"/>
            <a:ext cx="4857750" cy="3276600"/>
          </a:xfrm>
          <a:prstGeom prst="rect">
            <a:avLst/>
          </a:prstGeom>
        </p:spPr>
        <p:txBody>
          <a:bodyPr/>
          <a:lstStyle>
            <a:lvl1pPr marL="0" indent="0">
              <a:lnSpc>
                <a:spcPct val="100000"/>
              </a:lnSpc>
              <a:buNone/>
              <a:defRPr sz="1350" b="1">
                <a:solidFill>
                  <a:schemeClr val="bg1"/>
                </a:solidFill>
              </a:defRPr>
            </a:lvl1pPr>
            <a:lvl2pPr marL="171450">
              <a:lnSpc>
                <a:spcPct val="100000"/>
              </a:lnSpc>
              <a:spcBef>
                <a:spcPts val="750"/>
              </a:spcBef>
              <a:defRPr sz="1350">
                <a:solidFill>
                  <a:schemeClr val="bg1"/>
                </a:solidFill>
              </a:defRPr>
            </a:lvl2pPr>
          </a:lstStyle>
          <a:p>
            <a:pPr lvl="0"/>
            <a:r>
              <a:rPr lang="en-US" dirty="0"/>
              <a:t>Insert subtitle here</a:t>
            </a:r>
          </a:p>
          <a:p>
            <a:pPr lvl="1"/>
            <a:r>
              <a:rPr lang="en-US" dirty="0"/>
              <a:t>Insert content here</a:t>
            </a:r>
          </a:p>
        </p:txBody>
      </p:sp>
      <p:pic>
        <p:nvPicPr>
          <p:cNvPr id="6" name="Picture Placeholder 10" descr="Green, yellow, black and white tartan">
            <a:extLst>
              <a:ext uri="{FF2B5EF4-FFF2-40B4-BE49-F238E27FC236}">
                <a16:creationId xmlns:a16="http://schemas.microsoft.com/office/drawing/2014/main" xmlns="" id="{1731029F-3C34-499C-982F-5B42D51B4716}"/>
              </a:ext>
            </a:extLst>
          </p:cNvPr>
          <p:cNvPicPr>
            <a:picLocks noChangeAspect="1"/>
          </p:cNvPicPr>
          <p:nvPr userDrawn="1"/>
        </p:nvPicPr>
        <p:blipFill rotWithShape="1">
          <a:blip r:embed="rId2"/>
          <a:srcRect l="23" r="23"/>
          <a:stretch/>
        </p:blipFill>
        <p:spPr>
          <a:xfrm>
            <a:off x="5894614" y="0"/>
            <a:ext cx="3249386" cy="6858000"/>
          </a:xfrm>
          <a:prstGeom prst="rect">
            <a:avLst/>
          </a:prstGeom>
        </p:spPr>
      </p:pic>
    </p:spTree>
    <p:extLst>
      <p:ext uri="{BB962C8B-B14F-4D97-AF65-F5344CB8AC3E}">
        <p14:creationId xmlns:p14="http://schemas.microsoft.com/office/powerpoint/2010/main" val="242326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294967295" orient="horz" pos="2160">
          <p15:clr>
            <a:srgbClr val="FBAE40"/>
          </p15:clr>
        </p15:guide>
        <p15:guide id="4294967295" pos="6127">
          <p15:clr>
            <a:srgbClr val="5ACBF0"/>
          </p15:clr>
        </p15:guide>
        <p15:guide id="4294967295" orient="horz" pos="2240">
          <p15:clr>
            <a:srgbClr val="5ACBF0"/>
          </p15:clr>
        </p15:guide>
        <p15:guide id="4294967295" orient="horz" pos="2487">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5"/>
        </a:solidFill>
        <a:effectLst/>
      </p:bgPr>
    </p:bg>
    <p:spTree>
      <p:nvGrpSpPr>
        <p:cNvPr id="1" name=""/>
        <p:cNvGrpSpPr/>
        <p:nvPr/>
      </p:nvGrpSpPr>
      <p:grpSpPr>
        <a:xfrm>
          <a:off x="0" y="0"/>
          <a:ext cx="0" cy="0"/>
          <a:chOff x="0" y="0"/>
          <a:chExt cx="0" cy="0"/>
        </a:xfrm>
      </p:grpSpPr>
      <p:pic>
        <p:nvPicPr>
          <p:cNvPr id="8" name="Picture Placeholder 7" descr="Opaque white stripes background">
            <a:extLst>
              <a:ext uri="{FF2B5EF4-FFF2-40B4-BE49-F238E27FC236}">
                <a16:creationId xmlns:a16="http://schemas.microsoft.com/office/drawing/2014/main" xmlns="" id="{D128951E-5030-4C5A-B68A-CD8DD1F7F6FC}"/>
              </a:ext>
            </a:extLst>
          </p:cNvPr>
          <p:cNvPicPr>
            <a:picLocks noChangeAspect="1"/>
          </p:cNvPicPr>
          <p:nvPr userDrawn="1"/>
        </p:nvPicPr>
        <p:blipFill>
          <a:blip r:embed="rId2"/>
          <a:srcRect/>
          <a:stretch>
            <a:fillRect/>
          </a:stretch>
        </p:blipFill>
        <p:spPr>
          <a:xfrm>
            <a:off x="0" y="0"/>
            <a:ext cx="9144000" cy="6858000"/>
          </a:xfrm>
          <a:prstGeom prst="rect">
            <a:avLst/>
          </a:prstGeom>
        </p:spPr>
      </p:pic>
      <p:sp>
        <p:nvSpPr>
          <p:cNvPr id="5" name="Title 1">
            <a:extLst>
              <a:ext uri="{FF2B5EF4-FFF2-40B4-BE49-F238E27FC236}">
                <a16:creationId xmlns:a16="http://schemas.microsoft.com/office/drawing/2014/main" xmlns="" id="{3D9303A2-B30A-054C-B809-053B909E125F}"/>
              </a:ext>
            </a:extLst>
          </p:cNvPr>
          <p:cNvSpPr>
            <a:spLocks noGrp="1"/>
          </p:cNvSpPr>
          <p:nvPr>
            <p:ph type="title" hasCustomPrompt="1"/>
          </p:nvPr>
        </p:nvSpPr>
        <p:spPr>
          <a:xfrm>
            <a:off x="1143976" y="2149356"/>
            <a:ext cx="6856048" cy="461665"/>
          </a:xfrm>
          <a:prstGeom prst="rect">
            <a:avLst/>
          </a:prstGeom>
          <a:noFill/>
        </p:spPr>
        <p:txBody>
          <a:bodyPr wrap="square" lIns="0" tIns="0" rIns="0" bIns="0" anchor="b" anchorCtr="0">
            <a:spAutoFit/>
          </a:bodyPr>
          <a:lstStyle>
            <a:lvl1pPr algn="ctr" defTabSz="699557" rtl="0" eaLnBrk="1" latinLnBrk="0" hangingPunct="1">
              <a:lnSpc>
                <a:spcPct val="100000"/>
              </a:lnSpc>
              <a:spcBef>
                <a:spcPct val="0"/>
              </a:spcBef>
              <a:buNone/>
              <a:defRPr lang="en-US" sz="3000" b="1" i="0" kern="1200" cap="none" spc="-38"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xmlns="" id="{10F58DD1-3970-D84D-8040-EF33B0971D59}"/>
              </a:ext>
            </a:extLst>
          </p:cNvPr>
          <p:cNvSpPr>
            <a:spLocks noGrp="1"/>
          </p:cNvSpPr>
          <p:nvPr>
            <p:ph type="body" sz="quarter" idx="12" hasCustomPrompt="1"/>
          </p:nvPr>
        </p:nvSpPr>
        <p:spPr>
          <a:xfrm>
            <a:off x="1647231" y="3260706"/>
            <a:ext cx="5849540"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35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2512401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294967295" orient="horz" pos="2160">
          <p15:clr>
            <a:srgbClr val="FBAE40"/>
          </p15:clr>
        </p15:guide>
        <p15:guide id="4294967295" pos="6127">
          <p15:clr>
            <a:srgbClr val="5ACBF0"/>
          </p15:clr>
        </p15:guide>
        <p15:guide id="4294967295" orient="horz" pos="2243">
          <p15:clr>
            <a:srgbClr val="5ACBF0"/>
          </p15:clr>
        </p15:guide>
        <p15:guide id="4294967295" orient="horz" pos="24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3CCC0B9-F174-4BEA-B4A2-17F39F974373}"/>
              </a:ext>
            </a:extLst>
          </p:cNvPr>
          <p:cNvSpPr>
            <a:spLocks noGrp="1"/>
          </p:cNvSpPr>
          <p:nvPr>
            <p:ph type="title" hasCustomPrompt="1"/>
          </p:nvPr>
        </p:nvSpPr>
        <p:spPr>
          <a:xfrm>
            <a:off x="571500" y="715962"/>
            <a:ext cx="4000500" cy="1189038"/>
          </a:xfrm>
          <a:prstGeom prst="rect">
            <a:avLst/>
          </a:prstGeom>
        </p:spPr>
        <p:txBody>
          <a:bodyPr anchor="t">
            <a:noAutofit/>
          </a:bodyPr>
          <a:lstStyle>
            <a:lvl1pPr>
              <a:spcBef>
                <a:spcPts val="750"/>
              </a:spcBef>
              <a:defRPr sz="3000" b="1">
                <a:solidFill>
                  <a:schemeClr val="tx1"/>
                </a:solidFill>
              </a:defRPr>
            </a:lvl1pPr>
          </a:lstStyle>
          <a:p>
            <a:r>
              <a:rPr lang="en-US" dirty="0"/>
              <a:t>Insert title here</a:t>
            </a:r>
          </a:p>
        </p:txBody>
      </p:sp>
      <p:sp>
        <p:nvSpPr>
          <p:cNvPr id="16" name="Text Placeholder 15">
            <a:extLst>
              <a:ext uri="{FF2B5EF4-FFF2-40B4-BE49-F238E27FC236}">
                <a16:creationId xmlns:a16="http://schemas.microsoft.com/office/drawing/2014/main" xmlns="" id="{8498B63D-F60C-4A9D-8D3E-0C7CD748FEDE}"/>
              </a:ext>
            </a:extLst>
          </p:cNvPr>
          <p:cNvSpPr>
            <a:spLocks noGrp="1"/>
          </p:cNvSpPr>
          <p:nvPr>
            <p:ph type="body" sz="quarter" idx="11" hasCustomPrompt="1"/>
          </p:nvPr>
        </p:nvSpPr>
        <p:spPr>
          <a:xfrm>
            <a:off x="571500" y="1905000"/>
            <a:ext cx="4000500" cy="3276600"/>
          </a:xfrm>
          <a:prstGeom prst="rect">
            <a:avLst/>
          </a:prstGeom>
        </p:spPr>
        <p:txBody>
          <a:bodyPr/>
          <a:lstStyle>
            <a:lvl1pPr marL="0" indent="0">
              <a:lnSpc>
                <a:spcPct val="100000"/>
              </a:lnSpc>
              <a:buNone/>
              <a:defRPr sz="1500" b="1">
                <a:solidFill>
                  <a:schemeClr val="tx1"/>
                </a:solidFill>
              </a:defRPr>
            </a:lvl1pPr>
            <a:lvl2pPr marL="171450" indent="-171450">
              <a:lnSpc>
                <a:spcPct val="100000"/>
              </a:lnSpc>
              <a:spcBef>
                <a:spcPts val="750"/>
              </a:spcBef>
              <a:tabLst/>
              <a:defRPr sz="1350">
                <a:solidFill>
                  <a:schemeClr val="tx1"/>
                </a:solidFill>
              </a:defRPr>
            </a:lvl2pPr>
          </a:lstStyle>
          <a:p>
            <a:pPr lvl="0"/>
            <a:r>
              <a:rPr lang="en-US" dirty="0"/>
              <a:t>Insert subtitle here</a:t>
            </a:r>
          </a:p>
          <a:p>
            <a:pPr lvl="1"/>
            <a:r>
              <a:rPr lang="en-US" dirty="0"/>
              <a:t>Insert content here</a:t>
            </a:r>
          </a:p>
        </p:txBody>
      </p:sp>
      <p:sp>
        <p:nvSpPr>
          <p:cNvPr id="14" name="Picture Placeholder 13">
            <a:extLst>
              <a:ext uri="{FF2B5EF4-FFF2-40B4-BE49-F238E27FC236}">
                <a16:creationId xmlns:a16="http://schemas.microsoft.com/office/drawing/2014/main" xmlns="" id="{9B1932CF-F265-4AEE-8704-F42C01AFB479}"/>
              </a:ext>
            </a:extLst>
          </p:cNvPr>
          <p:cNvSpPr>
            <a:spLocks noGrp="1"/>
          </p:cNvSpPr>
          <p:nvPr>
            <p:ph type="pic" sz="quarter" idx="10"/>
          </p:nvPr>
        </p:nvSpPr>
        <p:spPr>
          <a:xfrm>
            <a:off x="5143500" y="715964"/>
            <a:ext cx="3429000" cy="4465637"/>
          </a:xfrm>
          <a:prstGeom prst="rect">
            <a:avLst/>
          </a:prstGeom>
          <a:solidFill>
            <a:schemeClr val="accent3">
              <a:lumMod val="75000"/>
            </a:schemeClr>
          </a:solidFill>
        </p:spPr>
        <p:txBody>
          <a:bodyPr>
            <a:normAutofit/>
          </a:bodyPr>
          <a:lstStyle>
            <a:lvl1pPr algn="ctr">
              <a:buNone/>
              <a:defRPr sz="1200">
                <a:solidFill>
                  <a:schemeClr val="tx1"/>
                </a:solidFill>
              </a:defRPr>
            </a:lvl1pPr>
          </a:lstStyle>
          <a:p>
            <a:r>
              <a:rPr lang="en-US" dirty="0"/>
              <a:t>Click icon to add picture</a:t>
            </a:r>
          </a:p>
        </p:txBody>
      </p:sp>
      <p:pic>
        <p:nvPicPr>
          <p:cNvPr id="6" name="Picture Placeholder 8" descr="Green, yellow, black and white tartan">
            <a:extLst>
              <a:ext uri="{FF2B5EF4-FFF2-40B4-BE49-F238E27FC236}">
                <a16:creationId xmlns:a16="http://schemas.microsoft.com/office/drawing/2014/main" xmlns="" id="{0F2C2CA1-3BA3-4744-B86C-86CFC19D0808}"/>
              </a:ext>
            </a:extLst>
          </p:cNvPr>
          <p:cNvPicPr>
            <a:picLocks noChangeAspect="1"/>
          </p:cNvPicPr>
          <p:nvPr userDrawn="1"/>
        </p:nvPicPr>
        <p:blipFill rotWithShape="1">
          <a:blip r:embed="rId2"/>
          <a:srcRect l="108" r="108"/>
          <a:stretch/>
        </p:blipFill>
        <p:spPr>
          <a:xfrm>
            <a:off x="0" y="5972175"/>
            <a:ext cx="9144000" cy="885825"/>
          </a:xfrm>
          <a:prstGeom prst="rect">
            <a:avLst/>
          </a:prstGeom>
        </p:spPr>
      </p:pic>
    </p:spTree>
    <p:extLst>
      <p:ext uri="{BB962C8B-B14F-4D97-AF65-F5344CB8AC3E}">
        <p14:creationId xmlns:p14="http://schemas.microsoft.com/office/powerpoint/2010/main" val="3277628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13624-9AD4-4B61-B3D1-7B21213507C0}"/>
              </a:ext>
            </a:extLst>
          </p:cNvPr>
          <p:cNvSpPr>
            <a:spLocks noGrp="1"/>
          </p:cNvSpPr>
          <p:nvPr>
            <p:ph type="title" hasCustomPrompt="1"/>
          </p:nvPr>
        </p:nvSpPr>
        <p:spPr>
          <a:xfrm>
            <a:off x="571500" y="715964"/>
            <a:ext cx="7943850" cy="646332"/>
          </a:xfrm>
          <a:prstGeom prst="rect">
            <a:avLst/>
          </a:prstGeom>
        </p:spPr>
        <p:txBody>
          <a:bodyPr>
            <a:noAutofit/>
          </a:bodyPr>
          <a:lstStyle>
            <a:lvl1pPr>
              <a:spcBef>
                <a:spcPts val="750"/>
              </a:spcBef>
              <a:defRPr sz="3000" b="1">
                <a:solidFill>
                  <a:schemeClr val="accent5"/>
                </a:solidFill>
              </a:defRPr>
            </a:lvl1pPr>
          </a:lstStyle>
          <a:p>
            <a:r>
              <a:rPr lang="en-US" dirty="0"/>
              <a:t>Insert title here</a:t>
            </a:r>
          </a:p>
        </p:txBody>
      </p:sp>
      <p:sp>
        <p:nvSpPr>
          <p:cNvPr id="19" name="Text Placeholder 4">
            <a:extLst>
              <a:ext uri="{FF2B5EF4-FFF2-40B4-BE49-F238E27FC236}">
                <a16:creationId xmlns:a16="http://schemas.microsoft.com/office/drawing/2014/main" xmlns="" id="{3E65ED86-A26C-479A-8393-0BFDCBCD43F2}"/>
              </a:ext>
            </a:extLst>
          </p:cNvPr>
          <p:cNvSpPr>
            <a:spLocks noGrp="1"/>
          </p:cNvSpPr>
          <p:nvPr>
            <p:ph type="body" sz="quarter" idx="13" hasCustomPrompt="1"/>
          </p:nvPr>
        </p:nvSpPr>
        <p:spPr>
          <a:xfrm>
            <a:off x="571500" y="1507727"/>
            <a:ext cx="8001000" cy="1111648"/>
          </a:xfrm>
          <a:prstGeom prst="rect">
            <a:avLst/>
          </a:prstGeom>
          <a:noFill/>
        </p:spPr>
        <p:txBody>
          <a:bodyPr wrap="square" lIns="91440" tIns="0" rIns="91440" bIns="0">
            <a:noAutofit/>
          </a:bodyPr>
          <a:lstStyle>
            <a:lvl1pPr marL="0" indent="0" algn="l">
              <a:lnSpc>
                <a:spcPct val="100000"/>
              </a:lnSpc>
              <a:spcBef>
                <a:spcPts val="0"/>
              </a:spcBef>
              <a:spcAft>
                <a:spcPts val="0"/>
              </a:spcAft>
              <a:buFont typeface="Arial" panose="020B0604020202020204" pitchFamily="34" charset="0"/>
              <a:buNone/>
              <a:defRPr lang="en-US" sz="1350" kern="1200" dirty="0">
                <a:solidFill>
                  <a:schemeClr val="bg1"/>
                </a:solidFill>
                <a:latin typeface="+mn-lt"/>
                <a:ea typeface="+mn-ea"/>
                <a:cs typeface="+mn-cs"/>
              </a:defRPr>
            </a:lvl1pPr>
          </a:lstStyle>
          <a:p>
            <a:pPr lvl="0"/>
            <a:r>
              <a:rPr lang="en-US" dirty="0"/>
              <a:t>Insert content here</a:t>
            </a:r>
          </a:p>
        </p:txBody>
      </p:sp>
      <p:sp>
        <p:nvSpPr>
          <p:cNvPr id="10" name="Table Placeholder 9">
            <a:extLst>
              <a:ext uri="{FF2B5EF4-FFF2-40B4-BE49-F238E27FC236}">
                <a16:creationId xmlns:a16="http://schemas.microsoft.com/office/drawing/2014/main" xmlns="" id="{276AE57A-004D-45B8-95EB-CEA4D8CD0000}"/>
              </a:ext>
            </a:extLst>
          </p:cNvPr>
          <p:cNvSpPr>
            <a:spLocks noGrp="1"/>
          </p:cNvSpPr>
          <p:nvPr>
            <p:ph type="tbl" sz="quarter" idx="16" hasCustomPrompt="1"/>
          </p:nvPr>
        </p:nvSpPr>
        <p:spPr>
          <a:xfrm>
            <a:off x="571500" y="2608489"/>
            <a:ext cx="8001000" cy="2806700"/>
          </a:xfrm>
          <a:prstGeom prst="rect">
            <a:avLst/>
          </a:prstGeom>
        </p:spPr>
        <p:txBody>
          <a:bodyPr/>
          <a:lstStyle>
            <a:lvl1pPr marL="0" indent="0">
              <a:buNone/>
              <a:defRPr sz="1350"/>
            </a:lvl1pPr>
          </a:lstStyle>
          <a:p>
            <a:r>
              <a:rPr lang="en-US" dirty="0"/>
              <a:t>Insert table here</a:t>
            </a:r>
          </a:p>
        </p:txBody>
      </p:sp>
      <p:pic>
        <p:nvPicPr>
          <p:cNvPr id="6" name="Picture Placeholder 11" descr="Green, yellow, black and white tartan">
            <a:extLst>
              <a:ext uri="{FF2B5EF4-FFF2-40B4-BE49-F238E27FC236}">
                <a16:creationId xmlns:a16="http://schemas.microsoft.com/office/drawing/2014/main" xmlns="" id="{DDE30C9B-25D9-452A-A58A-94AF1FB71F57}"/>
              </a:ext>
            </a:extLst>
          </p:cNvPr>
          <p:cNvPicPr>
            <a:picLocks noChangeAspect="1"/>
          </p:cNvPicPr>
          <p:nvPr userDrawn="1"/>
        </p:nvPicPr>
        <p:blipFill rotWithShape="1">
          <a:blip r:embed="rId2"/>
          <a:srcRect l="1484" r="1484"/>
          <a:stretch/>
        </p:blipFill>
        <p:spPr>
          <a:xfrm>
            <a:off x="0" y="5972175"/>
            <a:ext cx="9144000" cy="885825"/>
          </a:xfrm>
          <a:prstGeom prst="rect">
            <a:avLst/>
          </a:prstGeom>
        </p:spPr>
      </p:pic>
    </p:spTree>
    <p:extLst>
      <p:ext uri="{BB962C8B-B14F-4D97-AF65-F5344CB8AC3E}">
        <p14:creationId xmlns:p14="http://schemas.microsoft.com/office/powerpoint/2010/main" val="2507647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7668F4E-0433-49FD-9D92-3B60E9B0AEE6}"/>
              </a:ext>
            </a:extLst>
          </p:cNvPr>
          <p:cNvSpPr>
            <a:spLocks noGrp="1"/>
          </p:cNvSpPr>
          <p:nvPr>
            <p:ph type="title" hasCustomPrompt="1"/>
          </p:nvPr>
        </p:nvSpPr>
        <p:spPr>
          <a:xfrm>
            <a:off x="3899807" y="715962"/>
            <a:ext cx="4857750" cy="1189037"/>
          </a:xfrm>
          <a:prstGeom prst="rect">
            <a:avLst/>
          </a:prstGeom>
        </p:spPr>
        <p:txBody>
          <a:bodyPr anchor="t">
            <a:normAutofit/>
          </a:bodyPr>
          <a:lstStyle>
            <a:lvl1pPr>
              <a:spcBef>
                <a:spcPts val="750"/>
              </a:spcBef>
              <a:defRPr sz="3000" b="1" spc="-38" baseline="0">
                <a:solidFill>
                  <a:schemeClr val="accent3"/>
                </a:solidFill>
              </a:defRPr>
            </a:lvl1pPr>
          </a:lstStyle>
          <a:p>
            <a:r>
              <a:rPr lang="en-US" dirty="0"/>
              <a:t>Insert title here</a:t>
            </a:r>
          </a:p>
        </p:txBody>
      </p:sp>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hasCustomPrompt="1"/>
          </p:nvPr>
        </p:nvSpPr>
        <p:spPr>
          <a:xfrm>
            <a:off x="3899807" y="1905000"/>
            <a:ext cx="4857750" cy="3276600"/>
          </a:xfrm>
          <a:prstGeom prst="rect">
            <a:avLst/>
          </a:prstGeom>
        </p:spPr>
        <p:txBody>
          <a:bodyPr/>
          <a:lstStyle>
            <a:lvl1pPr marL="0" indent="0">
              <a:lnSpc>
                <a:spcPct val="100000"/>
              </a:lnSpc>
              <a:buNone/>
              <a:defRPr sz="1350" b="1">
                <a:solidFill>
                  <a:schemeClr val="bg1"/>
                </a:solidFill>
              </a:defRPr>
            </a:lvl1pPr>
            <a:lvl2pPr marL="171450" indent="-171450">
              <a:lnSpc>
                <a:spcPct val="100000"/>
              </a:lnSpc>
              <a:spcBef>
                <a:spcPts val="750"/>
              </a:spcBef>
              <a:defRPr sz="1350">
                <a:solidFill>
                  <a:schemeClr val="bg1"/>
                </a:solidFill>
              </a:defRPr>
            </a:lvl2pPr>
          </a:lstStyle>
          <a:p>
            <a:pPr lvl="0"/>
            <a:r>
              <a:rPr lang="en-US" dirty="0"/>
              <a:t>Insert subtitle here</a:t>
            </a:r>
          </a:p>
          <a:p>
            <a:pPr lvl="1"/>
            <a:r>
              <a:rPr lang="en-US" dirty="0"/>
              <a:t>Insert content here</a:t>
            </a:r>
          </a:p>
        </p:txBody>
      </p:sp>
      <p:pic>
        <p:nvPicPr>
          <p:cNvPr id="6" name="Picture Placeholder 7" descr="Green, yellow, black and white tartan">
            <a:extLst>
              <a:ext uri="{FF2B5EF4-FFF2-40B4-BE49-F238E27FC236}">
                <a16:creationId xmlns:a16="http://schemas.microsoft.com/office/drawing/2014/main" xmlns="" id="{A370CEF3-4A54-4DA4-9EB1-26D855A7091E}"/>
              </a:ext>
            </a:extLst>
          </p:cNvPr>
          <p:cNvPicPr>
            <a:picLocks noChangeAspect="1"/>
          </p:cNvPicPr>
          <p:nvPr userDrawn="1"/>
        </p:nvPicPr>
        <p:blipFill rotWithShape="1">
          <a:blip r:embed="rId2"/>
          <a:srcRect l="23" r="23"/>
          <a:stretch/>
        </p:blipFill>
        <p:spPr>
          <a:xfrm>
            <a:off x="0" y="0"/>
            <a:ext cx="3249386" cy="6858000"/>
          </a:xfrm>
          <a:prstGeom prst="rect">
            <a:avLst/>
          </a:prstGeom>
        </p:spPr>
      </p:pic>
    </p:spTree>
    <p:extLst>
      <p:ext uri="{BB962C8B-B14F-4D97-AF65-F5344CB8AC3E}">
        <p14:creationId xmlns:p14="http://schemas.microsoft.com/office/powerpoint/2010/main" val="2186142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294967295" orient="horz" pos="2160">
          <p15:clr>
            <a:srgbClr val="FBAE40"/>
          </p15:clr>
        </p15:guide>
        <p15:guide id="4294967295" pos="2808">
          <p15:clr>
            <a:srgbClr val="5ACBF0"/>
          </p15:clr>
        </p15:guide>
        <p15:guide id="4294967295" orient="horz" pos="2240">
          <p15:clr>
            <a:srgbClr val="5ACBF0"/>
          </p15:clr>
        </p15:guide>
        <p15:guide id="4294967295" orient="horz" pos="2487">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13624-9AD4-4B61-B3D1-7B21213507C0}"/>
              </a:ext>
            </a:extLst>
          </p:cNvPr>
          <p:cNvSpPr>
            <a:spLocks noGrp="1"/>
          </p:cNvSpPr>
          <p:nvPr>
            <p:ph type="title" hasCustomPrompt="1"/>
          </p:nvPr>
        </p:nvSpPr>
        <p:spPr>
          <a:xfrm>
            <a:off x="571500" y="715964"/>
            <a:ext cx="7943850" cy="646332"/>
          </a:xfrm>
          <a:prstGeom prst="rect">
            <a:avLst/>
          </a:prstGeom>
        </p:spPr>
        <p:txBody>
          <a:bodyPr>
            <a:noAutofit/>
          </a:bodyPr>
          <a:lstStyle>
            <a:lvl1pPr>
              <a:spcBef>
                <a:spcPts val="750"/>
              </a:spcBef>
              <a:defRPr sz="3000" b="1">
                <a:solidFill>
                  <a:schemeClr val="accent5"/>
                </a:solidFill>
              </a:defRPr>
            </a:lvl1pPr>
          </a:lstStyle>
          <a:p>
            <a:r>
              <a:rPr lang="en-US" dirty="0"/>
              <a:t>Insert title here</a:t>
            </a:r>
          </a:p>
        </p:txBody>
      </p:sp>
      <p:sp>
        <p:nvSpPr>
          <p:cNvPr id="19" name="Text Placeholder 4">
            <a:extLst>
              <a:ext uri="{FF2B5EF4-FFF2-40B4-BE49-F238E27FC236}">
                <a16:creationId xmlns:a16="http://schemas.microsoft.com/office/drawing/2014/main" xmlns="" id="{3E65ED86-A26C-479A-8393-0BFDCBCD43F2}"/>
              </a:ext>
            </a:extLst>
          </p:cNvPr>
          <p:cNvSpPr>
            <a:spLocks noGrp="1"/>
          </p:cNvSpPr>
          <p:nvPr>
            <p:ph type="body" sz="quarter" idx="13" hasCustomPrompt="1"/>
          </p:nvPr>
        </p:nvSpPr>
        <p:spPr>
          <a:xfrm>
            <a:off x="571500" y="1507728"/>
            <a:ext cx="8001000" cy="822457"/>
          </a:xfrm>
          <a:prstGeom prst="rect">
            <a:avLst/>
          </a:prstGeom>
          <a:noFill/>
        </p:spPr>
        <p:txBody>
          <a:bodyPr wrap="square" lIns="91440" tIns="0" rIns="91440" bIns="0">
            <a:noAutofit/>
          </a:bodyPr>
          <a:lstStyle>
            <a:lvl1pPr marL="0" indent="0" algn="l">
              <a:lnSpc>
                <a:spcPct val="100000"/>
              </a:lnSpc>
              <a:spcBef>
                <a:spcPts val="0"/>
              </a:spcBef>
              <a:spcAft>
                <a:spcPts val="0"/>
              </a:spcAft>
              <a:buFont typeface="Arial" panose="020B0604020202020204" pitchFamily="34" charset="0"/>
              <a:buNone/>
              <a:defRPr lang="en-US" sz="1350" kern="1200" dirty="0">
                <a:solidFill>
                  <a:schemeClr val="bg1"/>
                </a:solidFill>
                <a:latin typeface="+mn-lt"/>
                <a:ea typeface="+mn-ea"/>
                <a:cs typeface="+mn-cs"/>
              </a:defRPr>
            </a:lvl1pPr>
          </a:lstStyle>
          <a:p>
            <a:pPr lvl="0"/>
            <a:r>
              <a:rPr lang="en-US" dirty="0"/>
              <a:t>Insert content here</a:t>
            </a:r>
          </a:p>
        </p:txBody>
      </p:sp>
      <p:sp>
        <p:nvSpPr>
          <p:cNvPr id="7" name="Content Placeholder 7">
            <a:extLst>
              <a:ext uri="{FF2B5EF4-FFF2-40B4-BE49-F238E27FC236}">
                <a16:creationId xmlns:a16="http://schemas.microsoft.com/office/drawing/2014/main" xmlns="" id="{4830F1EE-0A1B-434F-BF70-A0FE7F06E459}"/>
              </a:ext>
            </a:extLst>
          </p:cNvPr>
          <p:cNvSpPr>
            <a:spLocks noGrp="1"/>
          </p:cNvSpPr>
          <p:nvPr>
            <p:ph sz="quarter" idx="15" hasCustomPrompt="1"/>
          </p:nvPr>
        </p:nvSpPr>
        <p:spPr>
          <a:xfrm>
            <a:off x="571500" y="2330184"/>
            <a:ext cx="8001000" cy="3352800"/>
          </a:xfrm>
          <a:prstGeom prst="rect">
            <a:avLst/>
          </a:prstGeom>
        </p:spPr>
        <p:txBody>
          <a:bodyPr/>
          <a:lstStyle>
            <a:lvl1pPr marL="0" indent="0">
              <a:buNone/>
              <a:defRPr sz="1350"/>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Insert content here</a:t>
            </a:r>
          </a:p>
        </p:txBody>
      </p:sp>
      <p:pic>
        <p:nvPicPr>
          <p:cNvPr id="6" name="Picture Placeholder 7" descr="Green, yellow, black and white tartan">
            <a:extLst>
              <a:ext uri="{FF2B5EF4-FFF2-40B4-BE49-F238E27FC236}">
                <a16:creationId xmlns:a16="http://schemas.microsoft.com/office/drawing/2014/main" xmlns="" id="{537346BD-CF82-49B2-97B6-80A3000DD721}"/>
              </a:ext>
            </a:extLst>
          </p:cNvPr>
          <p:cNvPicPr>
            <a:picLocks noChangeAspect="1"/>
          </p:cNvPicPr>
          <p:nvPr userDrawn="1"/>
        </p:nvPicPr>
        <p:blipFill rotWithShape="1">
          <a:blip r:embed="rId2"/>
          <a:srcRect l="1484" r="1484"/>
          <a:stretch/>
        </p:blipFill>
        <p:spPr>
          <a:xfrm>
            <a:off x="0" y="5972175"/>
            <a:ext cx="9144000" cy="885825"/>
          </a:xfrm>
          <a:prstGeom prst="rect">
            <a:avLst/>
          </a:prstGeom>
        </p:spPr>
      </p:pic>
    </p:spTree>
    <p:extLst>
      <p:ext uri="{BB962C8B-B14F-4D97-AF65-F5344CB8AC3E}">
        <p14:creationId xmlns:p14="http://schemas.microsoft.com/office/powerpoint/2010/main" val="1207284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5"/>
        </a:solidFill>
        <a:effectLst/>
      </p:bgPr>
    </p:bg>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xmlns="" id="{3F45076F-4240-4B40-8CE4-637DD751A68B}"/>
              </a:ext>
            </a:extLst>
          </p:cNvPr>
          <p:cNvSpPr>
            <a:spLocks noGrp="1"/>
          </p:cNvSpPr>
          <p:nvPr>
            <p:ph type="title" hasCustomPrompt="1"/>
          </p:nvPr>
        </p:nvSpPr>
        <p:spPr>
          <a:xfrm>
            <a:off x="571500" y="715963"/>
            <a:ext cx="4000500" cy="1189038"/>
          </a:xfrm>
          <a:prstGeom prst="rect">
            <a:avLst/>
          </a:prstGeom>
        </p:spPr>
        <p:txBody>
          <a:bodyPr anchor="t">
            <a:normAutofit/>
          </a:bodyPr>
          <a:lstStyle>
            <a:lvl1pPr>
              <a:spcBef>
                <a:spcPts val="750"/>
              </a:spcBef>
              <a:defRPr sz="3000" b="1">
                <a:solidFill>
                  <a:schemeClr val="tx1"/>
                </a:solidFill>
              </a:defRPr>
            </a:lvl1pPr>
          </a:lstStyle>
          <a:p>
            <a:r>
              <a:rPr lang="en-US" dirty="0"/>
              <a:t>Insert title here</a:t>
            </a:r>
          </a:p>
        </p:txBody>
      </p:sp>
      <p:sp>
        <p:nvSpPr>
          <p:cNvPr id="16" name="Text Placeholder 15">
            <a:extLst>
              <a:ext uri="{FF2B5EF4-FFF2-40B4-BE49-F238E27FC236}">
                <a16:creationId xmlns:a16="http://schemas.microsoft.com/office/drawing/2014/main" xmlns="" id="{8498B63D-F60C-4A9D-8D3E-0C7CD748FEDE}"/>
              </a:ext>
            </a:extLst>
          </p:cNvPr>
          <p:cNvSpPr>
            <a:spLocks noGrp="1"/>
          </p:cNvSpPr>
          <p:nvPr>
            <p:ph type="body" sz="quarter" idx="11" hasCustomPrompt="1"/>
          </p:nvPr>
        </p:nvSpPr>
        <p:spPr>
          <a:xfrm>
            <a:off x="571500" y="1905000"/>
            <a:ext cx="4000500" cy="3276600"/>
          </a:xfrm>
          <a:prstGeom prst="rect">
            <a:avLst/>
          </a:prstGeom>
        </p:spPr>
        <p:txBody>
          <a:bodyPr/>
          <a:lstStyle>
            <a:lvl1pPr marL="0" indent="0">
              <a:lnSpc>
                <a:spcPct val="100000"/>
              </a:lnSpc>
              <a:buNone/>
              <a:defRPr sz="1500" b="1">
                <a:solidFill>
                  <a:schemeClr val="tx1"/>
                </a:solidFill>
              </a:defRPr>
            </a:lvl1pPr>
            <a:lvl2pPr marL="171450">
              <a:lnSpc>
                <a:spcPct val="100000"/>
              </a:lnSpc>
              <a:spcBef>
                <a:spcPts val="750"/>
              </a:spcBef>
              <a:defRPr sz="1350">
                <a:solidFill>
                  <a:schemeClr val="tx1"/>
                </a:solidFill>
              </a:defRPr>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xmlns="" id="{827A95C0-AE8D-46E1-9EF9-64504CBEF99E}"/>
              </a:ext>
            </a:extLst>
          </p:cNvPr>
          <p:cNvSpPr>
            <a:spLocks noGrp="1"/>
          </p:cNvSpPr>
          <p:nvPr>
            <p:ph type="pic" sz="quarter" idx="14"/>
          </p:nvPr>
        </p:nvSpPr>
        <p:spPr>
          <a:xfrm>
            <a:off x="5143500" y="715963"/>
            <a:ext cx="3429000" cy="2362200"/>
          </a:xfrm>
          <a:prstGeom prst="rect">
            <a:avLst/>
          </a:prstGeom>
          <a:solidFill>
            <a:schemeClr val="accent2"/>
          </a:solidFill>
        </p:spPr>
        <p:txBody>
          <a:bodyPr>
            <a:normAutofit/>
          </a:bodyPr>
          <a:lstStyle>
            <a:lvl1pPr algn="ctr">
              <a:buNone/>
              <a:defRPr sz="1200">
                <a:solidFill>
                  <a:schemeClr val="tx1"/>
                </a:solidFill>
              </a:defRPr>
            </a:lvl1pPr>
          </a:lstStyle>
          <a:p>
            <a:r>
              <a:rPr lang="en-US" dirty="0"/>
              <a:t>Click icon to add picture</a:t>
            </a:r>
          </a:p>
        </p:txBody>
      </p:sp>
      <p:sp>
        <p:nvSpPr>
          <p:cNvPr id="8" name="Picture Placeholder 13">
            <a:extLst>
              <a:ext uri="{FF2B5EF4-FFF2-40B4-BE49-F238E27FC236}">
                <a16:creationId xmlns:a16="http://schemas.microsoft.com/office/drawing/2014/main" xmlns="" id="{89E410BA-B0FE-4F0E-8BE5-D33CC016635B}"/>
              </a:ext>
            </a:extLst>
          </p:cNvPr>
          <p:cNvSpPr>
            <a:spLocks noGrp="1"/>
          </p:cNvSpPr>
          <p:nvPr>
            <p:ph type="pic" sz="quarter" idx="13"/>
          </p:nvPr>
        </p:nvSpPr>
        <p:spPr>
          <a:xfrm>
            <a:off x="5143500" y="3319386"/>
            <a:ext cx="3429000" cy="2362200"/>
          </a:xfrm>
          <a:prstGeom prst="rect">
            <a:avLst/>
          </a:prstGeom>
          <a:solidFill>
            <a:schemeClr val="accent2"/>
          </a:solidFill>
        </p:spPr>
        <p:txBody>
          <a:bodyPr>
            <a:normAutofit/>
          </a:bodyPr>
          <a:lstStyle>
            <a:lvl1pPr algn="ctr">
              <a:buNone/>
              <a:defRPr sz="1200">
                <a:solidFill>
                  <a:schemeClr val="tx1"/>
                </a:solidFill>
              </a:defRPr>
            </a:lvl1pPr>
          </a:lstStyle>
          <a:p>
            <a:r>
              <a:rPr lang="en-US" dirty="0"/>
              <a:t>Click icon to add picture</a:t>
            </a:r>
          </a:p>
        </p:txBody>
      </p:sp>
      <p:pic>
        <p:nvPicPr>
          <p:cNvPr id="11" name="Picture Placeholder 10" descr="Green, yellow, black and white tartan">
            <a:extLst>
              <a:ext uri="{FF2B5EF4-FFF2-40B4-BE49-F238E27FC236}">
                <a16:creationId xmlns:a16="http://schemas.microsoft.com/office/drawing/2014/main" xmlns="" id="{254DE245-A48A-4FD4-B53E-DBF8C64B4FE0}"/>
              </a:ext>
            </a:extLst>
          </p:cNvPr>
          <p:cNvPicPr>
            <a:picLocks noChangeAspect="1"/>
          </p:cNvPicPr>
          <p:nvPr userDrawn="1"/>
        </p:nvPicPr>
        <p:blipFill rotWithShape="1">
          <a:blip r:embed="rId2"/>
          <a:srcRect l="1140" r="1140"/>
          <a:stretch/>
        </p:blipFill>
        <p:spPr>
          <a:xfrm>
            <a:off x="0" y="5972175"/>
            <a:ext cx="9144000" cy="885825"/>
          </a:xfrm>
          <a:prstGeom prst="rect">
            <a:avLst/>
          </a:prstGeom>
        </p:spPr>
      </p:pic>
    </p:spTree>
    <p:extLst>
      <p:ext uri="{BB962C8B-B14F-4D97-AF65-F5344CB8AC3E}">
        <p14:creationId xmlns:p14="http://schemas.microsoft.com/office/powerpoint/2010/main" val="1287121213"/>
      </p:ext>
    </p:extLst>
  </p:cSld>
  <p:clrMapOvr>
    <a:masterClrMapping/>
  </p:clrMapOvr>
  <p:extLst>
    <p:ext uri="{DCECCB84-F9BA-43D5-87BE-67443E8EF086}">
      <p15:sldGuideLst xmlns:p15="http://schemas.microsoft.com/office/powerpoint/2012/main">
        <p15:guide id="4294967295" orient="horz" pos="3672">
          <p15:clr>
            <a:srgbClr val="FBAE40"/>
          </p15:clr>
        </p15:guide>
        <p15:guide id="4294967295"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C60B9B-CE60-430B-9733-26D4AC210B97}"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40405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3"/>
        </a:solidFill>
        <a:effectLst/>
      </p:bgPr>
    </p:bg>
    <p:spTree>
      <p:nvGrpSpPr>
        <p:cNvPr id="1" name=""/>
        <p:cNvGrpSpPr/>
        <p:nvPr/>
      </p:nvGrpSpPr>
      <p:grpSpPr>
        <a:xfrm>
          <a:off x="0" y="0"/>
          <a:ext cx="0" cy="0"/>
          <a:chOff x="0" y="0"/>
          <a:chExt cx="0" cy="0"/>
        </a:xfrm>
      </p:grpSpPr>
      <p:pic>
        <p:nvPicPr>
          <p:cNvPr id="8" name="Picture Placeholder 7" descr="Opaque white background">
            <a:extLst>
              <a:ext uri="{FF2B5EF4-FFF2-40B4-BE49-F238E27FC236}">
                <a16:creationId xmlns:a16="http://schemas.microsoft.com/office/drawing/2014/main" xmlns="" id="{67950A00-B9D0-43DE-A195-32DC0E2C6763}"/>
              </a:ext>
            </a:extLst>
          </p:cNvPr>
          <p:cNvPicPr>
            <a:picLocks noChangeAspect="1"/>
          </p:cNvPicPr>
          <p:nvPr userDrawn="1"/>
        </p:nvPicPr>
        <p:blipFill rotWithShape="1">
          <a:blip r:embed="rId2"/>
          <a:srcRect/>
          <a:stretch/>
        </p:blipFill>
        <p:spPr>
          <a:xfrm>
            <a:off x="0" y="0"/>
            <a:ext cx="9144000" cy="6858000"/>
          </a:xfrm>
          <a:prstGeom prst="rect">
            <a:avLst/>
          </a:prstGeom>
        </p:spPr>
      </p:pic>
      <p:sp>
        <p:nvSpPr>
          <p:cNvPr id="5" name="Title 1">
            <a:extLst>
              <a:ext uri="{FF2B5EF4-FFF2-40B4-BE49-F238E27FC236}">
                <a16:creationId xmlns:a16="http://schemas.microsoft.com/office/drawing/2014/main" xmlns="" id="{3D9303A2-B30A-054C-B809-053B909E125F}"/>
              </a:ext>
            </a:extLst>
          </p:cNvPr>
          <p:cNvSpPr>
            <a:spLocks noGrp="1"/>
          </p:cNvSpPr>
          <p:nvPr>
            <p:ph type="title" hasCustomPrompt="1"/>
          </p:nvPr>
        </p:nvSpPr>
        <p:spPr>
          <a:xfrm>
            <a:off x="1143976" y="2149356"/>
            <a:ext cx="6856048" cy="461665"/>
          </a:xfrm>
          <a:prstGeom prst="rect">
            <a:avLst/>
          </a:prstGeom>
          <a:noFill/>
        </p:spPr>
        <p:txBody>
          <a:bodyPr wrap="square" lIns="0" tIns="0" rIns="0" bIns="0" anchor="b" anchorCtr="0">
            <a:spAutoFit/>
          </a:bodyPr>
          <a:lstStyle>
            <a:lvl1pPr algn="ctr" defTabSz="699557" rtl="0" eaLnBrk="1" latinLnBrk="0" hangingPunct="1">
              <a:lnSpc>
                <a:spcPct val="100000"/>
              </a:lnSpc>
              <a:spcBef>
                <a:spcPct val="0"/>
              </a:spcBef>
              <a:buNone/>
              <a:defRPr lang="en-US" sz="3000" b="1" i="0" kern="1200" cap="none" spc="-38" baseline="0" dirty="0">
                <a:ln w="3175">
                  <a:noFill/>
                </a:ln>
                <a:solidFill>
                  <a:schemeClr val="accent2"/>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xmlns="" id="{10F58DD1-3970-D84D-8040-EF33B0971D59}"/>
              </a:ext>
            </a:extLst>
          </p:cNvPr>
          <p:cNvSpPr>
            <a:spLocks noGrp="1"/>
          </p:cNvSpPr>
          <p:nvPr>
            <p:ph type="body" sz="quarter" idx="12" hasCustomPrompt="1"/>
          </p:nvPr>
        </p:nvSpPr>
        <p:spPr>
          <a:xfrm>
            <a:off x="1647231" y="3260706"/>
            <a:ext cx="5849540"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35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243079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294967295" orient="horz" pos="2160">
          <p15:clr>
            <a:srgbClr val="FBAE40"/>
          </p15:clr>
        </p15:guide>
        <p15:guide id="4294967295" pos="6127">
          <p15:clr>
            <a:srgbClr val="5ACBF0"/>
          </p15:clr>
        </p15:guide>
        <p15:guide id="4294967295" orient="horz" pos="2243">
          <p15:clr>
            <a:srgbClr val="5ACBF0"/>
          </p15:clr>
        </p15:guide>
        <p15:guide id="4294967295" orient="horz" pos="24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724906-4405-47F4-B533-7291B003B0A2}"/>
              </a:ext>
            </a:extLst>
          </p:cNvPr>
          <p:cNvSpPr>
            <a:spLocks noGrp="1"/>
          </p:cNvSpPr>
          <p:nvPr>
            <p:ph type="title" hasCustomPrompt="1"/>
          </p:nvPr>
        </p:nvSpPr>
        <p:spPr>
          <a:xfrm>
            <a:off x="1143976" y="2149356"/>
            <a:ext cx="6856048" cy="461665"/>
          </a:xfrm>
          <a:prstGeom prst="rect">
            <a:avLst/>
          </a:prstGeom>
          <a:noFill/>
        </p:spPr>
        <p:txBody>
          <a:bodyPr wrap="square" lIns="0" tIns="0" rIns="0" bIns="0" anchor="b" anchorCtr="0">
            <a:spAutoFit/>
          </a:bodyPr>
          <a:lstStyle>
            <a:lvl1pPr algn="ctr" defTabSz="699557" rtl="0" eaLnBrk="1" latinLnBrk="0" hangingPunct="1">
              <a:lnSpc>
                <a:spcPct val="100000"/>
              </a:lnSpc>
              <a:spcBef>
                <a:spcPct val="0"/>
              </a:spcBef>
              <a:buNone/>
              <a:defRPr lang="en-US" sz="3000" b="1" i="0" kern="1200" cap="none" spc="-38" baseline="0" dirty="0">
                <a:ln w="3175">
                  <a:noFill/>
                </a:ln>
                <a:solidFill>
                  <a:schemeClr val="bg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xmlns="" id="{1EEF53A4-35A6-4E43-B220-67DA381C5910}"/>
              </a:ext>
            </a:extLst>
          </p:cNvPr>
          <p:cNvSpPr>
            <a:spLocks noGrp="1"/>
          </p:cNvSpPr>
          <p:nvPr>
            <p:ph type="body" sz="quarter" idx="12" hasCustomPrompt="1"/>
          </p:nvPr>
        </p:nvSpPr>
        <p:spPr>
          <a:xfrm>
            <a:off x="1647231" y="3260706"/>
            <a:ext cx="5849540"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350" kern="1200" dirty="0">
                <a:solidFill>
                  <a:schemeClr val="bg1"/>
                </a:solidFill>
                <a:latin typeface="+mn-lt"/>
                <a:ea typeface="+mn-ea"/>
                <a:cs typeface="+mn-cs"/>
              </a:defRPr>
            </a:lvl1pPr>
          </a:lstStyle>
          <a:p>
            <a:pPr lvl="0"/>
            <a:r>
              <a:rPr lang="en-US" dirty="0"/>
              <a:t>Insert content here</a:t>
            </a:r>
          </a:p>
        </p:txBody>
      </p:sp>
      <p:pic>
        <p:nvPicPr>
          <p:cNvPr id="7" name="Picture Placeholder 7" descr="Green, yellow, black and white tartan">
            <a:extLst>
              <a:ext uri="{FF2B5EF4-FFF2-40B4-BE49-F238E27FC236}">
                <a16:creationId xmlns:a16="http://schemas.microsoft.com/office/drawing/2014/main" xmlns="" id="{E4C06687-B8B5-493E-ACBB-4AFE15C9657A}"/>
              </a:ext>
            </a:extLst>
          </p:cNvPr>
          <p:cNvPicPr>
            <a:picLocks noChangeAspect="1"/>
          </p:cNvPicPr>
          <p:nvPr userDrawn="1"/>
        </p:nvPicPr>
        <p:blipFill rotWithShape="1">
          <a:blip r:embed="rId2"/>
          <a:srcRect l="108" r="108"/>
          <a:stretch/>
        </p:blipFill>
        <p:spPr>
          <a:xfrm>
            <a:off x="0" y="5972175"/>
            <a:ext cx="9144000" cy="885825"/>
          </a:xfrm>
          <a:prstGeom prst="rect">
            <a:avLst/>
          </a:prstGeom>
        </p:spPr>
      </p:pic>
    </p:spTree>
    <p:extLst>
      <p:ext uri="{BB962C8B-B14F-4D97-AF65-F5344CB8AC3E}">
        <p14:creationId xmlns:p14="http://schemas.microsoft.com/office/powerpoint/2010/main" val="2079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C60B9B-CE60-430B-9733-26D4AC210B97}"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CC273-2902-41C5-B0BB-CB01E531BFB4}"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34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C60B9B-CE60-430B-9733-26D4AC210B97}" type="datetimeFigureOut">
              <a:rPr lang="en-US" smtClean="0"/>
              <a:pPr/>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49363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C60B9B-CE60-430B-9733-26D4AC210B97}" type="datetimeFigureOut">
              <a:rPr lang="en-US" smtClean="0"/>
              <a:pPr/>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4051155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C60B9B-CE60-430B-9733-26D4AC210B97}" type="datetimeFigureOut">
              <a:rPr lang="en-US" smtClean="0"/>
              <a:pPr/>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2561812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60B9B-CE60-430B-9733-26D4AC210B97}" type="datetimeFigureOut">
              <a:rPr lang="en-US" smtClean="0"/>
              <a:pPr/>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224356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60B9B-CE60-430B-9733-26D4AC210B97}" type="datetimeFigureOut">
              <a:rPr lang="en-US" smtClean="0"/>
              <a:pPr/>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34077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60B9B-CE60-430B-9733-26D4AC210B97}" type="datetimeFigureOut">
              <a:rPr lang="en-US" smtClean="0"/>
              <a:pPr/>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319228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FEC60B9B-CE60-430B-9733-26D4AC210B97}" type="datetimeFigureOut">
              <a:rPr lang="en-US" smtClean="0"/>
              <a:pPr/>
              <a:t>3/17/2024</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9B5CC273-2902-41C5-B0BB-CB01E531BFB4}" type="slidenum">
              <a:rPr lang="en-US" smtClean="0"/>
              <a:pPr/>
              <a:t>‹#›</a:t>
            </a:fld>
            <a:endParaRPr lang="en-US"/>
          </a:p>
        </p:txBody>
      </p:sp>
    </p:spTree>
    <p:extLst>
      <p:ext uri="{BB962C8B-B14F-4D97-AF65-F5344CB8AC3E}">
        <p14:creationId xmlns:p14="http://schemas.microsoft.com/office/powerpoint/2010/main" val="12230908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844955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Lst>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ED2DB031-9003-4F74-A88F-FE2A2ABABC72}"/>
              </a:ext>
            </a:extLst>
          </p:cNvPr>
          <p:cNvSpPr>
            <a:spLocks noGrp="1" noChangeArrowheads="1"/>
          </p:cNvSpPr>
          <p:nvPr>
            <p:ph type="title"/>
          </p:nvPr>
        </p:nvSpPr>
        <p:spPr>
          <a:xfrm>
            <a:off x="0" y="2969531"/>
            <a:ext cx="9144000" cy="952728"/>
          </a:xfrm>
        </p:spPr>
        <p:txBody>
          <a:bodyPr anchor="ctr">
            <a:noAutofit/>
          </a:bodyPr>
          <a:lstStyle/>
          <a:p>
            <a:r>
              <a:rPr lang="en-US" altLang="en-US" dirty="0" smtClean="0"/>
              <a:t>Single Link List</a:t>
            </a:r>
            <a:r>
              <a:rPr lang="en-US" altLang="en-US" dirty="0" smtClean="0">
                <a:solidFill>
                  <a:srgbClr val="C00000"/>
                </a:solidFill>
              </a:rPr>
              <a:t/>
            </a:r>
            <a:br>
              <a:rPr lang="en-US" altLang="en-US" dirty="0" smtClean="0">
                <a:solidFill>
                  <a:srgbClr val="C00000"/>
                </a:solidFill>
              </a:rPr>
            </a:br>
            <a:endParaRPr lang="en-US" altLang="en-US" sz="1500" dirty="0">
              <a:solidFill>
                <a:srgbClr val="C00000"/>
              </a:solidFill>
            </a:endParaRPr>
          </a:p>
        </p:txBody>
      </p:sp>
    </p:spTree>
    <p:extLst>
      <p:ext uri="{BB962C8B-B14F-4D97-AF65-F5344CB8AC3E}">
        <p14:creationId xmlns:p14="http://schemas.microsoft.com/office/powerpoint/2010/main" val="675826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600" y="228600"/>
            <a:ext cx="7848600" cy="762000"/>
          </a:xfrm>
        </p:spPr>
        <p:txBody>
          <a:bodyPr/>
          <a:lstStyle/>
          <a:p>
            <a:pPr eaLnBrk="1" fontAlgn="auto" hangingPunct="1">
              <a:spcAft>
                <a:spcPts val="0"/>
              </a:spcAft>
              <a:defRPr/>
            </a:pPr>
            <a:r>
              <a:rPr lang="en-US" altLang="zh-CN" dirty="0" smtClean="0">
                <a:solidFill>
                  <a:schemeClr val="tx1"/>
                </a:solidFill>
                <a:cs typeface="SimSun" pitchFamily="2" charset="-122"/>
              </a:rPr>
              <a:t>Deleting a node</a:t>
            </a:r>
            <a:endParaRPr lang="en-US" dirty="0" smtClean="0">
              <a:solidFill>
                <a:schemeClr val="tx1"/>
              </a:solidFill>
              <a:ea typeface="隶书"/>
              <a:cs typeface="SimSun" pitchFamily="2" charset="-122"/>
            </a:endParaRPr>
          </a:p>
        </p:txBody>
      </p:sp>
      <p:sp>
        <p:nvSpPr>
          <p:cNvPr id="27651" name="Rectangle 3"/>
          <p:cNvSpPr>
            <a:spLocks noGrp="1" noChangeArrowheads="1"/>
          </p:cNvSpPr>
          <p:nvPr>
            <p:ph idx="1"/>
          </p:nvPr>
        </p:nvSpPr>
        <p:spPr>
          <a:xfrm>
            <a:off x="609600" y="1524000"/>
            <a:ext cx="7848600" cy="4572000"/>
          </a:xfrm>
        </p:spPr>
        <p:txBody>
          <a:bodyPr rtlCol="0">
            <a:normAutofit/>
          </a:bodyPr>
          <a:lstStyle/>
          <a:p>
            <a:pPr marL="533400" indent="-533400" eaLnBrk="1" fontAlgn="auto" hangingPunct="1">
              <a:spcAft>
                <a:spcPts val="0"/>
              </a:spcAft>
              <a:buClr>
                <a:schemeClr val="accent3"/>
              </a:buClr>
              <a:buFont typeface="Wingdings 2"/>
              <a:buChar char=""/>
              <a:defRPr/>
            </a:pPr>
            <a:r>
              <a:rPr lang="en-US" dirty="0" smtClean="0">
                <a:solidFill>
                  <a:schemeClr val="tx1"/>
                </a:solidFill>
              </a:rPr>
              <a:t>Possible cases of Deletion</a:t>
            </a:r>
            <a:endParaRPr lang="en-US" dirty="0" smtClean="0">
              <a:solidFill>
                <a:schemeClr val="tx1"/>
              </a:solidFill>
              <a:latin typeface="Courier New" pitchFamily="49" charset="0"/>
            </a:endParaRPr>
          </a:p>
          <a:p>
            <a:pPr marL="914400" lvl="1" indent="-457200" eaLnBrk="1" fontAlgn="auto" hangingPunct="1">
              <a:spcAft>
                <a:spcPts val="0"/>
              </a:spcAft>
              <a:buFont typeface="Monotype Sorts"/>
              <a:buAutoNum type="arabicPeriod"/>
              <a:defRPr/>
            </a:pPr>
            <a:r>
              <a:rPr lang="en-US" dirty="0" smtClean="0">
                <a:solidFill>
                  <a:schemeClr val="tx1"/>
                </a:solidFill>
              </a:rPr>
              <a:t>Delete from beginning</a:t>
            </a:r>
          </a:p>
          <a:p>
            <a:pPr marL="914400" lvl="1" indent="-457200" eaLnBrk="1" fontAlgn="auto" hangingPunct="1">
              <a:spcAft>
                <a:spcPts val="0"/>
              </a:spcAft>
              <a:buFont typeface="Monotype Sorts"/>
              <a:buAutoNum type="arabicPeriod"/>
              <a:defRPr/>
            </a:pPr>
            <a:r>
              <a:rPr lang="en-US" dirty="0" smtClean="0">
                <a:solidFill>
                  <a:schemeClr val="tx1"/>
                </a:solidFill>
              </a:rPr>
              <a:t>Delete from end</a:t>
            </a:r>
          </a:p>
          <a:p>
            <a:pPr marL="914400" lvl="1" indent="-457200" eaLnBrk="1" fontAlgn="auto" hangingPunct="1">
              <a:spcAft>
                <a:spcPts val="0"/>
              </a:spcAft>
              <a:buFont typeface="Monotype Sorts"/>
              <a:buAutoNum type="arabicPeriod"/>
              <a:defRPr/>
            </a:pPr>
            <a:r>
              <a:rPr lang="en-US" dirty="0" smtClean="0">
                <a:solidFill>
                  <a:schemeClr val="tx1"/>
                </a:solidFill>
              </a:rPr>
              <a:t>Delete in middle</a:t>
            </a:r>
          </a:p>
          <a:p>
            <a:pPr marL="914400" lvl="1" indent="-457200" eaLnBrk="1" fontAlgn="auto" hangingPunct="1">
              <a:spcAft>
                <a:spcPts val="0"/>
              </a:spcAft>
              <a:buFont typeface="Arial" panose="020B0604020202020204" pitchFamily="34" charset="0"/>
              <a:buNone/>
              <a:defRPr/>
            </a:pPr>
            <a:endParaRPr lang="en-US" dirty="0" smtClean="0">
              <a:solidFill>
                <a:schemeClr val="tx1"/>
              </a:solidFill>
            </a:endParaRPr>
          </a:p>
          <a:p>
            <a:pPr marL="274320" indent="-274320" eaLnBrk="1" fontAlgn="auto" hangingPunct="1">
              <a:spcAft>
                <a:spcPts val="0"/>
              </a:spcAft>
              <a:buClr>
                <a:schemeClr val="accent3"/>
              </a:buClr>
              <a:buFont typeface="Wingdings 2"/>
              <a:buChar char=""/>
              <a:defRPr/>
            </a:pPr>
            <a:r>
              <a:rPr lang="en-US" altLang="zh-CN" dirty="0" smtClean="0">
                <a:solidFill>
                  <a:schemeClr val="tx1"/>
                </a:solidFill>
                <a:cs typeface="Courier New" pitchFamily="49" charset="0"/>
              </a:rPr>
              <a:t>There are two special cases</a:t>
            </a:r>
          </a:p>
          <a:p>
            <a:pPr marL="640080" lvl="1" indent="-246888" eaLnBrk="1" fontAlgn="auto" hangingPunct="1">
              <a:spcAft>
                <a:spcPts val="0"/>
              </a:spcAft>
              <a:buFont typeface="Wingdings 2"/>
              <a:buChar char=""/>
              <a:defRPr/>
            </a:pPr>
            <a:r>
              <a:rPr lang="en-US" dirty="0" smtClean="0">
                <a:solidFill>
                  <a:schemeClr val="tx1"/>
                </a:solidFill>
                <a:ea typeface="宋体"/>
                <a:cs typeface="Courier New" pitchFamily="49" charset="0"/>
              </a:rPr>
              <a:t>Delete first node</a:t>
            </a:r>
          </a:p>
          <a:p>
            <a:pPr marL="640080" lvl="1" indent="-246888" eaLnBrk="1" fontAlgn="auto" hangingPunct="1">
              <a:spcAft>
                <a:spcPts val="0"/>
              </a:spcAft>
              <a:buFont typeface="Wingdings 2"/>
              <a:buChar char=""/>
              <a:defRPr/>
            </a:pPr>
            <a:r>
              <a:rPr lang="en-US" dirty="0" smtClean="0">
                <a:solidFill>
                  <a:schemeClr val="tx1"/>
                </a:solidFill>
                <a:ea typeface="宋体"/>
                <a:cs typeface="Courier New" pitchFamily="49" charset="0"/>
              </a:rPr>
              <a:t>Delete the node in middle or at the end of the list</a:t>
            </a:r>
          </a:p>
        </p:txBody>
      </p:sp>
    </p:spTree>
    <p:extLst>
      <p:ext uri="{BB962C8B-B14F-4D97-AF65-F5344CB8AC3E}">
        <p14:creationId xmlns:p14="http://schemas.microsoft.com/office/powerpoint/2010/main" val="22497930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0283" y="-119514"/>
            <a:ext cx="8229600" cy="1143000"/>
          </a:xfrm>
        </p:spPr>
        <p:txBody>
          <a:bodyPr/>
          <a:lstStyle/>
          <a:p>
            <a:pPr eaLnBrk="1" fontAlgn="auto" hangingPunct="1">
              <a:spcAft>
                <a:spcPts val="0"/>
              </a:spcAft>
              <a:defRPr/>
            </a:pPr>
            <a:r>
              <a:rPr lang="en-US" dirty="0" smtClean="0">
                <a:solidFill>
                  <a:schemeClr val="tx1"/>
                </a:solidFill>
              </a:rPr>
              <a:t>The Scenario</a:t>
            </a:r>
          </a:p>
        </p:txBody>
      </p:sp>
      <p:grpSp>
        <p:nvGrpSpPr>
          <p:cNvPr id="19459" name="Group 4"/>
          <p:cNvGrpSpPr>
            <a:grpSpLocks/>
          </p:cNvGrpSpPr>
          <p:nvPr/>
        </p:nvGrpSpPr>
        <p:grpSpPr bwMode="auto">
          <a:xfrm>
            <a:off x="3760788" y="1438275"/>
            <a:ext cx="1473200" cy="581025"/>
            <a:chOff x="600" y="1356"/>
            <a:chExt cx="1099" cy="444"/>
          </a:xfrm>
        </p:grpSpPr>
        <p:grpSp>
          <p:nvGrpSpPr>
            <p:cNvPr id="19563" name="Group 5"/>
            <p:cNvGrpSpPr>
              <a:grpSpLocks/>
            </p:cNvGrpSpPr>
            <p:nvPr/>
          </p:nvGrpSpPr>
          <p:grpSpPr bwMode="auto">
            <a:xfrm>
              <a:off x="600" y="1356"/>
              <a:ext cx="818" cy="444"/>
              <a:chOff x="600" y="1356"/>
              <a:chExt cx="818" cy="444"/>
            </a:xfrm>
          </p:grpSpPr>
          <p:sp>
            <p:nvSpPr>
              <p:cNvPr id="19565" name="Rectangle 6"/>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9566" name="Line 7"/>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564" name="Line 8"/>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60" name="Group 9"/>
          <p:cNvGrpSpPr>
            <a:grpSpLocks/>
          </p:cNvGrpSpPr>
          <p:nvPr/>
        </p:nvGrpSpPr>
        <p:grpSpPr bwMode="auto">
          <a:xfrm>
            <a:off x="5287963" y="1438275"/>
            <a:ext cx="1473200" cy="581025"/>
            <a:chOff x="600" y="1356"/>
            <a:chExt cx="1099" cy="444"/>
          </a:xfrm>
        </p:grpSpPr>
        <p:grpSp>
          <p:nvGrpSpPr>
            <p:cNvPr id="19559" name="Group 10"/>
            <p:cNvGrpSpPr>
              <a:grpSpLocks/>
            </p:cNvGrpSpPr>
            <p:nvPr/>
          </p:nvGrpSpPr>
          <p:grpSpPr bwMode="auto">
            <a:xfrm>
              <a:off x="600" y="1356"/>
              <a:ext cx="818" cy="444"/>
              <a:chOff x="600" y="1356"/>
              <a:chExt cx="818" cy="444"/>
            </a:xfrm>
          </p:grpSpPr>
          <p:sp>
            <p:nvSpPr>
              <p:cNvPr id="19561" name="Rectangle 11"/>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9562" name="Line 12"/>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560" name="Line 13"/>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9461" name="Text Box 14"/>
          <p:cNvSpPr txBox="1">
            <a:spLocks noChangeArrowheads="1"/>
          </p:cNvSpPr>
          <p:nvPr/>
        </p:nvSpPr>
        <p:spPr bwMode="auto">
          <a:xfrm>
            <a:off x="3990975" y="15001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4</a:t>
            </a:r>
          </a:p>
        </p:txBody>
      </p:sp>
      <p:sp>
        <p:nvSpPr>
          <p:cNvPr id="19462" name="Text Box 15"/>
          <p:cNvSpPr txBox="1">
            <a:spLocks noChangeArrowheads="1"/>
          </p:cNvSpPr>
          <p:nvPr/>
        </p:nvSpPr>
        <p:spPr bwMode="auto">
          <a:xfrm>
            <a:off x="5427663" y="15001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17</a:t>
            </a:r>
          </a:p>
        </p:txBody>
      </p:sp>
      <p:sp>
        <p:nvSpPr>
          <p:cNvPr id="19463" name="Text Box 16"/>
          <p:cNvSpPr txBox="1">
            <a:spLocks noChangeArrowheads="1"/>
          </p:cNvSpPr>
          <p:nvPr/>
        </p:nvSpPr>
        <p:spPr bwMode="auto">
          <a:xfrm>
            <a:off x="533400" y="6858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head</a:t>
            </a:r>
          </a:p>
        </p:txBody>
      </p:sp>
      <p:sp>
        <p:nvSpPr>
          <p:cNvPr id="19464" name="Line 17"/>
          <p:cNvSpPr>
            <a:spLocks noChangeShapeType="1"/>
          </p:cNvSpPr>
          <p:nvPr/>
        </p:nvSpPr>
        <p:spPr bwMode="auto">
          <a:xfrm>
            <a:off x="1447800" y="990600"/>
            <a:ext cx="7620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9465" name="Group 18"/>
          <p:cNvGrpSpPr>
            <a:grpSpLocks/>
          </p:cNvGrpSpPr>
          <p:nvPr/>
        </p:nvGrpSpPr>
        <p:grpSpPr bwMode="auto">
          <a:xfrm>
            <a:off x="6816725" y="1431925"/>
            <a:ext cx="1612900" cy="593725"/>
            <a:chOff x="4161" y="1314"/>
            <a:chExt cx="1016" cy="374"/>
          </a:xfrm>
        </p:grpSpPr>
        <p:sp>
          <p:nvSpPr>
            <p:cNvPr id="19550" name="Line 19"/>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51" name="Rectangle 20"/>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42</a:t>
              </a:r>
            </a:p>
          </p:txBody>
        </p:sp>
        <p:grpSp>
          <p:nvGrpSpPr>
            <p:cNvPr id="19552" name="Group 21"/>
            <p:cNvGrpSpPr>
              <a:grpSpLocks/>
            </p:cNvGrpSpPr>
            <p:nvPr/>
          </p:nvGrpSpPr>
          <p:grpSpPr bwMode="auto">
            <a:xfrm>
              <a:off x="4161" y="1314"/>
              <a:ext cx="1016" cy="366"/>
              <a:chOff x="4161" y="1314"/>
              <a:chExt cx="1016" cy="366"/>
            </a:xfrm>
          </p:grpSpPr>
          <p:sp>
            <p:nvSpPr>
              <p:cNvPr id="19553" name="Rectangle 22"/>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pSp>
            <p:nvGrpSpPr>
              <p:cNvPr id="19554" name="Group 23"/>
              <p:cNvGrpSpPr>
                <a:grpSpLocks/>
              </p:cNvGrpSpPr>
              <p:nvPr/>
            </p:nvGrpSpPr>
            <p:grpSpPr bwMode="auto">
              <a:xfrm>
                <a:off x="4760" y="1377"/>
                <a:ext cx="417" cy="257"/>
                <a:chOff x="4760" y="1377"/>
                <a:chExt cx="417" cy="257"/>
              </a:xfrm>
            </p:grpSpPr>
            <p:sp>
              <p:nvSpPr>
                <p:cNvPr id="19555" name="Line 24"/>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556" name="Group 25"/>
                <p:cNvGrpSpPr>
                  <a:grpSpLocks/>
                </p:cNvGrpSpPr>
                <p:nvPr/>
              </p:nvGrpSpPr>
              <p:grpSpPr bwMode="auto">
                <a:xfrm>
                  <a:off x="5112" y="1377"/>
                  <a:ext cx="56" cy="257"/>
                  <a:chOff x="4434" y="2159"/>
                  <a:chExt cx="56" cy="257"/>
                </a:xfrm>
              </p:grpSpPr>
              <p:sp>
                <p:nvSpPr>
                  <p:cNvPr id="19557" name="Line 26"/>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58" name="Line 27"/>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
        <p:nvSpPr>
          <p:cNvPr id="19466" name="Line 28"/>
          <p:cNvSpPr>
            <a:spLocks noChangeShapeType="1"/>
          </p:cNvSpPr>
          <p:nvPr/>
        </p:nvSpPr>
        <p:spPr bwMode="auto">
          <a:xfrm>
            <a:off x="3160713" y="1728788"/>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9467" name="Group 29"/>
          <p:cNvGrpSpPr>
            <a:grpSpLocks/>
          </p:cNvGrpSpPr>
          <p:nvPr/>
        </p:nvGrpSpPr>
        <p:grpSpPr bwMode="auto">
          <a:xfrm>
            <a:off x="2222500" y="1439863"/>
            <a:ext cx="1100138" cy="576262"/>
            <a:chOff x="1344" y="1212"/>
            <a:chExt cx="693" cy="363"/>
          </a:xfrm>
        </p:grpSpPr>
        <p:sp>
          <p:nvSpPr>
            <p:cNvPr id="19548" name="Rectangle 30"/>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6</a:t>
              </a:r>
              <a:endParaRPr lang="en-US" altLang="en-US" sz="1800">
                <a:latin typeface="Times New Roman" panose="02020603050405020304" pitchFamily="18" charset="0"/>
              </a:endParaRPr>
            </a:p>
          </p:txBody>
        </p:sp>
        <p:sp>
          <p:nvSpPr>
            <p:cNvPr id="19549" name="Rectangle 31"/>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pSp>
      <p:grpSp>
        <p:nvGrpSpPr>
          <p:cNvPr id="19468" name="Group 1028"/>
          <p:cNvGrpSpPr>
            <a:grpSpLocks/>
          </p:cNvGrpSpPr>
          <p:nvPr/>
        </p:nvGrpSpPr>
        <p:grpSpPr bwMode="auto">
          <a:xfrm>
            <a:off x="3760788" y="2809875"/>
            <a:ext cx="1473200" cy="581025"/>
            <a:chOff x="600" y="1356"/>
            <a:chExt cx="1099" cy="444"/>
          </a:xfrm>
        </p:grpSpPr>
        <p:grpSp>
          <p:nvGrpSpPr>
            <p:cNvPr id="19544" name="Group 1029"/>
            <p:cNvGrpSpPr>
              <a:grpSpLocks/>
            </p:cNvGrpSpPr>
            <p:nvPr/>
          </p:nvGrpSpPr>
          <p:grpSpPr bwMode="auto">
            <a:xfrm>
              <a:off x="600" y="1356"/>
              <a:ext cx="818" cy="444"/>
              <a:chOff x="600" y="1356"/>
              <a:chExt cx="818" cy="444"/>
            </a:xfrm>
          </p:grpSpPr>
          <p:sp>
            <p:nvSpPr>
              <p:cNvPr id="19546" name="Rectangle 1030"/>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9547" name="Line 1031"/>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545" name="Line 1032"/>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69" name="Group 1033"/>
          <p:cNvGrpSpPr>
            <a:grpSpLocks/>
          </p:cNvGrpSpPr>
          <p:nvPr/>
        </p:nvGrpSpPr>
        <p:grpSpPr bwMode="auto">
          <a:xfrm>
            <a:off x="5287963" y="2809875"/>
            <a:ext cx="1473200" cy="581025"/>
            <a:chOff x="600" y="1356"/>
            <a:chExt cx="1099" cy="444"/>
          </a:xfrm>
        </p:grpSpPr>
        <p:grpSp>
          <p:nvGrpSpPr>
            <p:cNvPr id="19540" name="Group 1034"/>
            <p:cNvGrpSpPr>
              <a:grpSpLocks/>
            </p:cNvGrpSpPr>
            <p:nvPr/>
          </p:nvGrpSpPr>
          <p:grpSpPr bwMode="auto">
            <a:xfrm>
              <a:off x="600" y="1356"/>
              <a:ext cx="818" cy="444"/>
              <a:chOff x="600" y="1356"/>
              <a:chExt cx="818" cy="444"/>
            </a:xfrm>
          </p:grpSpPr>
          <p:sp>
            <p:nvSpPr>
              <p:cNvPr id="19542" name="Rectangle 1035"/>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9543" name="Line 1036"/>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541" name="Line 1037"/>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9470" name="Text Box 1038"/>
          <p:cNvSpPr txBox="1">
            <a:spLocks noChangeArrowheads="1"/>
          </p:cNvSpPr>
          <p:nvPr/>
        </p:nvSpPr>
        <p:spPr bwMode="auto">
          <a:xfrm>
            <a:off x="3990975" y="28717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4</a:t>
            </a:r>
          </a:p>
        </p:txBody>
      </p:sp>
      <p:sp>
        <p:nvSpPr>
          <p:cNvPr id="19471" name="Text Box 1039"/>
          <p:cNvSpPr txBox="1">
            <a:spLocks noChangeArrowheads="1"/>
          </p:cNvSpPr>
          <p:nvPr/>
        </p:nvSpPr>
        <p:spPr bwMode="auto">
          <a:xfrm>
            <a:off x="5427663" y="28717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17</a:t>
            </a:r>
          </a:p>
        </p:txBody>
      </p:sp>
      <p:sp>
        <p:nvSpPr>
          <p:cNvPr id="19472" name="Text Box 1040"/>
          <p:cNvSpPr txBox="1">
            <a:spLocks noChangeArrowheads="1"/>
          </p:cNvSpPr>
          <p:nvPr/>
        </p:nvSpPr>
        <p:spPr bwMode="auto">
          <a:xfrm>
            <a:off x="533400" y="20574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head</a:t>
            </a:r>
          </a:p>
        </p:txBody>
      </p:sp>
      <p:sp>
        <p:nvSpPr>
          <p:cNvPr id="19473" name="Line 1041"/>
          <p:cNvSpPr>
            <a:spLocks noChangeShapeType="1"/>
          </p:cNvSpPr>
          <p:nvPr/>
        </p:nvSpPr>
        <p:spPr bwMode="auto">
          <a:xfrm>
            <a:off x="3048000" y="2209800"/>
            <a:ext cx="6858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9474" name="Group 1042"/>
          <p:cNvGrpSpPr>
            <a:grpSpLocks/>
          </p:cNvGrpSpPr>
          <p:nvPr/>
        </p:nvGrpSpPr>
        <p:grpSpPr bwMode="auto">
          <a:xfrm>
            <a:off x="6816725" y="2803525"/>
            <a:ext cx="1612900" cy="593725"/>
            <a:chOff x="4161" y="1314"/>
            <a:chExt cx="1016" cy="374"/>
          </a:xfrm>
        </p:grpSpPr>
        <p:sp>
          <p:nvSpPr>
            <p:cNvPr id="19531" name="Line 1043"/>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32" name="Rectangle 1044"/>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42</a:t>
              </a:r>
            </a:p>
          </p:txBody>
        </p:sp>
        <p:grpSp>
          <p:nvGrpSpPr>
            <p:cNvPr id="19533" name="Group 1045"/>
            <p:cNvGrpSpPr>
              <a:grpSpLocks/>
            </p:cNvGrpSpPr>
            <p:nvPr/>
          </p:nvGrpSpPr>
          <p:grpSpPr bwMode="auto">
            <a:xfrm>
              <a:off x="4161" y="1314"/>
              <a:ext cx="1016" cy="366"/>
              <a:chOff x="4161" y="1314"/>
              <a:chExt cx="1016" cy="366"/>
            </a:xfrm>
          </p:grpSpPr>
          <p:sp>
            <p:nvSpPr>
              <p:cNvPr id="19534" name="Rectangle 1046"/>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pSp>
            <p:nvGrpSpPr>
              <p:cNvPr id="19535" name="Group 1047"/>
              <p:cNvGrpSpPr>
                <a:grpSpLocks/>
              </p:cNvGrpSpPr>
              <p:nvPr/>
            </p:nvGrpSpPr>
            <p:grpSpPr bwMode="auto">
              <a:xfrm>
                <a:off x="4760" y="1377"/>
                <a:ext cx="417" cy="257"/>
                <a:chOff x="4760" y="1377"/>
                <a:chExt cx="417" cy="257"/>
              </a:xfrm>
            </p:grpSpPr>
            <p:sp>
              <p:nvSpPr>
                <p:cNvPr id="19536" name="Line 1048"/>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537" name="Group 1049"/>
                <p:cNvGrpSpPr>
                  <a:grpSpLocks/>
                </p:cNvGrpSpPr>
                <p:nvPr/>
              </p:nvGrpSpPr>
              <p:grpSpPr bwMode="auto">
                <a:xfrm>
                  <a:off x="5112" y="1377"/>
                  <a:ext cx="56" cy="257"/>
                  <a:chOff x="4434" y="2159"/>
                  <a:chExt cx="56" cy="257"/>
                </a:xfrm>
              </p:grpSpPr>
              <p:sp>
                <p:nvSpPr>
                  <p:cNvPr id="19538" name="Line 1050"/>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39" name="Line 1051"/>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
        <p:nvSpPr>
          <p:cNvPr id="19475" name="Line 1052"/>
          <p:cNvSpPr>
            <a:spLocks noChangeShapeType="1"/>
          </p:cNvSpPr>
          <p:nvPr/>
        </p:nvSpPr>
        <p:spPr bwMode="auto">
          <a:xfrm>
            <a:off x="3160713" y="3100388"/>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9476" name="Group 1053"/>
          <p:cNvGrpSpPr>
            <a:grpSpLocks/>
          </p:cNvGrpSpPr>
          <p:nvPr/>
        </p:nvGrpSpPr>
        <p:grpSpPr bwMode="auto">
          <a:xfrm>
            <a:off x="2222500" y="2811463"/>
            <a:ext cx="1100138" cy="576262"/>
            <a:chOff x="1344" y="1212"/>
            <a:chExt cx="693" cy="363"/>
          </a:xfrm>
        </p:grpSpPr>
        <p:sp>
          <p:nvSpPr>
            <p:cNvPr id="19529" name="Rectangle 1054"/>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6</a:t>
              </a:r>
              <a:endParaRPr lang="en-US" altLang="en-US" sz="1800">
                <a:latin typeface="Times New Roman" panose="02020603050405020304" pitchFamily="18" charset="0"/>
              </a:endParaRPr>
            </a:p>
          </p:txBody>
        </p:sp>
        <p:sp>
          <p:nvSpPr>
            <p:cNvPr id="19530" name="Rectangle 1055"/>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pSp>
      <p:sp>
        <p:nvSpPr>
          <p:cNvPr id="19477" name="Line 1056"/>
          <p:cNvSpPr>
            <a:spLocks noChangeShapeType="1"/>
          </p:cNvSpPr>
          <p:nvPr/>
        </p:nvSpPr>
        <p:spPr bwMode="auto">
          <a:xfrm flipH="1">
            <a:off x="1462088" y="2209800"/>
            <a:ext cx="16002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78" name="Line 1057"/>
          <p:cNvSpPr>
            <a:spLocks noChangeShapeType="1"/>
          </p:cNvSpPr>
          <p:nvPr/>
        </p:nvSpPr>
        <p:spPr bwMode="auto">
          <a:xfrm>
            <a:off x="1981200" y="2590800"/>
            <a:ext cx="1295400" cy="1066800"/>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79" name="Line 1058"/>
          <p:cNvSpPr>
            <a:spLocks noChangeShapeType="1"/>
          </p:cNvSpPr>
          <p:nvPr/>
        </p:nvSpPr>
        <p:spPr bwMode="auto">
          <a:xfrm flipH="1">
            <a:off x="1981200" y="2590800"/>
            <a:ext cx="1295400" cy="1066800"/>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9480" name="Group 4"/>
          <p:cNvGrpSpPr>
            <a:grpSpLocks/>
          </p:cNvGrpSpPr>
          <p:nvPr/>
        </p:nvGrpSpPr>
        <p:grpSpPr bwMode="auto">
          <a:xfrm>
            <a:off x="2722563" y="4441825"/>
            <a:ext cx="1096962" cy="581025"/>
            <a:chOff x="600" y="1356"/>
            <a:chExt cx="818" cy="444"/>
          </a:xfrm>
        </p:grpSpPr>
        <p:sp>
          <p:nvSpPr>
            <p:cNvPr id="19527" name="Rectangle 5"/>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9528" name="Line 6"/>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481" name="Line 7"/>
          <p:cNvSpPr>
            <a:spLocks noChangeShapeType="1"/>
          </p:cNvSpPr>
          <p:nvPr/>
        </p:nvSpPr>
        <p:spPr bwMode="auto">
          <a:xfrm>
            <a:off x="3713163" y="4746625"/>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9482" name="Group 8"/>
          <p:cNvGrpSpPr>
            <a:grpSpLocks/>
          </p:cNvGrpSpPr>
          <p:nvPr/>
        </p:nvGrpSpPr>
        <p:grpSpPr bwMode="auto">
          <a:xfrm>
            <a:off x="4249738" y="4441825"/>
            <a:ext cx="1473200" cy="581025"/>
            <a:chOff x="600" y="1356"/>
            <a:chExt cx="1099" cy="444"/>
          </a:xfrm>
        </p:grpSpPr>
        <p:grpSp>
          <p:nvGrpSpPr>
            <p:cNvPr id="19523" name="Group 9"/>
            <p:cNvGrpSpPr>
              <a:grpSpLocks/>
            </p:cNvGrpSpPr>
            <p:nvPr/>
          </p:nvGrpSpPr>
          <p:grpSpPr bwMode="auto">
            <a:xfrm>
              <a:off x="600" y="1356"/>
              <a:ext cx="818" cy="444"/>
              <a:chOff x="600" y="1356"/>
              <a:chExt cx="818" cy="444"/>
            </a:xfrm>
          </p:grpSpPr>
          <p:sp>
            <p:nvSpPr>
              <p:cNvPr id="19525" name="Rectangle 10"/>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9526" name="Line 11"/>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524" name="Line 12"/>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9483" name="Text Box 13"/>
          <p:cNvSpPr txBox="1">
            <a:spLocks noChangeArrowheads="1"/>
          </p:cNvSpPr>
          <p:nvPr/>
        </p:nvSpPr>
        <p:spPr bwMode="auto">
          <a:xfrm>
            <a:off x="2952750" y="45037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4</a:t>
            </a:r>
          </a:p>
        </p:txBody>
      </p:sp>
      <p:sp>
        <p:nvSpPr>
          <p:cNvPr id="19484" name="Text Box 14"/>
          <p:cNvSpPr txBox="1">
            <a:spLocks noChangeArrowheads="1"/>
          </p:cNvSpPr>
          <p:nvPr/>
        </p:nvSpPr>
        <p:spPr bwMode="auto">
          <a:xfrm>
            <a:off x="4389438" y="45037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17</a:t>
            </a:r>
          </a:p>
        </p:txBody>
      </p:sp>
      <p:sp>
        <p:nvSpPr>
          <p:cNvPr id="19485" name="Text Box 15"/>
          <p:cNvSpPr txBox="1">
            <a:spLocks noChangeArrowheads="1"/>
          </p:cNvSpPr>
          <p:nvPr/>
        </p:nvSpPr>
        <p:spPr bwMode="auto">
          <a:xfrm>
            <a:off x="1046163" y="3679825"/>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head</a:t>
            </a:r>
          </a:p>
        </p:txBody>
      </p:sp>
      <p:sp>
        <p:nvSpPr>
          <p:cNvPr id="19486" name="Line 16"/>
          <p:cNvSpPr>
            <a:spLocks noChangeShapeType="1"/>
          </p:cNvSpPr>
          <p:nvPr/>
        </p:nvSpPr>
        <p:spPr bwMode="auto">
          <a:xfrm>
            <a:off x="1960563" y="3908425"/>
            <a:ext cx="6858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9487" name="Group 17"/>
          <p:cNvGrpSpPr>
            <a:grpSpLocks/>
          </p:cNvGrpSpPr>
          <p:nvPr/>
        </p:nvGrpSpPr>
        <p:grpSpPr bwMode="auto">
          <a:xfrm>
            <a:off x="5778500" y="4435475"/>
            <a:ext cx="1612900" cy="593725"/>
            <a:chOff x="4161" y="1314"/>
            <a:chExt cx="1016" cy="374"/>
          </a:xfrm>
        </p:grpSpPr>
        <p:sp>
          <p:nvSpPr>
            <p:cNvPr id="19514" name="Line 18"/>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15" name="Rectangle 19"/>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42</a:t>
              </a:r>
            </a:p>
          </p:txBody>
        </p:sp>
        <p:grpSp>
          <p:nvGrpSpPr>
            <p:cNvPr id="19516" name="Group 20"/>
            <p:cNvGrpSpPr>
              <a:grpSpLocks/>
            </p:cNvGrpSpPr>
            <p:nvPr/>
          </p:nvGrpSpPr>
          <p:grpSpPr bwMode="auto">
            <a:xfrm>
              <a:off x="4161" y="1314"/>
              <a:ext cx="1016" cy="366"/>
              <a:chOff x="4161" y="1314"/>
              <a:chExt cx="1016" cy="366"/>
            </a:xfrm>
          </p:grpSpPr>
          <p:sp>
            <p:nvSpPr>
              <p:cNvPr id="19517" name="Rectangle 21"/>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pSp>
            <p:nvGrpSpPr>
              <p:cNvPr id="19518" name="Group 22"/>
              <p:cNvGrpSpPr>
                <a:grpSpLocks/>
              </p:cNvGrpSpPr>
              <p:nvPr/>
            </p:nvGrpSpPr>
            <p:grpSpPr bwMode="auto">
              <a:xfrm>
                <a:off x="4760" y="1377"/>
                <a:ext cx="417" cy="257"/>
                <a:chOff x="4760" y="1377"/>
                <a:chExt cx="417" cy="257"/>
              </a:xfrm>
            </p:grpSpPr>
            <p:sp>
              <p:nvSpPr>
                <p:cNvPr id="19519" name="Line 23"/>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520" name="Group 24"/>
                <p:cNvGrpSpPr>
                  <a:grpSpLocks/>
                </p:cNvGrpSpPr>
                <p:nvPr/>
              </p:nvGrpSpPr>
              <p:grpSpPr bwMode="auto">
                <a:xfrm>
                  <a:off x="5112" y="1377"/>
                  <a:ext cx="56" cy="257"/>
                  <a:chOff x="4434" y="2159"/>
                  <a:chExt cx="56" cy="257"/>
                </a:xfrm>
              </p:grpSpPr>
              <p:sp>
                <p:nvSpPr>
                  <p:cNvPr id="19521" name="Line 25"/>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22" name="Line 26"/>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grpSp>
        <p:nvGrpSpPr>
          <p:cNvPr id="19488" name="Group 1028"/>
          <p:cNvGrpSpPr>
            <a:grpSpLocks/>
          </p:cNvGrpSpPr>
          <p:nvPr/>
        </p:nvGrpSpPr>
        <p:grpSpPr bwMode="auto">
          <a:xfrm>
            <a:off x="2722563" y="5857875"/>
            <a:ext cx="1096962" cy="581025"/>
            <a:chOff x="600" y="1356"/>
            <a:chExt cx="818" cy="444"/>
          </a:xfrm>
        </p:grpSpPr>
        <p:sp>
          <p:nvSpPr>
            <p:cNvPr id="19512" name="Rectangle 1029"/>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9513" name="Line 1030"/>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489" name="Line 1031"/>
          <p:cNvSpPr>
            <a:spLocks noChangeShapeType="1"/>
          </p:cNvSpPr>
          <p:nvPr/>
        </p:nvSpPr>
        <p:spPr bwMode="auto">
          <a:xfrm>
            <a:off x="5237163" y="5248275"/>
            <a:ext cx="573087"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9490" name="Group 1032"/>
          <p:cNvGrpSpPr>
            <a:grpSpLocks/>
          </p:cNvGrpSpPr>
          <p:nvPr/>
        </p:nvGrpSpPr>
        <p:grpSpPr bwMode="auto">
          <a:xfrm>
            <a:off x="4249738" y="5857875"/>
            <a:ext cx="1473200" cy="581025"/>
            <a:chOff x="600" y="1356"/>
            <a:chExt cx="1099" cy="444"/>
          </a:xfrm>
        </p:grpSpPr>
        <p:grpSp>
          <p:nvGrpSpPr>
            <p:cNvPr id="19508" name="Group 1033"/>
            <p:cNvGrpSpPr>
              <a:grpSpLocks/>
            </p:cNvGrpSpPr>
            <p:nvPr/>
          </p:nvGrpSpPr>
          <p:grpSpPr bwMode="auto">
            <a:xfrm>
              <a:off x="600" y="1356"/>
              <a:ext cx="818" cy="444"/>
              <a:chOff x="600" y="1356"/>
              <a:chExt cx="818" cy="444"/>
            </a:xfrm>
          </p:grpSpPr>
          <p:sp>
            <p:nvSpPr>
              <p:cNvPr id="19510" name="Rectangle 1034"/>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9511" name="Line 1035"/>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509" name="Line 1036"/>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9491" name="Text Box 1037"/>
          <p:cNvSpPr txBox="1">
            <a:spLocks noChangeArrowheads="1"/>
          </p:cNvSpPr>
          <p:nvPr/>
        </p:nvSpPr>
        <p:spPr bwMode="auto">
          <a:xfrm>
            <a:off x="2952750" y="59197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4</a:t>
            </a:r>
          </a:p>
        </p:txBody>
      </p:sp>
      <p:sp>
        <p:nvSpPr>
          <p:cNvPr id="19492" name="Text Box 1038"/>
          <p:cNvSpPr txBox="1">
            <a:spLocks noChangeArrowheads="1"/>
          </p:cNvSpPr>
          <p:nvPr/>
        </p:nvSpPr>
        <p:spPr bwMode="auto">
          <a:xfrm>
            <a:off x="4389438" y="59197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17</a:t>
            </a:r>
          </a:p>
        </p:txBody>
      </p:sp>
      <p:sp>
        <p:nvSpPr>
          <p:cNvPr id="19493" name="Text Box 1039"/>
          <p:cNvSpPr txBox="1">
            <a:spLocks noChangeArrowheads="1"/>
          </p:cNvSpPr>
          <p:nvPr/>
        </p:nvSpPr>
        <p:spPr bwMode="auto">
          <a:xfrm>
            <a:off x="1046163" y="5095875"/>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head</a:t>
            </a:r>
          </a:p>
        </p:txBody>
      </p:sp>
      <p:sp>
        <p:nvSpPr>
          <p:cNvPr id="19494" name="Line 1040"/>
          <p:cNvSpPr>
            <a:spLocks noChangeShapeType="1"/>
          </p:cNvSpPr>
          <p:nvPr/>
        </p:nvSpPr>
        <p:spPr bwMode="auto">
          <a:xfrm>
            <a:off x="1960563" y="5324475"/>
            <a:ext cx="6858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9495" name="Group 1041"/>
          <p:cNvGrpSpPr>
            <a:grpSpLocks/>
          </p:cNvGrpSpPr>
          <p:nvPr/>
        </p:nvGrpSpPr>
        <p:grpSpPr bwMode="auto">
          <a:xfrm>
            <a:off x="5778500" y="5851525"/>
            <a:ext cx="1612900" cy="593725"/>
            <a:chOff x="4161" y="1314"/>
            <a:chExt cx="1016" cy="374"/>
          </a:xfrm>
        </p:grpSpPr>
        <p:sp>
          <p:nvSpPr>
            <p:cNvPr id="19499" name="Line 1042"/>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0" name="Rectangle 1043"/>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42</a:t>
              </a:r>
            </a:p>
          </p:txBody>
        </p:sp>
        <p:grpSp>
          <p:nvGrpSpPr>
            <p:cNvPr id="19501" name="Group 1044"/>
            <p:cNvGrpSpPr>
              <a:grpSpLocks/>
            </p:cNvGrpSpPr>
            <p:nvPr/>
          </p:nvGrpSpPr>
          <p:grpSpPr bwMode="auto">
            <a:xfrm>
              <a:off x="4161" y="1314"/>
              <a:ext cx="1016" cy="366"/>
              <a:chOff x="4161" y="1314"/>
              <a:chExt cx="1016" cy="366"/>
            </a:xfrm>
          </p:grpSpPr>
          <p:sp>
            <p:nvSpPr>
              <p:cNvPr id="19502" name="Rectangle 1045"/>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pSp>
            <p:nvGrpSpPr>
              <p:cNvPr id="19503" name="Group 1046"/>
              <p:cNvGrpSpPr>
                <a:grpSpLocks/>
              </p:cNvGrpSpPr>
              <p:nvPr/>
            </p:nvGrpSpPr>
            <p:grpSpPr bwMode="auto">
              <a:xfrm>
                <a:off x="4760" y="1377"/>
                <a:ext cx="417" cy="257"/>
                <a:chOff x="4760" y="1377"/>
                <a:chExt cx="417" cy="257"/>
              </a:xfrm>
            </p:grpSpPr>
            <p:sp>
              <p:nvSpPr>
                <p:cNvPr id="19504" name="Line 1047"/>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505" name="Group 1048"/>
                <p:cNvGrpSpPr>
                  <a:grpSpLocks/>
                </p:cNvGrpSpPr>
                <p:nvPr/>
              </p:nvGrpSpPr>
              <p:grpSpPr bwMode="auto">
                <a:xfrm>
                  <a:off x="5112" y="1377"/>
                  <a:ext cx="56" cy="257"/>
                  <a:chOff x="4434" y="2159"/>
                  <a:chExt cx="56" cy="257"/>
                </a:xfrm>
              </p:grpSpPr>
              <p:sp>
                <p:nvSpPr>
                  <p:cNvPr id="19506" name="Line 1049"/>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7" name="Line 1050"/>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
        <p:nvSpPr>
          <p:cNvPr id="19496" name="Line 1051"/>
          <p:cNvSpPr>
            <a:spLocks noChangeShapeType="1"/>
          </p:cNvSpPr>
          <p:nvPr/>
        </p:nvSpPr>
        <p:spPr bwMode="auto">
          <a:xfrm>
            <a:off x="4094163" y="5629275"/>
            <a:ext cx="1295400" cy="1066800"/>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97" name="Line 1052"/>
          <p:cNvSpPr>
            <a:spLocks noChangeShapeType="1"/>
          </p:cNvSpPr>
          <p:nvPr/>
        </p:nvSpPr>
        <p:spPr bwMode="auto">
          <a:xfrm flipH="1">
            <a:off x="4067175" y="5638800"/>
            <a:ext cx="1295400" cy="1066800"/>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98" name="Freeform 1053"/>
          <p:cNvSpPr>
            <a:spLocks/>
          </p:cNvSpPr>
          <p:nvPr/>
        </p:nvSpPr>
        <p:spPr bwMode="auto">
          <a:xfrm>
            <a:off x="3586163" y="5083175"/>
            <a:ext cx="1651000" cy="1079500"/>
          </a:xfrm>
          <a:custGeom>
            <a:avLst/>
            <a:gdLst>
              <a:gd name="T0" fmla="*/ 2147483646 w 1040"/>
              <a:gd name="T1" fmla="*/ 2147483646 h 680"/>
              <a:gd name="T2" fmla="*/ 2147483646 w 1040"/>
              <a:gd name="T3" fmla="*/ 2147483646 h 680"/>
              <a:gd name="T4" fmla="*/ 2147483646 w 1040"/>
              <a:gd name="T5" fmla="*/ 2147483646 h 680"/>
              <a:gd name="T6" fmla="*/ 2147483646 w 1040"/>
              <a:gd name="T7" fmla="*/ 2147483646 h 680"/>
              <a:gd name="T8" fmla="*/ 0 60000 65536"/>
              <a:gd name="T9" fmla="*/ 0 60000 65536"/>
              <a:gd name="T10" fmla="*/ 0 60000 65536"/>
              <a:gd name="T11" fmla="*/ 0 60000 65536"/>
              <a:gd name="T12" fmla="*/ 0 w 1040"/>
              <a:gd name="T13" fmla="*/ 0 h 680"/>
              <a:gd name="T14" fmla="*/ 1040 w 1040"/>
              <a:gd name="T15" fmla="*/ 680 h 680"/>
            </a:gdLst>
            <a:ahLst/>
            <a:cxnLst>
              <a:cxn ang="T8">
                <a:pos x="T0" y="T1"/>
              </a:cxn>
              <a:cxn ang="T9">
                <a:pos x="T2" y="T3"/>
              </a:cxn>
              <a:cxn ang="T10">
                <a:pos x="T4" y="T5"/>
              </a:cxn>
              <a:cxn ang="T11">
                <a:pos x="T6" y="T7"/>
              </a:cxn>
            </a:cxnLst>
            <a:rect l="T12" t="T13" r="T14" b="T15"/>
            <a:pathLst>
              <a:path w="1040" h="680">
                <a:moveTo>
                  <a:pt x="80" y="680"/>
                </a:moveTo>
                <a:cubicBezTo>
                  <a:pt x="40" y="472"/>
                  <a:pt x="0" y="264"/>
                  <a:pt x="80" y="152"/>
                </a:cubicBezTo>
                <a:cubicBezTo>
                  <a:pt x="160" y="40"/>
                  <a:pt x="400" y="16"/>
                  <a:pt x="560" y="8"/>
                </a:cubicBezTo>
                <a:cubicBezTo>
                  <a:pt x="720" y="0"/>
                  <a:pt x="880" y="52"/>
                  <a:pt x="1040" y="104"/>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4188712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118" y="308928"/>
            <a:ext cx="7406640" cy="1356360"/>
          </a:xfrm>
        </p:spPr>
        <p:txBody>
          <a:bodyPr/>
          <a:lstStyle/>
          <a:p>
            <a:pPr>
              <a:defRPr/>
            </a:pPr>
            <a:r>
              <a:rPr lang="en-GB" dirty="0" smtClean="0">
                <a:solidFill>
                  <a:schemeClr val="tx1"/>
                </a:solidFill>
              </a:rPr>
              <a:t>Structure</a:t>
            </a:r>
            <a:endParaRPr lang="en-GB" dirty="0">
              <a:solidFill>
                <a:schemeClr val="tx1"/>
              </a:solidFill>
            </a:endParaRPr>
          </a:p>
        </p:txBody>
      </p:sp>
      <p:sp>
        <p:nvSpPr>
          <p:cNvPr id="21507" name="Content Placeholder 2"/>
          <p:cNvSpPr>
            <a:spLocks noGrp="1"/>
          </p:cNvSpPr>
          <p:nvPr>
            <p:ph idx="1"/>
          </p:nvPr>
        </p:nvSpPr>
        <p:spPr>
          <a:xfrm>
            <a:off x="609600" y="1557338"/>
            <a:ext cx="8229600" cy="4876800"/>
          </a:xfrm>
        </p:spPr>
        <p:txBody>
          <a:bodyPr/>
          <a:lstStyle/>
          <a:p>
            <a:pPr marL="0" indent="0">
              <a:buFont typeface="Arial" panose="020B0604020202020204" pitchFamily="34" charset="0"/>
              <a:buNone/>
              <a:defRPr/>
            </a:pPr>
            <a:r>
              <a:rPr lang="en-GB" altLang="en-US" sz="1800" dirty="0" err="1" smtClean="0">
                <a:solidFill>
                  <a:schemeClr val="tx1"/>
                </a:solidFill>
                <a:latin typeface="Courier New" panose="02070309020205020404" pitchFamily="49" charset="0"/>
                <a:cs typeface="Courier New" panose="02070309020205020404" pitchFamily="49" charset="0"/>
              </a:rPr>
              <a:t>struct</a:t>
            </a:r>
            <a:r>
              <a:rPr lang="en-GB" altLang="en-US" sz="1800" dirty="0" smtClean="0">
                <a:solidFill>
                  <a:schemeClr val="tx1"/>
                </a:solidFill>
                <a:latin typeface="Courier New" panose="02070309020205020404" pitchFamily="49" charset="0"/>
                <a:cs typeface="Courier New" panose="02070309020205020404" pitchFamily="49" charset="0"/>
              </a:rPr>
              <a:t> node                          </a:t>
            </a:r>
            <a:r>
              <a:rPr lang="en-US" altLang="zh-CN" sz="1800" dirty="0" smtClean="0">
                <a:solidFill>
                  <a:schemeClr val="tx1"/>
                </a:solidFill>
                <a:latin typeface="Calibri" panose="020F0502020204030204" pitchFamily="34" charset="0"/>
                <a:cs typeface="方正舒体"/>
              </a:rPr>
              <a:t>node</a:t>
            </a:r>
          </a:p>
          <a:p>
            <a:pPr marL="0" indent="0">
              <a:buFont typeface="Arial" panose="020B0604020202020204" pitchFamily="34" charset="0"/>
              <a:buNone/>
              <a:defRPr/>
            </a:pPr>
            <a:r>
              <a:rPr lang="en-GB" altLang="en-US" sz="1800"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altLang="en-US" sz="1800" dirty="0" smtClean="0">
                <a:solidFill>
                  <a:schemeClr val="tx1"/>
                </a:solidFill>
                <a:latin typeface="Courier New" panose="02070309020205020404" pitchFamily="49" charset="0"/>
                <a:cs typeface="Courier New" panose="02070309020205020404" pitchFamily="49" charset="0"/>
              </a:rPr>
              <a:t>   </a:t>
            </a:r>
            <a:r>
              <a:rPr lang="en-GB" altLang="en-US" sz="1800" dirty="0" err="1" smtClean="0">
                <a:solidFill>
                  <a:schemeClr val="tx1"/>
                </a:solidFill>
                <a:latin typeface="Courier New" panose="02070309020205020404" pitchFamily="49" charset="0"/>
                <a:cs typeface="Courier New" panose="02070309020205020404" pitchFamily="49" charset="0"/>
              </a:rPr>
              <a:t>int</a:t>
            </a:r>
            <a:r>
              <a:rPr lang="en-GB" altLang="en-US" sz="1800" dirty="0" smtClean="0">
                <a:solidFill>
                  <a:schemeClr val="tx1"/>
                </a:solidFill>
                <a:latin typeface="Courier New" panose="02070309020205020404" pitchFamily="49" charset="0"/>
                <a:cs typeface="Courier New" panose="02070309020205020404" pitchFamily="49" charset="0"/>
              </a:rPr>
              <a:t> info;</a:t>
            </a:r>
          </a:p>
          <a:p>
            <a:pPr marL="0" indent="0">
              <a:buFont typeface="Arial" panose="020B0604020202020204" pitchFamily="34" charset="0"/>
              <a:buNone/>
              <a:defRPr/>
            </a:pPr>
            <a:r>
              <a:rPr lang="en-GB" altLang="en-US" sz="1800" dirty="0" smtClean="0">
                <a:solidFill>
                  <a:schemeClr val="tx1"/>
                </a:solidFill>
                <a:latin typeface="Courier New" panose="02070309020205020404" pitchFamily="49" charset="0"/>
                <a:cs typeface="Courier New" panose="02070309020205020404" pitchFamily="49" charset="0"/>
              </a:rPr>
              <a:t>   </a:t>
            </a:r>
            <a:r>
              <a:rPr lang="en-GB" altLang="en-US" sz="1800" dirty="0" err="1" smtClean="0">
                <a:solidFill>
                  <a:schemeClr val="tx1"/>
                </a:solidFill>
                <a:latin typeface="Courier New" panose="02070309020205020404" pitchFamily="49" charset="0"/>
                <a:cs typeface="Courier New" panose="02070309020205020404" pitchFamily="49" charset="0"/>
              </a:rPr>
              <a:t>struct</a:t>
            </a:r>
            <a:r>
              <a:rPr lang="en-GB" altLang="en-US" sz="1800" dirty="0" smtClean="0">
                <a:solidFill>
                  <a:schemeClr val="tx1"/>
                </a:solidFill>
                <a:latin typeface="Courier New" panose="02070309020205020404" pitchFamily="49" charset="0"/>
                <a:cs typeface="Courier New" panose="02070309020205020404" pitchFamily="49" charset="0"/>
              </a:rPr>
              <a:t> node* next;</a:t>
            </a:r>
          </a:p>
          <a:p>
            <a:pPr marL="0" indent="0">
              <a:buFont typeface="Arial" panose="020B0604020202020204" pitchFamily="34" charset="0"/>
              <a:buNone/>
              <a:defRPr/>
            </a:pPr>
            <a:r>
              <a:rPr lang="en-GB" altLang="en-US" sz="1800" dirty="0" smtClean="0">
                <a:solidFill>
                  <a:schemeClr val="tx1"/>
                </a:solidFill>
                <a:latin typeface="Courier New" panose="02070309020205020404" pitchFamily="49" charset="0"/>
                <a:cs typeface="Courier New" panose="02070309020205020404" pitchFamily="49" charset="0"/>
              </a:rPr>
              <a:t>}*start;</a:t>
            </a:r>
          </a:p>
          <a:p>
            <a:pPr>
              <a:defRPr/>
            </a:pPr>
            <a:endParaRPr lang="en-GB" altLang="en-US" dirty="0" smtClean="0"/>
          </a:p>
          <a:p>
            <a:pPr>
              <a:defRPr/>
            </a:pPr>
            <a:endParaRPr lang="en-GB" altLang="en-US" dirty="0" smtClean="0"/>
          </a:p>
        </p:txBody>
      </p:sp>
      <p:sp>
        <p:nvSpPr>
          <p:cNvPr id="21508" name="Text Box 51"/>
          <p:cNvSpPr txBox="1">
            <a:spLocks noChangeArrowheads="1"/>
          </p:cNvSpPr>
          <p:nvPr/>
        </p:nvSpPr>
        <p:spPr bwMode="auto">
          <a:xfrm>
            <a:off x="5270500" y="2836863"/>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50000"/>
              </a:spcBef>
              <a:buClrTx/>
              <a:buSzTx/>
              <a:buFont typeface="Monotype Sorts"/>
              <a:buNone/>
            </a:pPr>
            <a:r>
              <a:rPr lang="en-US" altLang="zh-CN" sz="1800">
                <a:latin typeface="Calibri" panose="020F0502020204030204" pitchFamily="34" charset="0"/>
                <a:cs typeface="方正舒体"/>
              </a:rPr>
              <a:t>data</a:t>
            </a:r>
          </a:p>
        </p:txBody>
      </p:sp>
      <p:sp>
        <p:nvSpPr>
          <p:cNvPr id="21509" name="Text Box 53"/>
          <p:cNvSpPr txBox="1">
            <a:spLocks noChangeArrowheads="1"/>
          </p:cNvSpPr>
          <p:nvPr/>
        </p:nvSpPr>
        <p:spPr bwMode="auto">
          <a:xfrm>
            <a:off x="6362700" y="2836863"/>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50000"/>
              </a:spcBef>
              <a:buClrTx/>
              <a:buSzTx/>
              <a:buFont typeface="Monotype Sorts"/>
              <a:buNone/>
            </a:pPr>
            <a:r>
              <a:rPr lang="en-US" altLang="zh-CN" sz="1800">
                <a:latin typeface="Calibri" panose="020F0502020204030204" pitchFamily="34" charset="0"/>
                <a:cs typeface="方正舒体"/>
              </a:rPr>
              <a:t>pointer</a:t>
            </a:r>
          </a:p>
        </p:txBody>
      </p:sp>
      <p:grpSp>
        <p:nvGrpSpPr>
          <p:cNvPr id="21510" name="Group 2"/>
          <p:cNvGrpSpPr>
            <a:grpSpLocks/>
          </p:cNvGrpSpPr>
          <p:nvPr/>
        </p:nvGrpSpPr>
        <p:grpSpPr bwMode="auto">
          <a:xfrm>
            <a:off x="5080000" y="2078038"/>
            <a:ext cx="2692400" cy="609600"/>
            <a:chOff x="5080000" y="2077402"/>
            <a:chExt cx="2692400" cy="609600"/>
          </a:xfrm>
        </p:grpSpPr>
        <p:sp>
          <p:nvSpPr>
            <p:cNvPr id="21511" name="Rectangle 43"/>
            <p:cNvSpPr>
              <a:spLocks noChangeArrowheads="1"/>
            </p:cNvSpPr>
            <p:nvPr/>
          </p:nvSpPr>
          <p:spPr bwMode="auto">
            <a:xfrm>
              <a:off x="6157913" y="2077402"/>
              <a:ext cx="9144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grpSp>
          <p:nvGrpSpPr>
            <p:cNvPr id="5" name="Group 44"/>
            <p:cNvGrpSpPr>
              <a:grpSpLocks/>
            </p:cNvGrpSpPr>
            <p:nvPr/>
          </p:nvGrpSpPr>
          <p:grpSpPr bwMode="auto">
            <a:xfrm>
              <a:off x="5080000" y="2077402"/>
              <a:ext cx="1066800" cy="609600"/>
              <a:chOff x="1728" y="2880"/>
              <a:chExt cx="384" cy="384"/>
            </a:xfrm>
            <a:solidFill>
              <a:srgbClr val="FF9900"/>
            </a:solidFill>
          </p:grpSpPr>
          <p:sp>
            <p:nvSpPr>
              <p:cNvPr id="6"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7" name="Text Box 46"/>
              <p:cNvSpPr txBox="1">
                <a:spLocks noChangeArrowheads="1"/>
              </p:cNvSpPr>
              <p:nvPr/>
            </p:nvSpPr>
            <p:spPr bwMode="auto">
              <a:xfrm>
                <a:off x="1864" y="2966"/>
                <a:ext cx="116"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solidFill>
                      <a:schemeClr val="bg1"/>
                    </a:solidFill>
                    <a:latin typeface="Tahoma" panose="020B0604030504040204" pitchFamily="34" charset="0"/>
                    <a:cs typeface="方正舒体"/>
                  </a:rPr>
                  <a:t>A</a:t>
                </a:r>
              </a:p>
            </p:txBody>
          </p:sp>
        </p:grpSp>
        <p:sp>
          <p:nvSpPr>
            <p:cNvPr id="21513" name="Line 56"/>
            <p:cNvSpPr>
              <a:spLocks noChangeShapeType="1"/>
            </p:cNvSpPr>
            <p:nvPr/>
          </p:nvSpPr>
          <p:spPr bwMode="auto">
            <a:xfrm flipV="1">
              <a:off x="6858000" y="2382202"/>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2500707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296545"/>
            <a:ext cx="7406640" cy="1356360"/>
          </a:xfrm>
        </p:spPr>
        <p:txBody>
          <a:bodyPr/>
          <a:lstStyle/>
          <a:p>
            <a:pPr>
              <a:defRPr/>
            </a:pPr>
            <a:r>
              <a:rPr lang="en-GB" dirty="0" smtClean="0">
                <a:solidFill>
                  <a:schemeClr val="tx1"/>
                </a:solidFill>
              </a:rPr>
              <a:t>Creating nodes</a:t>
            </a:r>
            <a:endParaRPr lang="en-GB" dirty="0">
              <a:solidFill>
                <a:schemeClr val="tx1"/>
              </a:solidFill>
            </a:endParaRPr>
          </a:p>
        </p:txBody>
      </p:sp>
      <p:sp>
        <p:nvSpPr>
          <p:cNvPr id="3" name="Content Placeholder 2"/>
          <p:cNvSpPr>
            <a:spLocks noGrp="1"/>
          </p:cNvSpPr>
          <p:nvPr>
            <p:ph idx="1"/>
          </p:nvPr>
        </p:nvSpPr>
        <p:spPr>
          <a:xfrm>
            <a:off x="533400" y="1584325"/>
            <a:ext cx="8229600" cy="4876800"/>
          </a:xfrm>
        </p:spPr>
        <p:txBody>
          <a:bodyPr>
            <a:normAutofit lnSpcReduction="10000"/>
          </a:bodyPr>
          <a:lstStyle/>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void Create(</a:t>
            </a:r>
            <a:r>
              <a:rPr lang="en-GB" sz="1800" dirty="0" err="1">
                <a:solidFill>
                  <a:schemeClr val="tx1"/>
                </a:solidFill>
                <a:latin typeface="Courier New" panose="02070309020205020404" pitchFamily="49" charset="0"/>
                <a:cs typeface="Courier New" panose="02070309020205020404" pitchFamily="49" charset="0"/>
              </a:rPr>
              <a:t>int</a:t>
            </a: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latin typeface="Courier New" panose="02070309020205020404" pitchFamily="49" charset="0"/>
                <a:cs typeface="Courier New" panose="02070309020205020404" pitchFamily="49" charset="0"/>
              </a:rPr>
              <a:t>num</a:t>
            </a:r>
            <a:r>
              <a:rPr lang="en-GB" sz="1800" dirty="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latin typeface="Courier New" panose="02070309020205020404" pitchFamily="49" charset="0"/>
                <a:cs typeface="Courier New" panose="02070309020205020404" pitchFamily="49" charset="0"/>
              </a:rPr>
              <a:t>int</a:t>
            </a:r>
            <a:r>
              <a:rPr lang="en-GB" sz="1800" dirty="0">
                <a:solidFill>
                  <a:schemeClr val="tx1"/>
                </a:solidFill>
                <a:latin typeface="Courier New" panose="02070309020205020404" pitchFamily="49" charset="0"/>
                <a:cs typeface="Courier New" panose="02070309020205020404" pitchFamily="49" charset="0"/>
              </a:rPr>
              <a:t> data;</a:t>
            </a:r>
          </a:p>
          <a:p>
            <a:pPr marL="0" indent="0">
              <a:buFont typeface="Arial" panose="020B0604020202020204" pitchFamily="34" charset="0"/>
              <a:buNone/>
              <a:defRPr/>
            </a:pPr>
            <a:r>
              <a:rPr lang="en-GB" sz="1800" dirty="0" err="1">
                <a:solidFill>
                  <a:schemeClr val="tx1"/>
                </a:solidFill>
                <a:latin typeface="Courier New" panose="02070309020205020404" pitchFamily="49" charset="0"/>
                <a:cs typeface="Courier New" panose="02070309020205020404" pitchFamily="49" charset="0"/>
              </a:rPr>
              <a:t>struct</a:t>
            </a:r>
            <a:r>
              <a:rPr lang="en-GB" sz="1800" dirty="0">
                <a:solidFill>
                  <a:schemeClr val="tx1"/>
                </a:solidFill>
                <a:latin typeface="Courier New" panose="02070309020205020404" pitchFamily="49" charset="0"/>
                <a:cs typeface="Courier New" panose="02070309020205020404" pitchFamily="49" charset="0"/>
              </a:rPr>
              <a:t> node *temp;</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temp=(</a:t>
            </a:r>
            <a:r>
              <a:rPr lang="en-GB" sz="1800" dirty="0" err="1">
                <a:solidFill>
                  <a:schemeClr val="tx1"/>
                </a:solidFill>
                <a:latin typeface="Courier New" panose="02070309020205020404" pitchFamily="49" charset="0"/>
                <a:cs typeface="Courier New" panose="02070309020205020404" pitchFamily="49" charset="0"/>
              </a:rPr>
              <a:t>struct</a:t>
            </a:r>
            <a:r>
              <a:rPr lang="en-GB" sz="1800" dirty="0">
                <a:solidFill>
                  <a:schemeClr val="tx1"/>
                </a:solidFill>
                <a:latin typeface="Courier New" panose="02070309020205020404" pitchFamily="49" charset="0"/>
                <a:cs typeface="Courier New" panose="02070309020205020404" pitchFamily="49" charset="0"/>
              </a:rPr>
              <a:t> node *)</a:t>
            </a:r>
            <a:r>
              <a:rPr lang="en-GB" sz="1800" dirty="0" err="1">
                <a:solidFill>
                  <a:schemeClr val="tx1"/>
                </a:solidFill>
                <a:latin typeface="Courier New" panose="02070309020205020404" pitchFamily="49" charset="0"/>
                <a:cs typeface="Courier New" panose="02070309020205020404" pitchFamily="49" charset="0"/>
              </a:rPr>
              <a:t>malloc</a:t>
            </a:r>
            <a:r>
              <a:rPr lang="en-GB" sz="1800" dirty="0">
                <a:solidFill>
                  <a:schemeClr val="tx1"/>
                </a:solidFill>
                <a:latin typeface="Courier New" panose="02070309020205020404" pitchFamily="49" charset="0"/>
                <a:cs typeface="Courier New" panose="02070309020205020404" pitchFamily="49" charset="0"/>
              </a:rPr>
              <a:t>(</a:t>
            </a:r>
            <a:r>
              <a:rPr lang="en-GB" sz="1800" dirty="0" err="1">
                <a:solidFill>
                  <a:schemeClr val="tx1"/>
                </a:solidFill>
                <a:latin typeface="Courier New" panose="02070309020205020404" pitchFamily="49" charset="0"/>
                <a:cs typeface="Courier New" panose="02070309020205020404" pitchFamily="49" charset="0"/>
              </a:rPr>
              <a:t>sizeof</a:t>
            </a:r>
            <a:r>
              <a:rPr lang="en-GB" sz="1800" dirty="0">
                <a:solidFill>
                  <a:schemeClr val="tx1"/>
                </a:solidFill>
                <a:latin typeface="Courier New" panose="02070309020205020404" pitchFamily="49" charset="0"/>
                <a:cs typeface="Courier New" panose="02070309020205020404" pitchFamily="49" charset="0"/>
              </a:rPr>
              <a:t>(</a:t>
            </a:r>
            <a:r>
              <a:rPr lang="en-GB" sz="1800" dirty="0" err="1">
                <a:solidFill>
                  <a:schemeClr val="tx1"/>
                </a:solidFill>
                <a:latin typeface="Courier New" panose="02070309020205020404" pitchFamily="49" charset="0"/>
                <a:cs typeface="Courier New" panose="02070309020205020404" pitchFamily="49" charset="0"/>
              </a:rPr>
              <a:t>struct</a:t>
            </a:r>
            <a:r>
              <a:rPr lang="en-GB" sz="1800" dirty="0">
                <a:solidFill>
                  <a:schemeClr val="tx1"/>
                </a:solidFill>
                <a:latin typeface="Courier New" panose="02070309020205020404" pitchFamily="49" charset="0"/>
                <a:cs typeface="Courier New" panose="02070309020205020404" pitchFamily="49" charset="0"/>
              </a:rPr>
              <a:t> node));</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for(</a:t>
            </a:r>
            <a:r>
              <a:rPr lang="en-GB" sz="1800" dirty="0" err="1">
                <a:solidFill>
                  <a:schemeClr val="tx1"/>
                </a:solidFill>
                <a:latin typeface="Courier New" panose="02070309020205020404" pitchFamily="49" charset="0"/>
                <a:cs typeface="Courier New" panose="02070309020205020404" pitchFamily="49" charset="0"/>
              </a:rPr>
              <a:t>int</a:t>
            </a: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latin typeface="Courier New" panose="02070309020205020404" pitchFamily="49" charset="0"/>
                <a:cs typeface="Courier New" panose="02070309020205020404" pitchFamily="49" charset="0"/>
              </a:rPr>
              <a:t>i</a:t>
            </a:r>
            <a:r>
              <a:rPr lang="en-GB" sz="1800" dirty="0">
                <a:solidFill>
                  <a:schemeClr val="tx1"/>
                </a:solidFill>
                <a:latin typeface="Courier New" panose="02070309020205020404" pitchFamily="49" charset="0"/>
                <a:cs typeface="Courier New" panose="02070309020205020404" pitchFamily="49" charset="0"/>
              </a:rPr>
              <a:t>=1;i&lt;=</a:t>
            </a:r>
            <a:r>
              <a:rPr lang="en-GB" sz="1800" dirty="0" err="1">
                <a:solidFill>
                  <a:schemeClr val="tx1"/>
                </a:solidFill>
                <a:latin typeface="Courier New" panose="02070309020205020404" pitchFamily="49" charset="0"/>
                <a:cs typeface="Courier New" panose="02070309020205020404" pitchFamily="49" charset="0"/>
              </a:rPr>
              <a:t>num;i</a:t>
            </a:r>
            <a:r>
              <a:rPr lang="en-GB" sz="1800" dirty="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if(start==NULL)</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sz="1800" dirty="0" err="1">
                <a:solidFill>
                  <a:schemeClr val="tx1"/>
                </a:solidFill>
                <a:latin typeface="Courier New" panose="02070309020205020404" pitchFamily="49" charset="0"/>
                <a:cs typeface="Courier New" panose="02070309020205020404" pitchFamily="49" charset="0"/>
              </a:rPr>
              <a:t>cout</a:t>
            </a:r>
            <a:r>
              <a:rPr lang="en-GB" sz="1800" dirty="0">
                <a:solidFill>
                  <a:schemeClr val="tx1"/>
                </a:solidFill>
                <a:latin typeface="Courier New" panose="02070309020205020404" pitchFamily="49" charset="0"/>
                <a:cs typeface="Courier New" panose="02070309020205020404" pitchFamily="49" charset="0"/>
              </a:rPr>
              <a:t>&lt;&lt;"enter data for node"&lt;&lt;</a:t>
            </a:r>
            <a:r>
              <a:rPr lang="en-GB" sz="1800" dirty="0" err="1">
                <a:solidFill>
                  <a:schemeClr val="tx1"/>
                </a:solidFill>
                <a:latin typeface="Courier New" panose="02070309020205020404" pitchFamily="49" charset="0"/>
                <a:cs typeface="Courier New" panose="02070309020205020404" pitchFamily="49" charset="0"/>
              </a:rPr>
              <a:t>i</a:t>
            </a:r>
            <a:r>
              <a:rPr lang="en-GB" sz="1800" dirty="0">
                <a:solidFill>
                  <a:schemeClr val="tx1"/>
                </a:solidFill>
                <a:latin typeface="Courier New" panose="02070309020205020404" pitchFamily="49" charset="0"/>
                <a:cs typeface="Courier New" panose="02070309020205020404" pitchFamily="49" charset="0"/>
              </a:rPr>
              <a:t>&lt;&lt;": ";</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latin typeface="Courier New" panose="02070309020205020404" pitchFamily="49" charset="0"/>
                <a:cs typeface="Courier New" panose="02070309020205020404" pitchFamily="49" charset="0"/>
              </a:rPr>
              <a:t>cin</a:t>
            </a:r>
            <a:r>
              <a:rPr lang="en-GB" sz="1800" dirty="0">
                <a:solidFill>
                  <a:schemeClr val="tx1"/>
                </a:solidFill>
                <a:latin typeface="Courier New" panose="02070309020205020404" pitchFamily="49" charset="0"/>
                <a:cs typeface="Courier New" panose="02070309020205020404" pitchFamily="49" charset="0"/>
              </a:rPr>
              <a:t>&gt;&gt;data;</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    temp-&gt;info=data;</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    temp-</a:t>
            </a:r>
            <a:r>
              <a:rPr lang="en-GB" sz="1800" dirty="0" smtClean="0">
                <a:solidFill>
                  <a:schemeClr val="tx1"/>
                </a:solidFill>
                <a:latin typeface="Courier New" panose="02070309020205020404" pitchFamily="49" charset="0"/>
                <a:cs typeface="Courier New" panose="02070309020205020404" pitchFamily="49" charset="0"/>
              </a:rPr>
              <a:t>&gt;next=NULL</a:t>
            </a:r>
            <a:r>
              <a:rPr lang="en-GB" sz="1800" dirty="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    start=temp;</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a:t>
            </a:r>
          </a:p>
          <a:p>
            <a:pPr>
              <a:defRPr/>
            </a:pPr>
            <a:endParaRPr lang="en-GB" dirty="0"/>
          </a:p>
          <a:p>
            <a:pPr>
              <a:defRPr/>
            </a:pPr>
            <a:endParaRPr lang="en-GB" dirty="0"/>
          </a:p>
        </p:txBody>
      </p:sp>
      <p:grpSp>
        <p:nvGrpSpPr>
          <p:cNvPr id="22532" name="Group 10"/>
          <p:cNvGrpSpPr>
            <a:grpSpLocks/>
          </p:cNvGrpSpPr>
          <p:nvPr/>
        </p:nvGrpSpPr>
        <p:grpSpPr bwMode="auto">
          <a:xfrm>
            <a:off x="5570538" y="3413125"/>
            <a:ext cx="1984375" cy="609600"/>
            <a:chOff x="5570735" y="3413760"/>
            <a:chExt cx="1984178" cy="609600"/>
          </a:xfrm>
        </p:grpSpPr>
        <p:sp>
          <p:nvSpPr>
            <p:cNvPr id="22535" name="Rectangle 43"/>
            <p:cNvSpPr>
              <a:spLocks noChangeArrowheads="1"/>
            </p:cNvSpPr>
            <p:nvPr/>
          </p:nvSpPr>
          <p:spPr bwMode="auto">
            <a:xfrm>
              <a:off x="6640513" y="3413760"/>
              <a:ext cx="9144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grpSp>
          <p:nvGrpSpPr>
            <p:cNvPr id="6" name="Group 44"/>
            <p:cNvGrpSpPr>
              <a:grpSpLocks/>
            </p:cNvGrpSpPr>
            <p:nvPr/>
          </p:nvGrpSpPr>
          <p:grpSpPr bwMode="auto">
            <a:xfrm>
              <a:off x="5570735" y="3413760"/>
              <a:ext cx="1050529" cy="609600"/>
              <a:chOff x="1728" y="2880"/>
              <a:chExt cx="384" cy="384"/>
            </a:xfrm>
            <a:solidFill>
              <a:srgbClr val="FF9900"/>
            </a:solidFill>
          </p:grpSpPr>
          <p:sp>
            <p:nvSpPr>
              <p:cNvPr id="8"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9" name="Text Box 46"/>
              <p:cNvSpPr txBox="1">
                <a:spLocks noChangeArrowheads="1"/>
              </p:cNvSpPr>
              <p:nvPr/>
            </p:nvSpPr>
            <p:spPr bwMode="auto">
              <a:xfrm>
                <a:off x="1864" y="2966"/>
                <a:ext cx="116"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latin typeface="Tahoma" panose="020B0604030504040204" pitchFamily="34" charset="0"/>
                    <a:cs typeface="方正舒体"/>
                  </a:rPr>
                  <a:t>A</a:t>
                </a:r>
              </a:p>
            </p:txBody>
          </p:sp>
        </p:grpSp>
      </p:grpSp>
      <p:sp>
        <p:nvSpPr>
          <p:cNvPr id="22533" name="Line 56"/>
          <p:cNvSpPr>
            <a:spLocks noChangeShapeType="1"/>
          </p:cNvSpPr>
          <p:nvPr/>
        </p:nvSpPr>
        <p:spPr bwMode="auto">
          <a:xfrm>
            <a:off x="7340600" y="3717925"/>
            <a:ext cx="584200" cy="15875"/>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2534" name="TextBox 9"/>
          <p:cNvSpPr txBox="1">
            <a:spLocks noChangeArrowheads="1"/>
          </p:cNvSpPr>
          <p:nvPr/>
        </p:nvSpPr>
        <p:spPr bwMode="auto">
          <a:xfrm>
            <a:off x="7942263" y="3598863"/>
            <a:ext cx="8207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NULL</a:t>
            </a:r>
          </a:p>
        </p:txBody>
      </p:sp>
    </p:spTree>
    <p:extLst>
      <p:ext uri="{BB962C8B-B14F-4D97-AF65-F5344CB8AC3E}">
        <p14:creationId xmlns:p14="http://schemas.microsoft.com/office/powerpoint/2010/main" val="2716069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GB"/>
          </a:p>
        </p:txBody>
      </p:sp>
      <p:sp>
        <p:nvSpPr>
          <p:cNvPr id="23555" name="Content Placeholder 2"/>
          <p:cNvSpPr>
            <a:spLocks noGrp="1"/>
          </p:cNvSpPr>
          <p:nvPr>
            <p:ph idx="1"/>
          </p:nvPr>
        </p:nvSpPr>
        <p:spPr/>
        <p:txBody>
          <a:bodyPr/>
          <a:lstStyle/>
          <a:p>
            <a:pPr marL="0" indent="0">
              <a:buFont typeface="Arial" panose="020B0604020202020204" pitchFamily="34" charset="0"/>
              <a:buNone/>
              <a:defRPr/>
            </a:pPr>
            <a:r>
              <a:rPr lang="en-GB" altLang="en-US" sz="1800" dirty="0" smtClean="0">
                <a:solidFill>
                  <a:schemeClr val="tx1"/>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defRPr/>
            </a:pPr>
            <a:r>
              <a:rPr lang="en-GB" altLang="en-US" sz="1800"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altLang="en-US" sz="1800" dirty="0" err="1" smtClean="0">
                <a:solidFill>
                  <a:schemeClr val="tx1"/>
                </a:solidFill>
                <a:latin typeface="Courier New" panose="02070309020205020404" pitchFamily="49" charset="0"/>
                <a:cs typeface="Courier New" panose="02070309020205020404" pitchFamily="49" charset="0"/>
              </a:rPr>
              <a:t>cout</a:t>
            </a:r>
            <a:r>
              <a:rPr lang="en-GB" altLang="en-US" sz="1800" dirty="0" smtClean="0">
                <a:solidFill>
                  <a:schemeClr val="tx1"/>
                </a:solidFill>
                <a:latin typeface="Courier New" panose="02070309020205020404" pitchFamily="49" charset="0"/>
                <a:cs typeface="Courier New" panose="02070309020205020404" pitchFamily="49" charset="0"/>
              </a:rPr>
              <a:t>&lt;&lt;"enter data for node"&lt;&lt;": ";</a:t>
            </a:r>
          </a:p>
          <a:p>
            <a:pPr marL="0" indent="0">
              <a:buFont typeface="Arial" panose="020B0604020202020204" pitchFamily="34" charset="0"/>
              <a:buNone/>
              <a:defRPr/>
            </a:pPr>
            <a:r>
              <a:rPr lang="en-GB" altLang="en-US" sz="1800" dirty="0" smtClean="0">
                <a:solidFill>
                  <a:schemeClr val="tx1"/>
                </a:solidFill>
                <a:latin typeface="Courier New" panose="02070309020205020404" pitchFamily="49" charset="0"/>
                <a:cs typeface="Courier New" panose="02070309020205020404" pitchFamily="49" charset="0"/>
              </a:rPr>
              <a:t>    </a:t>
            </a:r>
            <a:r>
              <a:rPr lang="en-GB" altLang="en-US" sz="1800" dirty="0" err="1" smtClean="0">
                <a:solidFill>
                  <a:schemeClr val="tx1"/>
                </a:solidFill>
                <a:latin typeface="Courier New" panose="02070309020205020404" pitchFamily="49" charset="0"/>
                <a:cs typeface="Courier New" panose="02070309020205020404" pitchFamily="49" charset="0"/>
              </a:rPr>
              <a:t>cin</a:t>
            </a:r>
            <a:r>
              <a:rPr lang="en-GB" altLang="en-US" sz="1800" dirty="0" smtClean="0">
                <a:solidFill>
                  <a:schemeClr val="tx1"/>
                </a:solidFill>
                <a:latin typeface="Courier New" panose="02070309020205020404" pitchFamily="49" charset="0"/>
                <a:cs typeface="Courier New" panose="02070309020205020404" pitchFamily="49" charset="0"/>
              </a:rPr>
              <a:t>&gt;&gt;data;</a:t>
            </a:r>
          </a:p>
          <a:p>
            <a:pPr marL="0" indent="0">
              <a:buFont typeface="Arial" panose="020B0604020202020204" pitchFamily="34" charset="0"/>
              <a:buNone/>
              <a:defRPr/>
            </a:pPr>
            <a:r>
              <a:rPr lang="en-GB" altLang="en-US" sz="1800" dirty="0" err="1" smtClean="0">
                <a:solidFill>
                  <a:schemeClr val="tx1"/>
                </a:solidFill>
                <a:latin typeface="Courier New" panose="02070309020205020404" pitchFamily="49" charset="0"/>
                <a:cs typeface="Courier New" panose="02070309020205020404" pitchFamily="49" charset="0"/>
              </a:rPr>
              <a:t>InsertEnd</a:t>
            </a:r>
            <a:r>
              <a:rPr lang="en-GB" altLang="en-US" sz="1800" dirty="0" smtClean="0">
                <a:solidFill>
                  <a:schemeClr val="tx1"/>
                </a:solidFill>
                <a:latin typeface="Courier New" panose="02070309020205020404" pitchFamily="49" charset="0"/>
                <a:cs typeface="Courier New" panose="02070309020205020404" pitchFamily="49" charset="0"/>
              </a:rPr>
              <a:t>(data);</a:t>
            </a:r>
          </a:p>
          <a:p>
            <a:pPr marL="0" indent="0">
              <a:buFont typeface="Arial" panose="020B0604020202020204" pitchFamily="34" charset="0"/>
              <a:buNone/>
              <a:defRPr/>
            </a:pPr>
            <a:r>
              <a:rPr lang="en-GB" altLang="en-US" sz="1800"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altLang="en-US" sz="1800"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altLang="en-US" sz="1800" dirty="0" smtClean="0">
                <a:latin typeface="Courier New" panose="02070309020205020404" pitchFamily="49" charset="0"/>
                <a:cs typeface="Courier New" panose="02070309020205020404" pitchFamily="49" charset="0"/>
              </a:rPr>
              <a:t>}</a:t>
            </a:r>
          </a:p>
          <a:p>
            <a:pPr>
              <a:defRPr/>
            </a:pPr>
            <a:endParaRPr lang="en-GB" altLang="en-US" dirty="0" smtClean="0"/>
          </a:p>
        </p:txBody>
      </p:sp>
    </p:spTree>
    <p:extLst>
      <p:ext uri="{BB962C8B-B14F-4D97-AF65-F5344CB8AC3E}">
        <p14:creationId xmlns:p14="http://schemas.microsoft.com/office/powerpoint/2010/main" val="3659587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29" y="29754"/>
            <a:ext cx="7406640" cy="1356360"/>
          </a:xfrm>
        </p:spPr>
        <p:txBody>
          <a:bodyPr/>
          <a:lstStyle/>
          <a:p>
            <a:pPr>
              <a:defRPr/>
            </a:pPr>
            <a:r>
              <a:rPr lang="en-GB" dirty="0" smtClean="0">
                <a:solidFill>
                  <a:schemeClr val="tx1"/>
                </a:solidFill>
              </a:rPr>
              <a:t>Insert at end</a:t>
            </a:r>
            <a:endParaRPr lang="en-GB" dirty="0">
              <a:solidFill>
                <a:schemeClr val="tx1"/>
              </a:solidFill>
            </a:endParaRPr>
          </a:p>
        </p:txBody>
      </p:sp>
      <p:sp>
        <p:nvSpPr>
          <p:cNvPr id="3" name="Content Placeholder 2"/>
          <p:cNvSpPr>
            <a:spLocks noGrp="1"/>
          </p:cNvSpPr>
          <p:nvPr>
            <p:ph idx="1"/>
          </p:nvPr>
        </p:nvSpPr>
        <p:spPr>
          <a:xfrm>
            <a:off x="304800" y="1371600"/>
            <a:ext cx="8229600" cy="4876800"/>
          </a:xfrm>
        </p:spPr>
        <p:txBody>
          <a:bodyPr/>
          <a:lstStyle/>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void </a:t>
            </a:r>
            <a:r>
              <a:rPr lang="en-GB" sz="1800" dirty="0" err="1">
                <a:solidFill>
                  <a:schemeClr val="tx1"/>
                </a:solidFill>
                <a:latin typeface="Courier New" panose="02070309020205020404" pitchFamily="49" charset="0"/>
                <a:cs typeface="Courier New" panose="02070309020205020404" pitchFamily="49" charset="0"/>
              </a:rPr>
              <a:t>InsertEnd</a:t>
            </a:r>
            <a:r>
              <a:rPr lang="en-GB" sz="1800" dirty="0">
                <a:solidFill>
                  <a:schemeClr val="tx1"/>
                </a:solidFill>
                <a:latin typeface="Courier New" panose="02070309020205020404" pitchFamily="49" charset="0"/>
                <a:cs typeface="Courier New" panose="02070309020205020404" pitchFamily="49" charset="0"/>
              </a:rPr>
              <a:t>(</a:t>
            </a:r>
            <a:r>
              <a:rPr lang="en-GB" sz="1800" dirty="0" err="1">
                <a:solidFill>
                  <a:schemeClr val="tx1"/>
                </a:solidFill>
                <a:latin typeface="Courier New" panose="02070309020205020404" pitchFamily="49" charset="0"/>
                <a:cs typeface="Courier New" panose="02070309020205020404" pitchFamily="49" charset="0"/>
              </a:rPr>
              <a:t>int</a:t>
            </a:r>
            <a:r>
              <a:rPr lang="en-GB" sz="1800" dirty="0">
                <a:solidFill>
                  <a:schemeClr val="tx1"/>
                </a:solidFill>
                <a:latin typeface="Courier New" panose="02070309020205020404" pitchFamily="49" charset="0"/>
                <a:cs typeface="Courier New" panose="02070309020205020404" pitchFamily="49" charset="0"/>
              </a:rPr>
              <a:t> data)</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  </a:t>
            </a:r>
          </a:p>
          <a:p>
            <a:pPr marL="0" indent="0">
              <a:buFont typeface="Arial" panose="020B0604020202020204" pitchFamily="34" charset="0"/>
              <a:buNone/>
              <a:defRPr/>
            </a:pPr>
            <a:r>
              <a:rPr lang="en-GB" sz="1800" dirty="0" err="1">
                <a:solidFill>
                  <a:schemeClr val="tx1"/>
                </a:solidFill>
                <a:latin typeface="Courier New" panose="02070309020205020404" pitchFamily="49" charset="0"/>
                <a:cs typeface="Courier New" panose="02070309020205020404" pitchFamily="49" charset="0"/>
              </a:rPr>
              <a:t>struct</a:t>
            </a:r>
            <a:r>
              <a:rPr lang="en-GB" sz="1800" dirty="0">
                <a:solidFill>
                  <a:schemeClr val="tx1"/>
                </a:solidFill>
                <a:latin typeface="Courier New" panose="02070309020205020404" pitchFamily="49" charset="0"/>
                <a:cs typeface="Courier New" panose="02070309020205020404" pitchFamily="49" charset="0"/>
              </a:rPr>
              <a:t> node* </a:t>
            </a:r>
            <a:r>
              <a:rPr lang="en-GB" sz="1800" dirty="0" err="1">
                <a:solidFill>
                  <a:schemeClr val="tx1"/>
                </a:solidFill>
                <a:latin typeface="Courier New" panose="02070309020205020404" pitchFamily="49" charset="0"/>
                <a:cs typeface="Courier New" panose="02070309020205020404" pitchFamily="49" charset="0"/>
              </a:rPr>
              <a:t>ptr</a:t>
            </a:r>
            <a:r>
              <a:rPr lang="en-GB" sz="1800" dirty="0">
                <a:solidFill>
                  <a:schemeClr val="tx1"/>
                </a:solidFill>
                <a:latin typeface="Courier New" panose="02070309020205020404" pitchFamily="49" charset="0"/>
                <a:cs typeface="Courier New" panose="02070309020205020404" pitchFamily="49" charset="0"/>
              </a:rPr>
              <a:t>,*</a:t>
            </a:r>
            <a:r>
              <a:rPr lang="en-GB" sz="1800" dirty="0" err="1">
                <a:solidFill>
                  <a:schemeClr val="tx1"/>
                </a:solidFill>
                <a:latin typeface="Courier New" panose="02070309020205020404" pitchFamily="49" charset="0"/>
                <a:cs typeface="Courier New" panose="02070309020205020404" pitchFamily="49" charset="0"/>
              </a:rPr>
              <a:t>tempnode</a:t>
            </a:r>
            <a:r>
              <a:rPr lang="en-GB" sz="1800" dirty="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latin typeface="Courier New" panose="02070309020205020404" pitchFamily="49" charset="0"/>
                <a:cs typeface="Courier New" panose="02070309020205020404" pitchFamily="49" charset="0"/>
              </a:rPr>
              <a:t>ptr</a:t>
            </a:r>
            <a:r>
              <a:rPr lang="en-GB" sz="1800" dirty="0">
                <a:solidFill>
                  <a:schemeClr val="tx1"/>
                </a:solidFill>
                <a:latin typeface="Courier New" panose="02070309020205020404" pitchFamily="49" charset="0"/>
                <a:cs typeface="Courier New" panose="02070309020205020404" pitchFamily="49" charset="0"/>
              </a:rPr>
              <a:t>=start;</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   while(1)</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   {      if(</a:t>
            </a:r>
            <a:r>
              <a:rPr lang="en-GB" sz="1800" dirty="0" err="1">
                <a:solidFill>
                  <a:schemeClr val="tx1"/>
                </a:solidFill>
                <a:latin typeface="Courier New" panose="02070309020205020404" pitchFamily="49" charset="0"/>
                <a:cs typeface="Courier New" panose="02070309020205020404" pitchFamily="49" charset="0"/>
              </a:rPr>
              <a:t>ptr</a:t>
            </a:r>
            <a:r>
              <a:rPr lang="en-GB" sz="1800" dirty="0">
                <a:solidFill>
                  <a:schemeClr val="tx1"/>
                </a:solidFill>
                <a:latin typeface="Courier New" panose="02070309020205020404" pitchFamily="49" charset="0"/>
                <a:cs typeface="Courier New" panose="02070309020205020404" pitchFamily="49" charset="0"/>
              </a:rPr>
              <a:t>-</a:t>
            </a:r>
            <a:r>
              <a:rPr lang="en-GB" sz="1800" dirty="0" smtClean="0">
                <a:solidFill>
                  <a:schemeClr val="tx1"/>
                </a:solidFill>
                <a:latin typeface="Courier New" panose="02070309020205020404" pitchFamily="49" charset="0"/>
                <a:cs typeface="Courier New" panose="02070309020205020404" pitchFamily="49" charset="0"/>
              </a:rPr>
              <a:t>&gt;next!=</a:t>
            </a:r>
            <a:r>
              <a:rPr lang="en-GB" sz="1800" dirty="0">
                <a:solidFill>
                  <a:schemeClr val="tx1"/>
                </a:solidFill>
                <a:latin typeface="Courier New" panose="02070309020205020404" pitchFamily="49" charset="0"/>
                <a:cs typeface="Courier New" panose="02070309020205020404" pitchFamily="49" charset="0"/>
              </a:rPr>
              <a:t>NULL)</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latin typeface="Courier New" panose="02070309020205020404" pitchFamily="49" charset="0"/>
                <a:cs typeface="Courier New" panose="02070309020205020404" pitchFamily="49" charset="0"/>
              </a:rPr>
              <a:t>ptr</a:t>
            </a:r>
            <a:r>
              <a:rPr lang="en-GB" sz="1800" dirty="0">
                <a:solidFill>
                  <a:schemeClr val="tx1"/>
                </a:solidFill>
                <a:latin typeface="Courier New" panose="02070309020205020404" pitchFamily="49" charset="0"/>
                <a:cs typeface="Courier New" panose="02070309020205020404" pitchFamily="49" charset="0"/>
              </a:rPr>
              <a:t>=</a:t>
            </a:r>
            <a:r>
              <a:rPr lang="en-GB" sz="1800" dirty="0" err="1">
                <a:solidFill>
                  <a:schemeClr val="tx1"/>
                </a:solidFill>
                <a:latin typeface="Courier New" panose="02070309020205020404" pitchFamily="49" charset="0"/>
                <a:cs typeface="Courier New" panose="02070309020205020404" pitchFamily="49" charset="0"/>
              </a:rPr>
              <a:t>ptr</a:t>
            </a:r>
            <a:r>
              <a:rPr lang="en-GB" sz="1800" dirty="0">
                <a:solidFill>
                  <a:schemeClr val="tx1"/>
                </a:solidFill>
                <a:latin typeface="Courier New" panose="02070309020205020404" pitchFamily="49" charset="0"/>
                <a:cs typeface="Courier New" panose="02070309020205020404" pitchFamily="49" charset="0"/>
              </a:rPr>
              <a:t>-</a:t>
            </a:r>
            <a:r>
              <a:rPr lang="en-GB" sz="1800" dirty="0" smtClean="0">
                <a:solidFill>
                  <a:schemeClr val="tx1"/>
                </a:solidFill>
                <a:latin typeface="Courier New" panose="02070309020205020404" pitchFamily="49" charset="0"/>
                <a:cs typeface="Courier New" panose="02070309020205020404" pitchFamily="49" charset="0"/>
              </a:rPr>
              <a:t>&gt;next;</a:t>
            </a:r>
            <a:endParaRPr lang="en-GB" sz="1800" dirty="0">
              <a:solidFill>
                <a:schemeClr val="tx1"/>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         </a:t>
            </a:r>
            <a:r>
              <a:rPr lang="en-GB" sz="1800" dirty="0" smtClean="0">
                <a:solidFill>
                  <a:schemeClr val="tx1"/>
                </a:solidFill>
                <a:latin typeface="Courier New" panose="02070309020205020404" pitchFamily="49" charset="0"/>
                <a:cs typeface="Courier New" panose="02070309020205020404" pitchFamily="49" charset="0"/>
              </a:rPr>
              <a:t>else                  </a:t>
            </a:r>
            <a:endParaRPr lang="en-GB" sz="1800" dirty="0">
              <a:solidFill>
                <a:schemeClr val="tx1"/>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        break</a:t>
            </a:r>
            <a:r>
              <a:rPr lang="en-GB" sz="1800" dirty="0" smtClean="0">
                <a:solidFill>
                  <a:schemeClr val="tx1"/>
                </a:solidFill>
                <a:latin typeface="Courier New" panose="02070309020205020404" pitchFamily="49" charset="0"/>
                <a:cs typeface="Courier New" panose="02070309020205020404" pitchFamily="49" charset="0"/>
              </a:rPr>
              <a:t>;}</a:t>
            </a:r>
            <a:endParaRPr lang="en-GB" sz="1800" dirty="0">
              <a:solidFill>
                <a:schemeClr val="tx1"/>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defRPr/>
            </a:pPr>
            <a:r>
              <a:rPr lang="en-GB" sz="1800" dirty="0" smtClean="0">
                <a:solidFill>
                  <a:schemeClr val="tx1"/>
                </a:solidFill>
                <a:latin typeface="Courier New" panose="02070309020205020404" pitchFamily="49" charset="0"/>
                <a:cs typeface="Courier New" panose="02070309020205020404" pitchFamily="49" charset="0"/>
              </a:rPr>
              <a:t>   </a:t>
            </a:r>
            <a:r>
              <a:rPr lang="en-GB" sz="1800" dirty="0" err="1" smtClean="0">
                <a:solidFill>
                  <a:schemeClr val="tx1"/>
                </a:solidFill>
                <a:latin typeface="Courier New" panose="02070309020205020404" pitchFamily="49" charset="0"/>
                <a:cs typeface="Courier New" panose="02070309020205020404" pitchFamily="49" charset="0"/>
              </a:rPr>
              <a:t>tempnode</a:t>
            </a:r>
            <a:r>
              <a:rPr lang="en-GB" sz="1800" dirty="0">
                <a:solidFill>
                  <a:schemeClr val="tx1"/>
                </a:solidFill>
                <a:latin typeface="Courier New" panose="02070309020205020404" pitchFamily="49" charset="0"/>
                <a:cs typeface="Courier New" panose="02070309020205020404" pitchFamily="49" charset="0"/>
              </a:rPr>
              <a:t>=(</a:t>
            </a:r>
            <a:r>
              <a:rPr lang="en-GB" sz="1800" dirty="0" err="1">
                <a:solidFill>
                  <a:schemeClr val="tx1"/>
                </a:solidFill>
                <a:latin typeface="Courier New" panose="02070309020205020404" pitchFamily="49" charset="0"/>
                <a:cs typeface="Courier New" panose="02070309020205020404" pitchFamily="49" charset="0"/>
              </a:rPr>
              <a:t>struct</a:t>
            </a:r>
            <a:r>
              <a:rPr lang="en-GB" sz="1800" dirty="0">
                <a:solidFill>
                  <a:schemeClr val="tx1"/>
                </a:solidFill>
                <a:latin typeface="Courier New" panose="02070309020205020404" pitchFamily="49" charset="0"/>
                <a:cs typeface="Courier New" panose="02070309020205020404" pitchFamily="49" charset="0"/>
              </a:rPr>
              <a:t>  node*)</a:t>
            </a:r>
            <a:r>
              <a:rPr lang="en-GB" sz="1800" dirty="0" err="1">
                <a:solidFill>
                  <a:schemeClr val="tx1"/>
                </a:solidFill>
                <a:latin typeface="Courier New" panose="02070309020205020404" pitchFamily="49" charset="0"/>
                <a:cs typeface="Courier New" panose="02070309020205020404" pitchFamily="49" charset="0"/>
              </a:rPr>
              <a:t>malloc</a:t>
            </a:r>
            <a:r>
              <a:rPr lang="en-GB" sz="1800" dirty="0">
                <a:solidFill>
                  <a:schemeClr val="tx1"/>
                </a:solidFill>
                <a:latin typeface="Courier New" panose="02070309020205020404" pitchFamily="49" charset="0"/>
                <a:cs typeface="Courier New" panose="02070309020205020404" pitchFamily="49" charset="0"/>
              </a:rPr>
              <a:t>(</a:t>
            </a:r>
            <a:r>
              <a:rPr lang="en-GB" sz="1800" dirty="0" err="1">
                <a:solidFill>
                  <a:schemeClr val="tx1"/>
                </a:solidFill>
                <a:latin typeface="Courier New" panose="02070309020205020404" pitchFamily="49" charset="0"/>
                <a:cs typeface="Courier New" panose="02070309020205020404" pitchFamily="49" charset="0"/>
              </a:rPr>
              <a:t>sizeof</a:t>
            </a:r>
            <a:r>
              <a:rPr lang="en-GB" sz="1800" dirty="0">
                <a:solidFill>
                  <a:schemeClr val="tx1"/>
                </a:solidFill>
                <a:latin typeface="Courier New" panose="02070309020205020404" pitchFamily="49" charset="0"/>
                <a:cs typeface="Courier New" panose="02070309020205020404" pitchFamily="49" charset="0"/>
              </a:rPr>
              <a:t>(</a:t>
            </a:r>
            <a:r>
              <a:rPr lang="en-GB" sz="1800" dirty="0" err="1">
                <a:solidFill>
                  <a:schemeClr val="tx1"/>
                </a:solidFill>
                <a:latin typeface="Courier New" panose="02070309020205020404" pitchFamily="49" charset="0"/>
                <a:cs typeface="Courier New" panose="02070309020205020404" pitchFamily="49" charset="0"/>
              </a:rPr>
              <a:t>struct</a:t>
            </a:r>
            <a:r>
              <a:rPr lang="en-GB" sz="1800" dirty="0">
                <a:solidFill>
                  <a:schemeClr val="tx1"/>
                </a:solidFill>
                <a:latin typeface="Courier New" panose="02070309020205020404" pitchFamily="49" charset="0"/>
                <a:cs typeface="Courier New" panose="02070309020205020404" pitchFamily="49" charset="0"/>
              </a:rPr>
              <a:t> node));</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latin typeface="Courier New" panose="02070309020205020404" pitchFamily="49" charset="0"/>
                <a:cs typeface="Courier New" panose="02070309020205020404" pitchFamily="49" charset="0"/>
              </a:rPr>
              <a:t>tempnode</a:t>
            </a:r>
            <a:r>
              <a:rPr lang="en-GB" sz="1800" dirty="0">
                <a:solidFill>
                  <a:schemeClr val="tx1"/>
                </a:solidFill>
                <a:latin typeface="Courier New" panose="02070309020205020404" pitchFamily="49" charset="0"/>
                <a:cs typeface="Courier New" panose="02070309020205020404" pitchFamily="49" charset="0"/>
              </a:rPr>
              <a:t>-&gt;info=data;</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latin typeface="Courier New" panose="02070309020205020404" pitchFamily="49" charset="0"/>
                <a:cs typeface="Courier New" panose="02070309020205020404" pitchFamily="49" charset="0"/>
              </a:rPr>
              <a:t>tempnode</a:t>
            </a:r>
            <a:r>
              <a:rPr lang="en-GB" sz="1800" dirty="0">
                <a:solidFill>
                  <a:schemeClr val="tx1"/>
                </a:solidFill>
                <a:latin typeface="Courier New" panose="02070309020205020404" pitchFamily="49" charset="0"/>
                <a:cs typeface="Courier New" panose="02070309020205020404" pitchFamily="49" charset="0"/>
              </a:rPr>
              <a:t>-</a:t>
            </a:r>
            <a:r>
              <a:rPr lang="en-GB" sz="1800" dirty="0" smtClean="0">
                <a:solidFill>
                  <a:schemeClr val="tx1"/>
                </a:solidFill>
                <a:latin typeface="Courier New" panose="02070309020205020404" pitchFamily="49" charset="0"/>
                <a:cs typeface="Courier New" panose="02070309020205020404" pitchFamily="49" charset="0"/>
              </a:rPr>
              <a:t>&gt;next=NULL</a:t>
            </a:r>
            <a:r>
              <a:rPr lang="en-GB" sz="1800" dirty="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sz="1800" dirty="0">
                <a:solidFill>
                  <a:schemeClr val="tx1"/>
                </a:solidFill>
                <a:latin typeface="Courier New" panose="02070309020205020404" pitchFamily="49" charset="0"/>
                <a:cs typeface="Courier New" panose="02070309020205020404" pitchFamily="49" charset="0"/>
              </a:rPr>
              <a:t>   </a:t>
            </a:r>
            <a:r>
              <a:rPr lang="en-GB" sz="1800" dirty="0" err="1">
                <a:solidFill>
                  <a:schemeClr val="tx1"/>
                </a:solidFill>
                <a:latin typeface="Courier New" panose="02070309020205020404" pitchFamily="49" charset="0"/>
                <a:cs typeface="Courier New" panose="02070309020205020404" pitchFamily="49" charset="0"/>
              </a:rPr>
              <a:t>ptr</a:t>
            </a:r>
            <a:r>
              <a:rPr lang="en-GB" sz="1800" dirty="0">
                <a:solidFill>
                  <a:schemeClr val="tx1"/>
                </a:solidFill>
                <a:latin typeface="Courier New" panose="02070309020205020404" pitchFamily="49" charset="0"/>
                <a:cs typeface="Courier New" panose="02070309020205020404" pitchFamily="49" charset="0"/>
              </a:rPr>
              <a:t>-</a:t>
            </a:r>
            <a:r>
              <a:rPr lang="en-GB" sz="1800" dirty="0" smtClean="0">
                <a:solidFill>
                  <a:schemeClr val="tx1"/>
                </a:solidFill>
                <a:latin typeface="Courier New" panose="02070309020205020404" pitchFamily="49" charset="0"/>
                <a:cs typeface="Courier New" panose="02070309020205020404" pitchFamily="49" charset="0"/>
              </a:rPr>
              <a:t>&gt;next=</a:t>
            </a:r>
            <a:r>
              <a:rPr lang="en-GB" sz="1800" dirty="0" err="1" smtClean="0">
                <a:solidFill>
                  <a:schemeClr val="tx1"/>
                </a:solidFill>
                <a:latin typeface="Courier New" panose="02070309020205020404" pitchFamily="49" charset="0"/>
                <a:cs typeface="Courier New" panose="02070309020205020404" pitchFamily="49" charset="0"/>
              </a:rPr>
              <a:t>tempnode</a:t>
            </a:r>
            <a:r>
              <a:rPr lang="en-GB" sz="1800" dirty="0" smtClean="0">
                <a:solidFill>
                  <a:schemeClr val="tx1"/>
                </a:solidFill>
                <a:latin typeface="Courier New" panose="02070309020205020404" pitchFamily="49" charset="0"/>
                <a:cs typeface="Courier New" panose="02070309020205020404" pitchFamily="49" charset="0"/>
              </a:rPr>
              <a:t>;}</a:t>
            </a:r>
            <a:endParaRPr lang="en-GB" sz="1800" dirty="0">
              <a:solidFill>
                <a:schemeClr val="tx1"/>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defRPr/>
            </a:pPr>
            <a:endParaRPr lang="en-GB" dirty="0"/>
          </a:p>
          <a:p>
            <a:pPr>
              <a:defRPr/>
            </a:pPr>
            <a:endParaRPr lang="en-GB" dirty="0"/>
          </a:p>
          <a:p>
            <a:pPr>
              <a:defRPr/>
            </a:pPr>
            <a:endParaRPr lang="en-GB" dirty="0"/>
          </a:p>
          <a:p>
            <a:pPr>
              <a:defRPr/>
            </a:pPr>
            <a:endParaRPr lang="en-GB" dirty="0"/>
          </a:p>
          <a:p>
            <a:pPr>
              <a:defRPr/>
            </a:pPr>
            <a:endParaRPr lang="en-GB" dirty="0"/>
          </a:p>
        </p:txBody>
      </p:sp>
      <p:grpSp>
        <p:nvGrpSpPr>
          <p:cNvPr id="24580" name="Group 3"/>
          <p:cNvGrpSpPr>
            <a:grpSpLocks/>
          </p:cNvGrpSpPr>
          <p:nvPr/>
        </p:nvGrpSpPr>
        <p:grpSpPr bwMode="auto">
          <a:xfrm>
            <a:off x="4267200" y="5029200"/>
            <a:ext cx="1371600" cy="609600"/>
            <a:chOff x="5570735" y="3413760"/>
            <a:chExt cx="1984178" cy="609600"/>
          </a:xfrm>
        </p:grpSpPr>
        <p:sp>
          <p:nvSpPr>
            <p:cNvPr id="24587" name="Rectangle 43"/>
            <p:cNvSpPr>
              <a:spLocks noChangeArrowheads="1"/>
            </p:cNvSpPr>
            <p:nvPr/>
          </p:nvSpPr>
          <p:spPr bwMode="auto">
            <a:xfrm>
              <a:off x="6640513" y="3413760"/>
              <a:ext cx="9144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grpSp>
          <p:nvGrpSpPr>
            <p:cNvPr id="6" name="Group 44"/>
            <p:cNvGrpSpPr>
              <a:grpSpLocks/>
            </p:cNvGrpSpPr>
            <p:nvPr/>
          </p:nvGrpSpPr>
          <p:grpSpPr bwMode="auto">
            <a:xfrm>
              <a:off x="5570735" y="3413760"/>
              <a:ext cx="1050529" cy="609600"/>
              <a:chOff x="1728" y="2880"/>
              <a:chExt cx="384" cy="384"/>
            </a:xfrm>
            <a:solidFill>
              <a:srgbClr val="FF9900"/>
            </a:solidFill>
          </p:grpSpPr>
          <p:sp>
            <p:nvSpPr>
              <p:cNvPr id="7"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8" name="Text Box 46"/>
              <p:cNvSpPr txBox="1">
                <a:spLocks noChangeArrowheads="1"/>
              </p:cNvSpPr>
              <p:nvPr/>
            </p:nvSpPr>
            <p:spPr bwMode="auto">
              <a:xfrm>
                <a:off x="1864" y="2966"/>
                <a:ext cx="116"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latin typeface="Tahoma" panose="020B0604030504040204" pitchFamily="34" charset="0"/>
                    <a:cs typeface="方正舒体"/>
                  </a:rPr>
                  <a:t>A</a:t>
                </a:r>
              </a:p>
            </p:txBody>
          </p:sp>
        </p:grpSp>
      </p:grpSp>
      <p:grpSp>
        <p:nvGrpSpPr>
          <p:cNvPr id="24581" name="Group 9"/>
          <p:cNvGrpSpPr>
            <a:grpSpLocks/>
          </p:cNvGrpSpPr>
          <p:nvPr/>
        </p:nvGrpSpPr>
        <p:grpSpPr bwMode="auto">
          <a:xfrm>
            <a:off x="6172200" y="5019675"/>
            <a:ext cx="1308100" cy="609600"/>
            <a:chOff x="5570735" y="3413760"/>
            <a:chExt cx="1984178" cy="609600"/>
          </a:xfrm>
        </p:grpSpPr>
        <p:sp>
          <p:nvSpPr>
            <p:cNvPr id="24585" name="Rectangle 43"/>
            <p:cNvSpPr>
              <a:spLocks noChangeArrowheads="1"/>
            </p:cNvSpPr>
            <p:nvPr/>
          </p:nvSpPr>
          <p:spPr bwMode="auto">
            <a:xfrm>
              <a:off x="6640513" y="3413760"/>
              <a:ext cx="9144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grpSp>
          <p:nvGrpSpPr>
            <p:cNvPr id="12" name="Group 44"/>
            <p:cNvGrpSpPr>
              <a:grpSpLocks/>
            </p:cNvGrpSpPr>
            <p:nvPr/>
          </p:nvGrpSpPr>
          <p:grpSpPr bwMode="auto">
            <a:xfrm>
              <a:off x="5570735" y="3413760"/>
              <a:ext cx="1050529" cy="609600"/>
              <a:chOff x="1728" y="2880"/>
              <a:chExt cx="384" cy="384"/>
            </a:xfrm>
            <a:solidFill>
              <a:srgbClr val="FF9900"/>
            </a:solidFill>
          </p:grpSpPr>
          <p:sp>
            <p:nvSpPr>
              <p:cNvPr id="13"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14" name="Text Box 46"/>
              <p:cNvSpPr txBox="1">
                <a:spLocks noChangeArrowheads="1"/>
              </p:cNvSpPr>
              <p:nvPr/>
            </p:nvSpPr>
            <p:spPr bwMode="auto">
              <a:xfrm>
                <a:off x="1833" y="2966"/>
                <a:ext cx="178"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latin typeface="Tahoma" panose="020B0604030504040204" pitchFamily="34" charset="0"/>
                    <a:cs typeface="方正舒体"/>
                  </a:rPr>
                  <a:t>B</a:t>
                </a:r>
              </a:p>
            </p:txBody>
          </p:sp>
        </p:grpSp>
      </p:grpSp>
      <p:cxnSp>
        <p:nvCxnSpPr>
          <p:cNvPr id="16" name="Straight Arrow Connector 15"/>
          <p:cNvCxnSpPr>
            <a:endCxn id="13" idx="1"/>
          </p:cNvCxnSpPr>
          <p:nvPr/>
        </p:nvCxnSpPr>
        <p:spPr>
          <a:xfrm>
            <a:off x="5638800" y="5324475"/>
            <a:ext cx="5334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480300" y="5324475"/>
            <a:ext cx="5334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584" name="TextBox 17"/>
          <p:cNvSpPr txBox="1">
            <a:spLocks noChangeArrowheads="1"/>
          </p:cNvSpPr>
          <p:nvPr/>
        </p:nvSpPr>
        <p:spPr bwMode="auto">
          <a:xfrm>
            <a:off x="7872413" y="5165725"/>
            <a:ext cx="8143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t>NULL</a:t>
            </a:r>
          </a:p>
        </p:txBody>
      </p:sp>
    </p:spTree>
    <p:extLst>
      <p:ext uri="{BB962C8B-B14F-4D97-AF65-F5344CB8AC3E}">
        <p14:creationId xmlns:p14="http://schemas.microsoft.com/office/powerpoint/2010/main" val="3733591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485" y="265255"/>
            <a:ext cx="7406640" cy="1356360"/>
          </a:xfrm>
        </p:spPr>
        <p:txBody>
          <a:bodyPr/>
          <a:lstStyle/>
          <a:p>
            <a:pPr>
              <a:defRPr/>
            </a:pPr>
            <a:r>
              <a:rPr lang="en-GB" dirty="0" smtClean="0">
                <a:solidFill>
                  <a:schemeClr val="tx1"/>
                </a:solidFill>
              </a:rPr>
              <a:t>Insert at Beginning</a:t>
            </a:r>
            <a:endParaRPr lang="en-GB" dirty="0">
              <a:solidFill>
                <a:schemeClr val="tx1"/>
              </a:solidFill>
            </a:endParaRPr>
          </a:p>
        </p:txBody>
      </p:sp>
      <p:sp>
        <p:nvSpPr>
          <p:cNvPr id="25603" name="Content Placeholder 2"/>
          <p:cNvSpPr>
            <a:spLocks noGrp="1"/>
          </p:cNvSpPr>
          <p:nvPr>
            <p:ph idx="1"/>
          </p:nvPr>
        </p:nvSpPr>
        <p:spPr/>
        <p:txBody>
          <a:bodyPr/>
          <a:lstStyle/>
          <a:p>
            <a:pPr marL="0" indent="0">
              <a:buFont typeface="Arial" panose="020B0604020202020204" pitchFamily="34" charset="0"/>
              <a:buNone/>
            </a:pPr>
            <a:r>
              <a:rPr lang="en-GB" altLang="en-US" sz="2000" dirty="0" smtClean="0">
                <a:solidFill>
                  <a:schemeClr val="tx1"/>
                </a:solidFill>
                <a:latin typeface="Courier New" panose="02070309020205020404" pitchFamily="49" charset="0"/>
                <a:cs typeface="Courier New" panose="02070309020205020404" pitchFamily="49" charset="0"/>
              </a:rPr>
              <a:t>void </a:t>
            </a:r>
            <a:r>
              <a:rPr lang="en-GB" altLang="en-US" sz="2000" dirty="0" err="1" smtClean="0">
                <a:solidFill>
                  <a:schemeClr val="tx1"/>
                </a:solidFill>
                <a:latin typeface="Courier New" panose="02070309020205020404" pitchFamily="49" charset="0"/>
                <a:cs typeface="Courier New" panose="02070309020205020404" pitchFamily="49" charset="0"/>
              </a:rPr>
              <a:t>InsertBegin</a:t>
            </a:r>
            <a:r>
              <a:rPr lang="en-GB" altLang="en-US" sz="2000" dirty="0" smtClean="0">
                <a:solidFill>
                  <a:schemeClr val="tx1"/>
                </a:solidFill>
                <a:latin typeface="Courier New" panose="02070309020205020404" pitchFamily="49" charset="0"/>
                <a:cs typeface="Courier New" panose="02070309020205020404" pitchFamily="49" charset="0"/>
              </a:rPr>
              <a:t>( </a:t>
            </a:r>
            <a:r>
              <a:rPr lang="en-GB" altLang="en-US" sz="2000" dirty="0" err="1" smtClean="0">
                <a:solidFill>
                  <a:schemeClr val="tx1"/>
                </a:solidFill>
                <a:latin typeface="Courier New" panose="02070309020205020404" pitchFamily="49" charset="0"/>
                <a:cs typeface="Courier New" panose="02070309020205020404" pitchFamily="49" charset="0"/>
              </a:rPr>
              <a:t>int</a:t>
            </a:r>
            <a:r>
              <a:rPr lang="en-GB" altLang="en-US" sz="2000" dirty="0" smtClean="0">
                <a:solidFill>
                  <a:schemeClr val="tx1"/>
                </a:solidFill>
                <a:latin typeface="Courier New" panose="02070309020205020404" pitchFamily="49" charset="0"/>
                <a:cs typeface="Courier New" panose="02070309020205020404" pitchFamily="49" charset="0"/>
              </a:rPr>
              <a:t> data)</a:t>
            </a:r>
          </a:p>
          <a:p>
            <a:pPr marL="0" indent="0">
              <a:buFont typeface="Arial" panose="020B0604020202020204" pitchFamily="34" charset="0"/>
              <a:buNone/>
            </a:pPr>
            <a:r>
              <a:rPr lang="en-GB" altLang="en-US" sz="2000" dirty="0" smtClean="0">
                <a:solidFill>
                  <a:schemeClr val="tx1"/>
                </a:solidFill>
                <a:latin typeface="Courier New" panose="02070309020205020404" pitchFamily="49" charset="0"/>
                <a:cs typeface="Courier New" panose="02070309020205020404" pitchFamily="49" charset="0"/>
              </a:rPr>
              <a:t>  {     </a:t>
            </a:r>
            <a:r>
              <a:rPr lang="en-GB" altLang="en-US" sz="2000" dirty="0" err="1" smtClean="0">
                <a:solidFill>
                  <a:schemeClr val="tx1"/>
                </a:solidFill>
                <a:latin typeface="Courier New" panose="02070309020205020404" pitchFamily="49" charset="0"/>
                <a:cs typeface="Courier New" panose="02070309020205020404" pitchFamily="49" charset="0"/>
              </a:rPr>
              <a:t>struct</a:t>
            </a:r>
            <a:r>
              <a:rPr lang="en-GB" altLang="en-US" sz="2000" dirty="0" smtClean="0">
                <a:solidFill>
                  <a:schemeClr val="tx1"/>
                </a:solidFill>
                <a:latin typeface="Courier New" panose="02070309020205020404" pitchFamily="49" charset="0"/>
                <a:cs typeface="Courier New" panose="02070309020205020404" pitchFamily="49" charset="0"/>
              </a:rPr>
              <a:t> node* </a:t>
            </a:r>
            <a:r>
              <a:rPr lang="en-GB" altLang="en-US" sz="2000" dirty="0" err="1" smtClean="0">
                <a:solidFill>
                  <a:schemeClr val="tx1"/>
                </a:solidFill>
                <a:latin typeface="Courier New" panose="02070309020205020404" pitchFamily="49" charset="0"/>
                <a:cs typeface="Courier New" panose="02070309020205020404" pitchFamily="49" charset="0"/>
              </a:rPr>
              <a:t>tempnode</a:t>
            </a:r>
            <a:r>
              <a:rPr lang="en-GB" altLang="en-US" sz="2000"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altLang="en-US" sz="2000" dirty="0" smtClean="0">
                <a:solidFill>
                  <a:schemeClr val="tx1"/>
                </a:solidFill>
                <a:latin typeface="Courier New" panose="02070309020205020404" pitchFamily="49" charset="0"/>
                <a:cs typeface="Courier New" panose="02070309020205020404" pitchFamily="49" charset="0"/>
              </a:rPr>
              <a:t>         </a:t>
            </a:r>
            <a:r>
              <a:rPr lang="en-GB" altLang="en-US" sz="2000" dirty="0" err="1" smtClean="0">
                <a:solidFill>
                  <a:schemeClr val="tx1"/>
                </a:solidFill>
                <a:latin typeface="Courier New" panose="02070309020205020404" pitchFamily="49" charset="0"/>
                <a:cs typeface="Courier New" panose="02070309020205020404" pitchFamily="49" charset="0"/>
              </a:rPr>
              <a:t>tempnode</a:t>
            </a:r>
            <a:r>
              <a:rPr lang="en-GB" altLang="en-US" sz="2000" dirty="0" smtClean="0">
                <a:solidFill>
                  <a:schemeClr val="tx1"/>
                </a:solidFill>
                <a:latin typeface="Courier New" panose="02070309020205020404" pitchFamily="49" charset="0"/>
                <a:cs typeface="Courier New" panose="02070309020205020404" pitchFamily="49" charset="0"/>
              </a:rPr>
              <a:t>=(</a:t>
            </a:r>
            <a:r>
              <a:rPr lang="en-GB" altLang="en-US" sz="2000" dirty="0" err="1" smtClean="0">
                <a:solidFill>
                  <a:schemeClr val="tx1"/>
                </a:solidFill>
                <a:latin typeface="Courier New" panose="02070309020205020404" pitchFamily="49" charset="0"/>
                <a:cs typeface="Courier New" panose="02070309020205020404" pitchFamily="49" charset="0"/>
              </a:rPr>
              <a:t>struct</a:t>
            </a:r>
            <a:r>
              <a:rPr lang="en-GB" altLang="en-US" sz="2000" dirty="0" smtClean="0">
                <a:solidFill>
                  <a:schemeClr val="tx1"/>
                </a:solidFill>
                <a:latin typeface="Courier New" panose="02070309020205020404" pitchFamily="49" charset="0"/>
                <a:cs typeface="Courier New" panose="02070309020205020404" pitchFamily="49" charset="0"/>
              </a:rPr>
              <a:t> node*)</a:t>
            </a:r>
            <a:r>
              <a:rPr lang="en-GB" altLang="en-US" sz="2000" dirty="0" err="1" smtClean="0">
                <a:solidFill>
                  <a:schemeClr val="tx1"/>
                </a:solidFill>
                <a:latin typeface="Courier New" panose="02070309020205020404" pitchFamily="49" charset="0"/>
                <a:cs typeface="Courier New" panose="02070309020205020404" pitchFamily="49" charset="0"/>
              </a:rPr>
              <a:t>malloc</a:t>
            </a:r>
            <a:r>
              <a:rPr lang="en-GB" altLang="en-US" sz="2000" dirty="0" smtClean="0">
                <a:solidFill>
                  <a:schemeClr val="tx1"/>
                </a:solidFill>
                <a:latin typeface="Courier New" panose="02070309020205020404" pitchFamily="49" charset="0"/>
                <a:cs typeface="Courier New" panose="02070309020205020404" pitchFamily="49" charset="0"/>
              </a:rPr>
              <a:t>(</a:t>
            </a:r>
            <a:r>
              <a:rPr lang="en-GB" altLang="en-US" sz="2000" dirty="0" err="1" smtClean="0">
                <a:solidFill>
                  <a:schemeClr val="tx1"/>
                </a:solidFill>
                <a:latin typeface="Courier New" panose="02070309020205020404" pitchFamily="49" charset="0"/>
                <a:cs typeface="Courier New" panose="02070309020205020404" pitchFamily="49" charset="0"/>
              </a:rPr>
              <a:t>sizeof</a:t>
            </a:r>
            <a:r>
              <a:rPr lang="en-GB" altLang="en-US" sz="2000" dirty="0" smtClean="0">
                <a:solidFill>
                  <a:schemeClr val="tx1"/>
                </a:solidFill>
                <a:latin typeface="Courier New" panose="02070309020205020404" pitchFamily="49" charset="0"/>
                <a:cs typeface="Courier New" panose="02070309020205020404" pitchFamily="49" charset="0"/>
              </a:rPr>
              <a:t>(</a:t>
            </a:r>
            <a:r>
              <a:rPr lang="en-GB" altLang="en-US" sz="2000" dirty="0" err="1" smtClean="0">
                <a:solidFill>
                  <a:schemeClr val="tx1"/>
                </a:solidFill>
                <a:latin typeface="Courier New" panose="02070309020205020404" pitchFamily="49" charset="0"/>
                <a:cs typeface="Courier New" panose="02070309020205020404" pitchFamily="49" charset="0"/>
              </a:rPr>
              <a:t>struct</a:t>
            </a:r>
            <a:r>
              <a:rPr lang="en-GB" altLang="en-US" sz="2000" dirty="0" smtClean="0">
                <a:solidFill>
                  <a:schemeClr val="tx1"/>
                </a:solidFill>
                <a:latin typeface="Courier New" panose="02070309020205020404" pitchFamily="49" charset="0"/>
                <a:cs typeface="Courier New" panose="02070309020205020404" pitchFamily="49" charset="0"/>
              </a:rPr>
              <a:t> node))</a:t>
            </a:r>
          </a:p>
          <a:p>
            <a:pPr marL="0" indent="0">
              <a:buFont typeface="Arial" panose="020B0604020202020204" pitchFamily="34" charset="0"/>
              <a:buNone/>
            </a:pPr>
            <a:r>
              <a:rPr lang="en-GB" altLang="en-US" sz="2000" dirty="0" smtClean="0">
                <a:solidFill>
                  <a:schemeClr val="tx1"/>
                </a:solidFill>
                <a:latin typeface="Courier New" panose="02070309020205020404" pitchFamily="49" charset="0"/>
                <a:cs typeface="Courier New" panose="02070309020205020404" pitchFamily="49" charset="0"/>
              </a:rPr>
              <a:t>         </a:t>
            </a:r>
            <a:r>
              <a:rPr lang="en-GB" altLang="en-US" sz="2000" dirty="0" err="1" smtClean="0">
                <a:solidFill>
                  <a:schemeClr val="tx1"/>
                </a:solidFill>
                <a:latin typeface="Courier New" panose="02070309020205020404" pitchFamily="49" charset="0"/>
                <a:cs typeface="Courier New" panose="02070309020205020404" pitchFamily="49" charset="0"/>
              </a:rPr>
              <a:t>tempnode</a:t>
            </a:r>
            <a:r>
              <a:rPr lang="en-GB" altLang="en-US" sz="2000" dirty="0" smtClean="0">
                <a:solidFill>
                  <a:schemeClr val="tx1"/>
                </a:solidFill>
                <a:latin typeface="Courier New" panose="02070309020205020404" pitchFamily="49" charset="0"/>
                <a:cs typeface="Courier New" panose="02070309020205020404" pitchFamily="49" charset="0"/>
              </a:rPr>
              <a:t>-&gt;info=data;</a:t>
            </a:r>
          </a:p>
          <a:p>
            <a:pPr marL="0" indent="0">
              <a:buFont typeface="Arial" panose="020B0604020202020204" pitchFamily="34" charset="0"/>
              <a:buNone/>
            </a:pPr>
            <a:r>
              <a:rPr lang="en-GB" altLang="en-US" sz="2000" dirty="0" smtClean="0">
                <a:solidFill>
                  <a:schemeClr val="tx1"/>
                </a:solidFill>
                <a:latin typeface="Courier New" panose="02070309020205020404" pitchFamily="49" charset="0"/>
                <a:cs typeface="Courier New" panose="02070309020205020404" pitchFamily="49" charset="0"/>
              </a:rPr>
              <a:t>         </a:t>
            </a:r>
            <a:r>
              <a:rPr lang="en-GB" altLang="en-US" sz="2000" dirty="0" err="1" smtClean="0">
                <a:solidFill>
                  <a:schemeClr val="tx1"/>
                </a:solidFill>
                <a:latin typeface="Courier New" panose="02070309020205020404" pitchFamily="49" charset="0"/>
                <a:cs typeface="Courier New" panose="02070309020205020404" pitchFamily="49" charset="0"/>
              </a:rPr>
              <a:t>temonode</a:t>
            </a:r>
            <a:r>
              <a:rPr lang="en-GB" altLang="en-US" sz="2000" dirty="0" smtClean="0">
                <a:solidFill>
                  <a:schemeClr val="tx1"/>
                </a:solidFill>
                <a:latin typeface="Courier New" panose="02070309020205020404" pitchFamily="49" charset="0"/>
                <a:cs typeface="Courier New" panose="02070309020205020404" pitchFamily="49" charset="0"/>
              </a:rPr>
              <a:t>-&gt;next=start;</a:t>
            </a:r>
          </a:p>
          <a:p>
            <a:pPr marL="0" indent="0">
              <a:buFont typeface="Arial" panose="020B0604020202020204" pitchFamily="34" charset="0"/>
              <a:buNone/>
            </a:pPr>
            <a:r>
              <a:rPr lang="en-GB" altLang="en-US" sz="2000" dirty="0" smtClean="0">
                <a:solidFill>
                  <a:schemeClr val="tx1"/>
                </a:solidFill>
                <a:latin typeface="Courier New" panose="02070309020205020404" pitchFamily="49" charset="0"/>
                <a:cs typeface="Courier New" panose="02070309020205020404" pitchFamily="49" charset="0"/>
              </a:rPr>
              <a:t>         start=</a:t>
            </a:r>
            <a:r>
              <a:rPr lang="en-GB" altLang="en-US" sz="2000" dirty="0" err="1" smtClean="0">
                <a:solidFill>
                  <a:schemeClr val="tx1"/>
                </a:solidFill>
                <a:latin typeface="Courier New" panose="02070309020205020404" pitchFamily="49" charset="0"/>
                <a:cs typeface="Courier New" panose="02070309020205020404" pitchFamily="49" charset="0"/>
              </a:rPr>
              <a:t>tempnode</a:t>
            </a:r>
            <a:r>
              <a:rPr lang="en-GB" altLang="en-US" sz="2000"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altLang="en-US" sz="2000" dirty="0" smtClean="0">
                <a:latin typeface="Courier New" panose="02070309020205020404" pitchFamily="49" charset="0"/>
                <a:cs typeface="Courier New" panose="02070309020205020404" pitchFamily="49" charset="0"/>
              </a:rPr>
              <a:t>}</a:t>
            </a:r>
            <a:r>
              <a:rPr lang="en-GB" altLang="en-US" dirty="0" smtClean="0"/>
              <a:t/>
            </a:r>
            <a:br>
              <a:rPr lang="en-GB" altLang="en-US" dirty="0" smtClean="0"/>
            </a:br>
            <a:endParaRPr lang="en-GB" altLang="en-US" dirty="0" smtClean="0"/>
          </a:p>
        </p:txBody>
      </p:sp>
      <p:cxnSp>
        <p:nvCxnSpPr>
          <p:cNvPr id="14" name="Straight Arrow Connector 13"/>
          <p:cNvCxnSpPr/>
          <p:nvPr/>
        </p:nvCxnSpPr>
        <p:spPr>
          <a:xfrm flipV="1">
            <a:off x="3235325" y="4978400"/>
            <a:ext cx="430213" cy="174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5605" name="Group 25599"/>
          <p:cNvGrpSpPr>
            <a:grpSpLocks/>
          </p:cNvGrpSpPr>
          <p:nvPr/>
        </p:nvGrpSpPr>
        <p:grpSpPr bwMode="auto">
          <a:xfrm>
            <a:off x="1876425" y="4691063"/>
            <a:ext cx="6376988" cy="660400"/>
            <a:chOff x="1877162" y="4690884"/>
            <a:chExt cx="6375884" cy="659785"/>
          </a:xfrm>
        </p:grpSpPr>
        <p:sp>
          <p:nvSpPr>
            <p:cNvPr id="25615" name="Rectangle 43"/>
            <p:cNvSpPr>
              <a:spLocks noChangeArrowheads="1"/>
            </p:cNvSpPr>
            <p:nvPr/>
          </p:nvSpPr>
          <p:spPr bwMode="auto">
            <a:xfrm>
              <a:off x="2616666" y="4690884"/>
              <a:ext cx="632096"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grpSp>
          <p:nvGrpSpPr>
            <p:cNvPr id="6" name="Group 44"/>
            <p:cNvGrpSpPr>
              <a:grpSpLocks/>
            </p:cNvGrpSpPr>
            <p:nvPr/>
          </p:nvGrpSpPr>
          <p:grpSpPr bwMode="auto">
            <a:xfrm>
              <a:off x="1877162" y="4690884"/>
              <a:ext cx="726198" cy="609600"/>
              <a:chOff x="1728" y="2880"/>
              <a:chExt cx="384" cy="384"/>
            </a:xfrm>
            <a:solidFill>
              <a:srgbClr val="FF9900"/>
            </a:solidFill>
          </p:grpSpPr>
          <p:sp>
            <p:nvSpPr>
              <p:cNvPr id="7"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8" name="Text Box 46"/>
              <p:cNvSpPr txBox="1">
                <a:spLocks noChangeArrowheads="1"/>
              </p:cNvSpPr>
              <p:nvPr/>
            </p:nvSpPr>
            <p:spPr bwMode="auto">
              <a:xfrm>
                <a:off x="1864" y="2966"/>
                <a:ext cx="116"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latin typeface="Tahoma" panose="020B0604030504040204" pitchFamily="34" charset="0"/>
                    <a:cs typeface="方正舒体"/>
                  </a:rPr>
                  <a:t>A</a:t>
                </a:r>
              </a:p>
            </p:txBody>
          </p:sp>
        </p:grpSp>
        <p:sp>
          <p:nvSpPr>
            <p:cNvPr id="25617" name="Rectangle 43"/>
            <p:cNvSpPr>
              <a:spLocks noChangeArrowheads="1"/>
            </p:cNvSpPr>
            <p:nvPr/>
          </p:nvSpPr>
          <p:spPr bwMode="auto">
            <a:xfrm>
              <a:off x="4381955" y="4724400"/>
              <a:ext cx="602471"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grpSp>
          <p:nvGrpSpPr>
            <p:cNvPr id="11" name="Group 44"/>
            <p:cNvGrpSpPr>
              <a:grpSpLocks/>
            </p:cNvGrpSpPr>
            <p:nvPr/>
          </p:nvGrpSpPr>
          <p:grpSpPr bwMode="auto">
            <a:xfrm>
              <a:off x="3677110" y="4724400"/>
              <a:ext cx="692162" cy="609600"/>
              <a:chOff x="1728" y="2880"/>
              <a:chExt cx="384" cy="384"/>
            </a:xfrm>
            <a:solidFill>
              <a:srgbClr val="FF9900"/>
            </a:solidFill>
          </p:grpSpPr>
          <p:sp>
            <p:nvSpPr>
              <p:cNvPr id="12"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13" name="Text Box 46"/>
              <p:cNvSpPr txBox="1">
                <a:spLocks noChangeArrowheads="1"/>
              </p:cNvSpPr>
              <p:nvPr/>
            </p:nvSpPr>
            <p:spPr bwMode="auto">
              <a:xfrm>
                <a:off x="1833" y="2966"/>
                <a:ext cx="178"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latin typeface="Tahoma" panose="020B0604030504040204" pitchFamily="34" charset="0"/>
                    <a:cs typeface="方正舒体"/>
                  </a:rPr>
                  <a:t>B</a:t>
                </a:r>
              </a:p>
            </p:txBody>
          </p:sp>
        </p:grpSp>
        <p:sp>
          <p:nvSpPr>
            <p:cNvPr id="25619" name="Rectangle 43"/>
            <p:cNvSpPr>
              <a:spLocks noChangeArrowheads="1"/>
            </p:cNvSpPr>
            <p:nvPr/>
          </p:nvSpPr>
          <p:spPr bwMode="auto">
            <a:xfrm>
              <a:off x="6032887" y="4724400"/>
              <a:ext cx="602471"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grpSp>
          <p:nvGrpSpPr>
            <p:cNvPr id="17" name="Group 44"/>
            <p:cNvGrpSpPr>
              <a:grpSpLocks/>
            </p:cNvGrpSpPr>
            <p:nvPr/>
          </p:nvGrpSpPr>
          <p:grpSpPr bwMode="auto">
            <a:xfrm>
              <a:off x="5328042" y="4724400"/>
              <a:ext cx="692162" cy="609600"/>
              <a:chOff x="1728" y="2880"/>
              <a:chExt cx="384" cy="384"/>
            </a:xfrm>
            <a:solidFill>
              <a:srgbClr val="FF9900"/>
            </a:solidFill>
          </p:grpSpPr>
          <p:sp>
            <p:nvSpPr>
              <p:cNvPr id="18"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19" name="Text Box 46"/>
              <p:cNvSpPr txBox="1">
                <a:spLocks noChangeArrowheads="1"/>
              </p:cNvSpPr>
              <p:nvPr/>
            </p:nvSpPr>
            <p:spPr bwMode="auto">
              <a:xfrm>
                <a:off x="1833" y="2966"/>
                <a:ext cx="179"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latin typeface="Tahoma" panose="020B0604030504040204" pitchFamily="34" charset="0"/>
                    <a:cs typeface="方正舒体"/>
                  </a:rPr>
                  <a:t>C</a:t>
                </a:r>
              </a:p>
            </p:txBody>
          </p:sp>
        </p:grpSp>
        <p:sp>
          <p:nvSpPr>
            <p:cNvPr id="25621" name="Rectangle 43"/>
            <p:cNvSpPr>
              <a:spLocks noChangeArrowheads="1"/>
            </p:cNvSpPr>
            <p:nvPr/>
          </p:nvSpPr>
          <p:spPr bwMode="auto">
            <a:xfrm>
              <a:off x="7650575" y="4741069"/>
              <a:ext cx="602471"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sp>
          <p:nvSpPr>
            <p:cNvPr id="25622" name="Rectangle 45"/>
            <p:cNvSpPr>
              <a:spLocks noChangeArrowheads="1"/>
            </p:cNvSpPr>
            <p:nvPr/>
          </p:nvSpPr>
          <p:spPr bwMode="auto">
            <a:xfrm>
              <a:off x="6945730" y="4741069"/>
              <a:ext cx="692162" cy="609600"/>
            </a:xfrm>
            <a:prstGeom prst="rect">
              <a:avLst/>
            </a:prstGeom>
            <a:solidFill>
              <a:srgbClr val="FF9900"/>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D</a:t>
              </a:r>
            </a:p>
          </p:txBody>
        </p:sp>
      </p:grpSp>
      <p:cxnSp>
        <p:nvCxnSpPr>
          <p:cNvPr id="26" name="Straight Arrow Connector 25"/>
          <p:cNvCxnSpPr/>
          <p:nvPr/>
        </p:nvCxnSpPr>
        <p:spPr>
          <a:xfrm>
            <a:off x="4957763" y="5029200"/>
            <a:ext cx="334962" cy="12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5622" idx="1"/>
          </p:cNvCxnSpPr>
          <p:nvPr/>
        </p:nvCxnSpPr>
        <p:spPr>
          <a:xfrm>
            <a:off x="6534150" y="5046663"/>
            <a:ext cx="41116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143875" y="5119688"/>
            <a:ext cx="430213" cy="174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609" name="TextBox 24"/>
          <p:cNvSpPr txBox="1">
            <a:spLocks noChangeArrowheads="1"/>
          </p:cNvSpPr>
          <p:nvPr/>
        </p:nvSpPr>
        <p:spPr bwMode="auto">
          <a:xfrm>
            <a:off x="8459788" y="4951413"/>
            <a:ext cx="5826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Null</a:t>
            </a:r>
          </a:p>
        </p:txBody>
      </p:sp>
      <p:grpSp>
        <p:nvGrpSpPr>
          <p:cNvPr id="25610" name="Group 32"/>
          <p:cNvGrpSpPr>
            <a:grpSpLocks/>
          </p:cNvGrpSpPr>
          <p:nvPr/>
        </p:nvGrpSpPr>
        <p:grpSpPr bwMode="auto">
          <a:xfrm>
            <a:off x="3449638" y="5770563"/>
            <a:ext cx="1308100" cy="609600"/>
            <a:chOff x="5570735" y="3413760"/>
            <a:chExt cx="1984178" cy="609600"/>
          </a:xfrm>
        </p:grpSpPr>
        <p:sp>
          <p:nvSpPr>
            <p:cNvPr id="25613" name="Rectangle 43"/>
            <p:cNvSpPr>
              <a:spLocks noChangeArrowheads="1"/>
            </p:cNvSpPr>
            <p:nvPr/>
          </p:nvSpPr>
          <p:spPr bwMode="auto">
            <a:xfrm>
              <a:off x="6640513" y="3413760"/>
              <a:ext cx="9144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sp>
          <p:nvSpPr>
            <p:cNvPr id="25614" name="Rectangle 45"/>
            <p:cNvSpPr>
              <a:spLocks noChangeArrowheads="1"/>
            </p:cNvSpPr>
            <p:nvPr/>
          </p:nvSpPr>
          <p:spPr bwMode="auto">
            <a:xfrm>
              <a:off x="5570735" y="3413760"/>
              <a:ext cx="1050528" cy="609600"/>
            </a:xfrm>
            <a:prstGeom prst="rect">
              <a:avLst/>
            </a:prstGeom>
            <a:solidFill>
              <a:srgbClr val="FF9900"/>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E</a:t>
              </a:r>
            </a:p>
          </p:txBody>
        </p:sp>
      </p:grpSp>
      <p:sp>
        <p:nvSpPr>
          <p:cNvPr id="25611" name="TextBox 25600"/>
          <p:cNvSpPr txBox="1">
            <a:spLocks noChangeArrowheads="1"/>
          </p:cNvSpPr>
          <p:nvPr/>
        </p:nvSpPr>
        <p:spPr bwMode="auto">
          <a:xfrm>
            <a:off x="3581400" y="6410325"/>
            <a:ext cx="1211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tempnode</a:t>
            </a:r>
          </a:p>
        </p:txBody>
      </p:sp>
      <p:cxnSp>
        <p:nvCxnSpPr>
          <p:cNvPr id="25604" name="Curved Connector 25603"/>
          <p:cNvCxnSpPr/>
          <p:nvPr/>
        </p:nvCxnSpPr>
        <p:spPr>
          <a:xfrm rot="10800000">
            <a:off x="1219200" y="5041900"/>
            <a:ext cx="2133600" cy="1201738"/>
          </a:xfrm>
          <a:prstGeom prst="curvedConnector3">
            <a:avLst>
              <a:gd name="adj1" fmla="val 126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819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3268"/>
            <a:ext cx="7406640" cy="1356360"/>
          </a:xfrm>
        </p:spPr>
        <p:txBody>
          <a:bodyPr/>
          <a:lstStyle/>
          <a:p>
            <a:pPr>
              <a:defRPr/>
            </a:pPr>
            <a:r>
              <a:rPr lang="en-GB" dirty="0" smtClean="0">
                <a:solidFill>
                  <a:schemeClr val="tx1"/>
                </a:solidFill>
              </a:rPr>
              <a:t>Insert at n</a:t>
            </a:r>
            <a:r>
              <a:rPr lang="en-GB" baseline="30000" dirty="0" smtClean="0">
                <a:solidFill>
                  <a:schemeClr val="tx1"/>
                </a:solidFill>
              </a:rPr>
              <a:t>th</a:t>
            </a:r>
            <a:r>
              <a:rPr lang="en-GB" dirty="0" smtClean="0">
                <a:solidFill>
                  <a:schemeClr val="tx1"/>
                </a:solidFill>
              </a:rPr>
              <a:t> position</a:t>
            </a:r>
            <a:endParaRPr lang="en-GB" dirty="0">
              <a:solidFill>
                <a:schemeClr val="tx1"/>
              </a:solidFill>
            </a:endParaRPr>
          </a:p>
        </p:txBody>
      </p:sp>
      <p:sp>
        <p:nvSpPr>
          <p:cNvPr id="26627" name="Content Placeholder 2"/>
          <p:cNvSpPr>
            <a:spLocks noGrp="1"/>
          </p:cNvSpPr>
          <p:nvPr>
            <p:ph idx="1"/>
          </p:nvPr>
        </p:nvSpPr>
        <p:spPr>
          <a:xfrm>
            <a:off x="498475" y="1295400"/>
            <a:ext cx="8229600" cy="4876800"/>
          </a:xfrm>
        </p:spPr>
        <p:txBody>
          <a:bodyPr/>
          <a:lstStyle/>
          <a:p>
            <a:pPr marL="0" indent="0">
              <a:buFont typeface="Arial" panose="020B0604020202020204" pitchFamily="34" charset="0"/>
              <a:buNone/>
              <a:defRPr/>
            </a:pPr>
            <a:r>
              <a:rPr lang="en-GB" altLang="en-US" sz="2000" dirty="0" smtClean="0">
                <a:solidFill>
                  <a:schemeClr val="tx1"/>
                </a:solidFill>
                <a:latin typeface="Courier New" panose="02070309020205020404" pitchFamily="49" charset="0"/>
                <a:cs typeface="Courier New" panose="02070309020205020404" pitchFamily="49" charset="0"/>
              </a:rPr>
              <a:t>void </a:t>
            </a:r>
            <a:r>
              <a:rPr lang="en-GB" altLang="en-US" sz="2000" dirty="0" err="1" smtClean="0">
                <a:solidFill>
                  <a:schemeClr val="tx1"/>
                </a:solidFill>
                <a:latin typeface="Courier New" panose="02070309020205020404" pitchFamily="49" charset="0"/>
                <a:cs typeface="Courier New" panose="02070309020205020404" pitchFamily="49" charset="0"/>
              </a:rPr>
              <a:t>InsertPos</a:t>
            </a:r>
            <a:r>
              <a:rPr lang="en-GB" altLang="en-US" sz="2000" dirty="0" smtClean="0">
                <a:solidFill>
                  <a:schemeClr val="tx1"/>
                </a:solidFill>
                <a:latin typeface="Courier New" panose="02070309020205020404" pitchFamily="49" charset="0"/>
                <a:cs typeface="Courier New" panose="02070309020205020404" pitchFamily="49" charset="0"/>
              </a:rPr>
              <a:t>(</a:t>
            </a:r>
            <a:r>
              <a:rPr lang="en-GB" altLang="en-US" sz="2000" dirty="0" err="1" smtClean="0">
                <a:solidFill>
                  <a:schemeClr val="tx1"/>
                </a:solidFill>
                <a:latin typeface="Courier New" panose="02070309020205020404" pitchFamily="49" charset="0"/>
                <a:cs typeface="Courier New" panose="02070309020205020404" pitchFamily="49" charset="0"/>
              </a:rPr>
              <a:t>int</a:t>
            </a:r>
            <a:r>
              <a:rPr lang="en-GB" altLang="en-US" sz="2000" dirty="0" smtClean="0">
                <a:solidFill>
                  <a:schemeClr val="tx1"/>
                </a:solidFill>
                <a:latin typeface="Courier New" panose="02070309020205020404" pitchFamily="49" charset="0"/>
                <a:cs typeface="Courier New" panose="02070309020205020404" pitchFamily="49" charset="0"/>
              </a:rPr>
              <a:t> </a:t>
            </a:r>
            <a:r>
              <a:rPr lang="en-GB" altLang="en-US" sz="2000" dirty="0" err="1" smtClean="0">
                <a:solidFill>
                  <a:schemeClr val="tx1"/>
                </a:solidFill>
                <a:latin typeface="Courier New" panose="02070309020205020404" pitchFamily="49" charset="0"/>
                <a:cs typeface="Courier New" panose="02070309020205020404" pitchFamily="49" charset="0"/>
              </a:rPr>
              <a:t>data,int</a:t>
            </a:r>
            <a:r>
              <a:rPr lang="en-GB" altLang="en-US" sz="2000" dirty="0" smtClean="0">
                <a:solidFill>
                  <a:schemeClr val="tx1"/>
                </a:solidFill>
                <a:latin typeface="Courier New" panose="02070309020205020404" pitchFamily="49" charset="0"/>
                <a:cs typeface="Courier New" panose="02070309020205020404" pitchFamily="49" charset="0"/>
              </a:rPr>
              <a:t> </a:t>
            </a:r>
            <a:r>
              <a:rPr lang="en-GB" altLang="en-US" sz="2000" dirty="0" err="1" smtClean="0">
                <a:solidFill>
                  <a:schemeClr val="tx1"/>
                </a:solidFill>
                <a:latin typeface="Courier New" panose="02070309020205020404" pitchFamily="49" charset="0"/>
                <a:cs typeface="Courier New" panose="02070309020205020404" pitchFamily="49" charset="0"/>
              </a:rPr>
              <a:t>pos</a:t>
            </a:r>
            <a:r>
              <a:rPr lang="en-GB" altLang="en-US" sz="2000"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altLang="en-US" sz="2000"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altLang="en-US" sz="2000" dirty="0" err="1" smtClean="0">
                <a:solidFill>
                  <a:schemeClr val="tx1"/>
                </a:solidFill>
                <a:latin typeface="Courier New" panose="02070309020205020404" pitchFamily="49" charset="0"/>
                <a:cs typeface="Courier New" panose="02070309020205020404" pitchFamily="49" charset="0"/>
              </a:rPr>
              <a:t>struct</a:t>
            </a:r>
            <a:r>
              <a:rPr lang="en-GB" altLang="en-US" sz="2000" dirty="0" smtClean="0">
                <a:solidFill>
                  <a:schemeClr val="tx1"/>
                </a:solidFill>
                <a:latin typeface="Courier New" panose="02070309020205020404" pitchFamily="49" charset="0"/>
                <a:cs typeface="Courier New" panose="02070309020205020404" pitchFamily="49" charset="0"/>
              </a:rPr>
              <a:t> node*</a:t>
            </a:r>
            <a:r>
              <a:rPr lang="en-GB" altLang="en-US" sz="2000" dirty="0" err="1" smtClean="0">
                <a:solidFill>
                  <a:schemeClr val="tx1"/>
                </a:solidFill>
                <a:latin typeface="Courier New" panose="02070309020205020404" pitchFamily="49" charset="0"/>
                <a:cs typeface="Courier New" panose="02070309020205020404" pitchFamily="49" charset="0"/>
              </a:rPr>
              <a:t>tempnode</a:t>
            </a:r>
            <a:r>
              <a:rPr lang="en-GB" altLang="en-US" sz="2000" dirty="0" smtClean="0">
                <a:solidFill>
                  <a:schemeClr val="tx1"/>
                </a:solidFill>
                <a:latin typeface="Courier New" panose="02070309020205020404" pitchFamily="49" charset="0"/>
                <a:cs typeface="Courier New" panose="02070309020205020404" pitchFamily="49" charset="0"/>
              </a:rPr>
              <a:t>,*</a:t>
            </a:r>
            <a:r>
              <a:rPr lang="en-GB" altLang="en-US" sz="2000" dirty="0" err="1" smtClean="0">
                <a:solidFill>
                  <a:schemeClr val="tx1"/>
                </a:solidFill>
                <a:latin typeface="Courier New" panose="02070309020205020404" pitchFamily="49" charset="0"/>
                <a:cs typeface="Courier New" panose="02070309020205020404" pitchFamily="49" charset="0"/>
              </a:rPr>
              <a:t>ptr</a:t>
            </a:r>
            <a:r>
              <a:rPr lang="en-GB" altLang="en-US" sz="2000"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altLang="en-US" sz="2000" dirty="0" err="1" smtClean="0">
                <a:solidFill>
                  <a:schemeClr val="tx1"/>
                </a:solidFill>
                <a:latin typeface="Courier New" panose="02070309020205020404" pitchFamily="49" charset="0"/>
                <a:cs typeface="Courier New" panose="02070309020205020404" pitchFamily="49" charset="0"/>
              </a:rPr>
              <a:t>ptr</a:t>
            </a:r>
            <a:r>
              <a:rPr lang="en-GB" altLang="en-US" sz="2000" dirty="0" smtClean="0">
                <a:solidFill>
                  <a:schemeClr val="tx1"/>
                </a:solidFill>
                <a:latin typeface="Courier New" panose="02070309020205020404" pitchFamily="49" charset="0"/>
                <a:cs typeface="Courier New" panose="02070309020205020404" pitchFamily="49" charset="0"/>
              </a:rPr>
              <a:t>=start;</a:t>
            </a:r>
          </a:p>
          <a:p>
            <a:pPr marL="0" indent="0">
              <a:buFont typeface="Arial" panose="020B0604020202020204" pitchFamily="34" charset="0"/>
              <a:buNone/>
              <a:defRPr/>
            </a:pPr>
            <a:r>
              <a:rPr lang="en-GB" altLang="en-US" sz="2000" dirty="0" smtClean="0">
                <a:solidFill>
                  <a:schemeClr val="tx1"/>
                </a:solidFill>
                <a:latin typeface="Courier New" panose="02070309020205020404" pitchFamily="49" charset="0"/>
                <a:cs typeface="Courier New" panose="02070309020205020404" pitchFamily="49" charset="0"/>
              </a:rPr>
              <a:t>for(</a:t>
            </a:r>
            <a:r>
              <a:rPr lang="en-GB" altLang="en-US" sz="2000" dirty="0" err="1" smtClean="0">
                <a:solidFill>
                  <a:schemeClr val="tx1"/>
                </a:solidFill>
                <a:latin typeface="Courier New" panose="02070309020205020404" pitchFamily="49" charset="0"/>
                <a:cs typeface="Courier New" panose="02070309020205020404" pitchFamily="49" charset="0"/>
              </a:rPr>
              <a:t>int</a:t>
            </a:r>
            <a:r>
              <a:rPr lang="en-GB" altLang="en-US" sz="2000" dirty="0" smtClean="0">
                <a:solidFill>
                  <a:schemeClr val="tx1"/>
                </a:solidFill>
                <a:latin typeface="Courier New" panose="02070309020205020404" pitchFamily="49" charset="0"/>
                <a:cs typeface="Courier New" panose="02070309020205020404" pitchFamily="49" charset="0"/>
              </a:rPr>
              <a:t> </a:t>
            </a:r>
            <a:r>
              <a:rPr lang="en-GB" altLang="en-US" sz="2000" dirty="0" err="1" smtClean="0">
                <a:solidFill>
                  <a:schemeClr val="tx1"/>
                </a:solidFill>
                <a:latin typeface="Courier New" panose="02070309020205020404" pitchFamily="49" charset="0"/>
                <a:cs typeface="Courier New" panose="02070309020205020404" pitchFamily="49" charset="0"/>
              </a:rPr>
              <a:t>i</a:t>
            </a:r>
            <a:r>
              <a:rPr lang="en-GB" altLang="en-US" sz="2000" dirty="0" smtClean="0">
                <a:solidFill>
                  <a:schemeClr val="tx1"/>
                </a:solidFill>
                <a:latin typeface="Courier New" panose="02070309020205020404" pitchFamily="49" charset="0"/>
                <a:cs typeface="Courier New" panose="02070309020205020404" pitchFamily="49" charset="0"/>
              </a:rPr>
              <a:t>=0;i&lt;</a:t>
            </a:r>
            <a:r>
              <a:rPr lang="en-GB" altLang="en-US" sz="2000" dirty="0" err="1" smtClean="0">
                <a:solidFill>
                  <a:schemeClr val="tx1"/>
                </a:solidFill>
                <a:latin typeface="Courier New" panose="02070309020205020404" pitchFamily="49" charset="0"/>
                <a:cs typeface="Courier New" panose="02070309020205020404" pitchFamily="49" charset="0"/>
              </a:rPr>
              <a:t>pos;i</a:t>
            </a:r>
            <a:r>
              <a:rPr lang="en-GB" altLang="en-US" sz="2000"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altLang="en-US" sz="2000"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altLang="en-US" sz="2000" dirty="0" smtClean="0">
                <a:solidFill>
                  <a:schemeClr val="tx1"/>
                </a:solidFill>
                <a:latin typeface="Courier New" panose="02070309020205020404" pitchFamily="49" charset="0"/>
                <a:cs typeface="Courier New" panose="02070309020205020404" pitchFamily="49" charset="0"/>
              </a:rPr>
              <a:t>if(</a:t>
            </a:r>
            <a:r>
              <a:rPr lang="en-GB" altLang="en-US" sz="2000" dirty="0" err="1" smtClean="0">
                <a:solidFill>
                  <a:schemeClr val="tx1"/>
                </a:solidFill>
                <a:latin typeface="Courier New" panose="02070309020205020404" pitchFamily="49" charset="0"/>
                <a:cs typeface="Courier New" panose="02070309020205020404" pitchFamily="49" charset="0"/>
              </a:rPr>
              <a:t>ptr</a:t>
            </a:r>
            <a:r>
              <a:rPr lang="en-GB" altLang="en-US" sz="2000" dirty="0" smtClean="0">
                <a:solidFill>
                  <a:schemeClr val="tx1"/>
                </a:solidFill>
                <a:latin typeface="Courier New" panose="02070309020205020404" pitchFamily="49" charset="0"/>
                <a:cs typeface="Courier New" panose="02070309020205020404" pitchFamily="49" charset="0"/>
              </a:rPr>
              <a:t>==NULL)</a:t>
            </a:r>
          </a:p>
          <a:p>
            <a:pPr marL="0" indent="0">
              <a:buFont typeface="Arial" panose="020B0604020202020204" pitchFamily="34" charset="0"/>
              <a:buNone/>
              <a:defRPr/>
            </a:pPr>
            <a:r>
              <a:rPr lang="en-GB" altLang="en-US" sz="2000" dirty="0" smtClean="0">
                <a:solidFill>
                  <a:schemeClr val="tx1"/>
                </a:solidFill>
                <a:latin typeface="Courier New" panose="02070309020205020404" pitchFamily="49" charset="0"/>
                <a:cs typeface="Courier New" panose="02070309020205020404" pitchFamily="49" charset="0"/>
              </a:rPr>
              <a:t>{</a:t>
            </a:r>
            <a:r>
              <a:rPr lang="en-GB" altLang="en-US" sz="2000" dirty="0" err="1" smtClean="0">
                <a:solidFill>
                  <a:schemeClr val="tx1"/>
                </a:solidFill>
                <a:latin typeface="Courier New" panose="02070309020205020404" pitchFamily="49" charset="0"/>
                <a:cs typeface="Courier New" panose="02070309020205020404" pitchFamily="49" charset="0"/>
              </a:rPr>
              <a:t>cout</a:t>
            </a:r>
            <a:r>
              <a:rPr lang="en-GB" altLang="en-US" sz="2000" dirty="0" smtClean="0">
                <a:solidFill>
                  <a:schemeClr val="tx1"/>
                </a:solidFill>
                <a:latin typeface="Courier New" panose="02070309020205020404" pitchFamily="49" charset="0"/>
                <a:cs typeface="Courier New" panose="02070309020205020404" pitchFamily="49" charset="0"/>
              </a:rPr>
              <a:t>&lt;&lt;"Invalid position";</a:t>
            </a:r>
          </a:p>
          <a:p>
            <a:pPr marL="0" indent="0">
              <a:buFont typeface="Arial" panose="020B0604020202020204" pitchFamily="34" charset="0"/>
              <a:buNone/>
              <a:defRPr/>
            </a:pPr>
            <a:r>
              <a:rPr lang="en-GB" altLang="en-US" sz="2000" dirty="0" smtClean="0">
                <a:solidFill>
                  <a:schemeClr val="tx1"/>
                </a:solidFill>
                <a:latin typeface="Courier New" panose="02070309020205020404" pitchFamily="49" charset="0"/>
                <a:cs typeface="Courier New" panose="02070309020205020404" pitchFamily="49" charset="0"/>
              </a:rPr>
              <a:t>return;</a:t>
            </a:r>
          </a:p>
          <a:p>
            <a:pPr marL="0" indent="0">
              <a:buFont typeface="Arial" panose="020B0604020202020204" pitchFamily="34" charset="0"/>
              <a:buNone/>
              <a:defRPr/>
            </a:pPr>
            <a:r>
              <a:rPr lang="en-GB" altLang="en-US" sz="2000"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altLang="en-US" sz="2000" dirty="0" err="1" smtClean="0">
                <a:solidFill>
                  <a:schemeClr val="tx1"/>
                </a:solidFill>
                <a:latin typeface="Courier New" panose="02070309020205020404" pitchFamily="49" charset="0"/>
                <a:cs typeface="Courier New" panose="02070309020205020404" pitchFamily="49" charset="0"/>
              </a:rPr>
              <a:t>ptr</a:t>
            </a:r>
            <a:r>
              <a:rPr lang="en-GB" altLang="en-US" sz="2000" dirty="0" smtClean="0">
                <a:solidFill>
                  <a:schemeClr val="tx1"/>
                </a:solidFill>
                <a:latin typeface="Courier New" panose="02070309020205020404" pitchFamily="49" charset="0"/>
                <a:cs typeface="Courier New" panose="02070309020205020404" pitchFamily="49" charset="0"/>
              </a:rPr>
              <a:t>=</a:t>
            </a:r>
            <a:r>
              <a:rPr lang="en-GB" altLang="en-US" sz="2000" dirty="0" err="1" smtClean="0">
                <a:solidFill>
                  <a:schemeClr val="tx1"/>
                </a:solidFill>
                <a:latin typeface="Courier New" panose="02070309020205020404" pitchFamily="49" charset="0"/>
                <a:cs typeface="Courier New" panose="02070309020205020404" pitchFamily="49" charset="0"/>
              </a:rPr>
              <a:t>ptr</a:t>
            </a:r>
            <a:r>
              <a:rPr lang="en-GB" altLang="en-US" sz="2000" dirty="0" smtClean="0">
                <a:solidFill>
                  <a:schemeClr val="tx1"/>
                </a:solidFill>
                <a:latin typeface="Courier New" panose="02070309020205020404" pitchFamily="49" charset="0"/>
                <a:cs typeface="Courier New" panose="02070309020205020404" pitchFamily="49" charset="0"/>
              </a:rPr>
              <a:t>-&gt;next;</a:t>
            </a:r>
          </a:p>
          <a:p>
            <a:pPr marL="0" indent="0">
              <a:buFont typeface="Arial" panose="020B0604020202020204" pitchFamily="34" charset="0"/>
              <a:buNone/>
              <a:defRPr/>
            </a:pPr>
            <a:r>
              <a:rPr lang="en-GB" altLang="en-US" sz="2000" dirty="0" smtClean="0">
                <a:solidFill>
                  <a:schemeClr val="tx1"/>
                </a:solidFill>
                <a:latin typeface="Courier New" panose="02070309020205020404" pitchFamily="49" charset="0"/>
                <a:cs typeface="Courier New" panose="02070309020205020404" pitchFamily="49" charset="0"/>
              </a:rPr>
              <a:t>}</a:t>
            </a:r>
          </a:p>
          <a:p>
            <a:pPr>
              <a:defRPr/>
            </a:pPr>
            <a:endParaRPr lang="en-GB" altLang="en-US" dirty="0" smtClean="0"/>
          </a:p>
        </p:txBody>
      </p:sp>
      <p:grpSp>
        <p:nvGrpSpPr>
          <p:cNvPr id="26628" name="Group 2"/>
          <p:cNvGrpSpPr>
            <a:grpSpLocks/>
          </p:cNvGrpSpPr>
          <p:nvPr/>
        </p:nvGrpSpPr>
        <p:grpSpPr bwMode="auto">
          <a:xfrm>
            <a:off x="4235450" y="3151188"/>
            <a:ext cx="4451350" cy="677862"/>
            <a:chOff x="4220726" y="2953512"/>
            <a:chExt cx="4438642" cy="678073"/>
          </a:xfrm>
        </p:grpSpPr>
        <p:sp>
          <p:nvSpPr>
            <p:cNvPr id="26637" name="Rectangle 43"/>
            <p:cNvSpPr>
              <a:spLocks noChangeArrowheads="1"/>
            </p:cNvSpPr>
            <p:nvPr/>
          </p:nvSpPr>
          <p:spPr bwMode="auto">
            <a:xfrm>
              <a:off x="4741306" y="2953512"/>
              <a:ext cx="440913"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000">
                  <a:latin typeface="Calibri" panose="020F0502020204030204" pitchFamily="34" charset="0"/>
                </a:rPr>
                <a:t>Next</a:t>
              </a:r>
            </a:p>
          </p:txBody>
        </p:sp>
        <p:grpSp>
          <p:nvGrpSpPr>
            <p:cNvPr id="6" name="Group 44"/>
            <p:cNvGrpSpPr>
              <a:grpSpLocks/>
            </p:cNvGrpSpPr>
            <p:nvPr/>
          </p:nvGrpSpPr>
          <p:grpSpPr bwMode="auto">
            <a:xfrm>
              <a:off x="4220726" y="2953512"/>
              <a:ext cx="506553" cy="609600"/>
              <a:chOff x="1728" y="2880"/>
              <a:chExt cx="384" cy="384"/>
            </a:xfrm>
            <a:solidFill>
              <a:srgbClr val="FF9900"/>
            </a:solidFill>
          </p:grpSpPr>
          <p:sp>
            <p:nvSpPr>
              <p:cNvPr id="17"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18" name="Text Box 46"/>
              <p:cNvSpPr txBox="1">
                <a:spLocks noChangeArrowheads="1"/>
              </p:cNvSpPr>
              <p:nvPr/>
            </p:nvSpPr>
            <p:spPr bwMode="auto">
              <a:xfrm>
                <a:off x="1817" y="2966"/>
                <a:ext cx="210"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200" dirty="0" smtClean="0">
                    <a:latin typeface="Tahoma" panose="020B0604030504040204" pitchFamily="34" charset="0"/>
                    <a:cs typeface="方正舒体"/>
                  </a:rPr>
                  <a:t>A</a:t>
                </a:r>
              </a:p>
            </p:txBody>
          </p:sp>
        </p:grpSp>
        <p:sp>
          <p:nvSpPr>
            <p:cNvPr id="26639" name="Rectangle 43"/>
            <p:cNvSpPr>
              <a:spLocks noChangeArrowheads="1"/>
            </p:cNvSpPr>
            <p:nvPr/>
          </p:nvSpPr>
          <p:spPr bwMode="auto">
            <a:xfrm>
              <a:off x="5922407" y="3005316"/>
              <a:ext cx="420248"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200">
                  <a:latin typeface="Calibri" panose="020F0502020204030204" pitchFamily="34" charset="0"/>
                </a:rPr>
                <a:t>Next</a:t>
              </a:r>
            </a:p>
          </p:txBody>
        </p:sp>
        <p:grpSp>
          <p:nvGrpSpPr>
            <p:cNvPr id="8" name="Group 44"/>
            <p:cNvGrpSpPr>
              <a:grpSpLocks/>
            </p:cNvGrpSpPr>
            <p:nvPr/>
          </p:nvGrpSpPr>
          <p:grpSpPr bwMode="auto">
            <a:xfrm>
              <a:off x="5467467" y="3005316"/>
              <a:ext cx="482811" cy="609600"/>
              <a:chOff x="1728" y="2880"/>
              <a:chExt cx="384" cy="384"/>
            </a:xfrm>
            <a:solidFill>
              <a:srgbClr val="FF9900"/>
            </a:solidFill>
          </p:grpSpPr>
          <p:sp>
            <p:nvSpPr>
              <p:cNvPr id="15"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16" name="Text Box 46"/>
              <p:cNvSpPr txBox="1">
                <a:spLocks noChangeArrowheads="1"/>
              </p:cNvSpPr>
              <p:nvPr/>
            </p:nvSpPr>
            <p:spPr bwMode="auto">
              <a:xfrm>
                <a:off x="1812" y="2966"/>
                <a:ext cx="220"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200" dirty="0" smtClean="0">
                    <a:latin typeface="Tahoma" panose="020B0604030504040204" pitchFamily="34" charset="0"/>
                    <a:cs typeface="方正舒体"/>
                  </a:rPr>
                  <a:t>B</a:t>
                </a:r>
              </a:p>
            </p:txBody>
          </p:sp>
        </p:grpSp>
        <p:sp>
          <p:nvSpPr>
            <p:cNvPr id="26641" name="Rectangle 43"/>
            <p:cNvSpPr>
              <a:spLocks noChangeArrowheads="1"/>
            </p:cNvSpPr>
            <p:nvPr/>
          </p:nvSpPr>
          <p:spPr bwMode="auto">
            <a:xfrm>
              <a:off x="7110717" y="3005316"/>
              <a:ext cx="420248"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000">
                  <a:latin typeface="Calibri" panose="020F0502020204030204" pitchFamily="34" charset="0"/>
                </a:rPr>
                <a:t>Next</a:t>
              </a:r>
            </a:p>
          </p:txBody>
        </p:sp>
        <p:grpSp>
          <p:nvGrpSpPr>
            <p:cNvPr id="10" name="Group 44"/>
            <p:cNvGrpSpPr>
              <a:grpSpLocks/>
            </p:cNvGrpSpPr>
            <p:nvPr/>
          </p:nvGrpSpPr>
          <p:grpSpPr bwMode="auto">
            <a:xfrm>
              <a:off x="6619059" y="3005316"/>
              <a:ext cx="482811" cy="609600"/>
              <a:chOff x="1728" y="2880"/>
              <a:chExt cx="384" cy="384"/>
            </a:xfrm>
            <a:solidFill>
              <a:srgbClr val="FF9900"/>
            </a:solidFill>
          </p:grpSpPr>
          <p:sp>
            <p:nvSpPr>
              <p:cNvPr id="13"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14" name="Text Box 46"/>
              <p:cNvSpPr txBox="1">
                <a:spLocks noChangeArrowheads="1"/>
              </p:cNvSpPr>
              <p:nvPr/>
            </p:nvSpPr>
            <p:spPr bwMode="auto">
              <a:xfrm>
                <a:off x="1812" y="2966"/>
                <a:ext cx="221"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200" dirty="0" smtClean="0">
                    <a:latin typeface="Tahoma" panose="020B0604030504040204" pitchFamily="34" charset="0"/>
                    <a:cs typeface="方正舒体"/>
                  </a:rPr>
                  <a:t>C</a:t>
                </a:r>
              </a:p>
            </p:txBody>
          </p:sp>
        </p:grpSp>
        <p:sp>
          <p:nvSpPr>
            <p:cNvPr id="26643" name="Rectangle 43"/>
            <p:cNvSpPr>
              <a:spLocks noChangeArrowheads="1"/>
            </p:cNvSpPr>
            <p:nvPr/>
          </p:nvSpPr>
          <p:spPr bwMode="auto">
            <a:xfrm>
              <a:off x="8239120" y="3021985"/>
              <a:ext cx="420248"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000">
                  <a:latin typeface="Calibri" panose="020F0502020204030204" pitchFamily="34" charset="0"/>
                </a:rPr>
                <a:t>Next</a:t>
              </a:r>
            </a:p>
          </p:txBody>
        </p:sp>
        <p:sp>
          <p:nvSpPr>
            <p:cNvPr id="26644" name="Rectangle 45"/>
            <p:cNvSpPr>
              <a:spLocks noChangeArrowheads="1"/>
            </p:cNvSpPr>
            <p:nvPr/>
          </p:nvSpPr>
          <p:spPr bwMode="auto">
            <a:xfrm>
              <a:off x="7747462" y="3021985"/>
              <a:ext cx="482811" cy="609600"/>
            </a:xfrm>
            <a:prstGeom prst="rect">
              <a:avLst/>
            </a:prstGeom>
            <a:solidFill>
              <a:srgbClr val="FF9900"/>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200">
                  <a:latin typeface="Calibri" panose="020F0502020204030204" pitchFamily="34" charset="0"/>
                </a:rPr>
                <a:t>D</a:t>
              </a:r>
            </a:p>
          </p:txBody>
        </p:sp>
      </p:grpSp>
      <p:cxnSp>
        <p:nvCxnSpPr>
          <p:cNvPr id="20" name="Straight Arrow Connector 19"/>
          <p:cNvCxnSpPr/>
          <p:nvPr/>
        </p:nvCxnSpPr>
        <p:spPr>
          <a:xfrm flipV="1">
            <a:off x="5208588" y="3432175"/>
            <a:ext cx="285750" cy="22225"/>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3" idx="1"/>
          </p:cNvCxnSpPr>
          <p:nvPr/>
        </p:nvCxnSpPr>
        <p:spPr>
          <a:xfrm>
            <a:off x="6402388" y="3478213"/>
            <a:ext cx="238125" cy="28575"/>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6644" idx="1"/>
          </p:cNvCxnSpPr>
          <p:nvPr/>
        </p:nvCxnSpPr>
        <p:spPr>
          <a:xfrm flipV="1">
            <a:off x="7591425" y="3524250"/>
            <a:ext cx="180975" cy="635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643938" y="3548063"/>
            <a:ext cx="201612" cy="15875"/>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6633" name="Group 24"/>
          <p:cNvGrpSpPr>
            <a:grpSpLocks/>
          </p:cNvGrpSpPr>
          <p:nvPr/>
        </p:nvGrpSpPr>
        <p:grpSpPr bwMode="auto">
          <a:xfrm>
            <a:off x="5602288" y="4602163"/>
            <a:ext cx="1306512" cy="609600"/>
            <a:chOff x="5570735" y="3413760"/>
            <a:chExt cx="1984178" cy="609600"/>
          </a:xfrm>
        </p:grpSpPr>
        <p:sp>
          <p:nvSpPr>
            <p:cNvPr id="26635" name="Rectangle 43"/>
            <p:cNvSpPr>
              <a:spLocks noChangeArrowheads="1"/>
            </p:cNvSpPr>
            <p:nvPr/>
          </p:nvSpPr>
          <p:spPr bwMode="auto">
            <a:xfrm>
              <a:off x="6640513" y="3413760"/>
              <a:ext cx="9144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sp>
          <p:nvSpPr>
            <p:cNvPr id="26636" name="Rectangle 45"/>
            <p:cNvSpPr>
              <a:spLocks noChangeArrowheads="1"/>
            </p:cNvSpPr>
            <p:nvPr/>
          </p:nvSpPr>
          <p:spPr bwMode="auto">
            <a:xfrm>
              <a:off x="5570735" y="3413760"/>
              <a:ext cx="1050528" cy="609600"/>
            </a:xfrm>
            <a:prstGeom prst="rect">
              <a:avLst/>
            </a:prstGeom>
            <a:solidFill>
              <a:srgbClr val="FF9900"/>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E</a:t>
              </a:r>
            </a:p>
          </p:txBody>
        </p:sp>
      </p:grpSp>
      <p:cxnSp>
        <p:nvCxnSpPr>
          <p:cNvPr id="28" name="Straight Arrow Connector 27"/>
          <p:cNvCxnSpPr/>
          <p:nvPr/>
        </p:nvCxnSpPr>
        <p:spPr>
          <a:xfrm flipV="1">
            <a:off x="6264275" y="3733800"/>
            <a:ext cx="350838" cy="86836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945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GB"/>
          </a:p>
        </p:txBody>
      </p:sp>
      <p:sp>
        <p:nvSpPr>
          <p:cNvPr id="27651" name="Content Placeholder 2"/>
          <p:cNvSpPr>
            <a:spLocks noGrp="1"/>
          </p:cNvSpPr>
          <p:nvPr>
            <p:ph idx="1"/>
          </p:nvPr>
        </p:nvSpPr>
        <p:spPr/>
        <p:txBody>
          <a:bodyPr/>
          <a:lstStyle/>
          <a:p>
            <a:pPr marL="0" indent="0">
              <a:buFont typeface="Arial" panose="020B0604020202020204" pitchFamily="34" charset="0"/>
              <a:buNone/>
              <a:defRPr/>
            </a:pPr>
            <a:r>
              <a:rPr lang="en-GB" altLang="en-US" sz="2000" dirty="0" smtClean="0">
                <a:solidFill>
                  <a:schemeClr val="tx1"/>
                </a:solidFill>
                <a:latin typeface="Courier New" panose="02070309020205020404" pitchFamily="49" charset="0"/>
                <a:cs typeface="Courier New" panose="02070309020205020404" pitchFamily="49" charset="0"/>
              </a:rPr>
              <a:t>if(</a:t>
            </a:r>
            <a:r>
              <a:rPr lang="en-GB" altLang="en-US" sz="2000" dirty="0" err="1" smtClean="0">
                <a:solidFill>
                  <a:schemeClr val="tx1"/>
                </a:solidFill>
                <a:latin typeface="Courier New" panose="02070309020205020404" pitchFamily="49" charset="0"/>
                <a:cs typeface="Courier New" panose="02070309020205020404" pitchFamily="49" charset="0"/>
              </a:rPr>
              <a:t>ptr</a:t>
            </a:r>
            <a:r>
              <a:rPr lang="en-GB" altLang="en-US" sz="2000" dirty="0" smtClean="0">
                <a:solidFill>
                  <a:schemeClr val="tx1"/>
                </a:solidFill>
                <a:latin typeface="Courier New" panose="02070309020205020404" pitchFamily="49" charset="0"/>
                <a:cs typeface="Courier New" panose="02070309020205020404" pitchFamily="49" charset="0"/>
              </a:rPr>
              <a:t>-&gt;next==NULL)</a:t>
            </a:r>
          </a:p>
          <a:p>
            <a:pPr marL="0" indent="0">
              <a:buFont typeface="Arial" panose="020B0604020202020204" pitchFamily="34" charset="0"/>
              <a:buNone/>
              <a:defRPr/>
            </a:pPr>
            <a:r>
              <a:rPr lang="en-GB" altLang="en-US" sz="2000" dirty="0" err="1" smtClean="0">
                <a:solidFill>
                  <a:schemeClr val="tx1"/>
                </a:solidFill>
                <a:latin typeface="Courier New" panose="02070309020205020404" pitchFamily="49" charset="0"/>
                <a:cs typeface="Courier New" panose="02070309020205020404" pitchFamily="49" charset="0"/>
              </a:rPr>
              <a:t>InsertEnd</a:t>
            </a:r>
            <a:r>
              <a:rPr lang="en-GB" altLang="en-US" sz="2000" dirty="0" smtClean="0">
                <a:solidFill>
                  <a:schemeClr val="tx1"/>
                </a:solidFill>
                <a:latin typeface="Courier New" panose="02070309020205020404" pitchFamily="49" charset="0"/>
                <a:cs typeface="Courier New" panose="02070309020205020404" pitchFamily="49" charset="0"/>
              </a:rPr>
              <a:t>(data);</a:t>
            </a:r>
          </a:p>
          <a:p>
            <a:pPr marL="0" indent="0">
              <a:buFont typeface="Arial" panose="020B0604020202020204" pitchFamily="34" charset="0"/>
              <a:buNone/>
              <a:defRPr/>
            </a:pPr>
            <a:r>
              <a:rPr lang="en-GB" altLang="en-US" sz="2000" dirty="0" smtClean="0">
                <a:solidFill>
                  <a:schemeClr val="tx1"/>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defRPr/>
            </a:pPr>
            <a:r>
              <a:rPr lang="en-GB" altLang="en-US" sz="2000" dirty="0" smtClean="0">
                <a:solidFill>
                  <a:schemeClr val="tx1"/>
                </a:solidFill>
                <a:latin typeface="Courier New" panose="02070309020205020404" pitchFamily="49" charset="0"/>
                <a:cs typeface="Courier New" panose="02070309020205020404" pitchFamily="49" charset="0"/>
              </a:rPr>
              <a:t>{</a:t>
            </a:r>
            <a:r>
              <a:rPr lang="en-GB" altLang="en-US" sz="2000" dirty="0" err="1" smtClean="0">
                <a:solidFill>
                  <a:schemeClr val="tx1"/>
                </a:solidFill>
                <a:latin typeface="Courier New" panose="02070309020205020404" pitchFamily="49" charset="0"/>
                <a:cs typeface="Courier New" panose="02070309020205020404" pitchFamily="49" charset="0"/>
              </a:rPr>
              <a:t>tempnode</a:t>
            </a:r>
            <a:r>
              <a:rPr lang="en-GB" altLang="en-US" sz="2000" dirty="0" smtClean="0">
                <a:solidFill>
                  <a:schemeClr val="tx1"/>
                </a:solidFill>
                <a:latin typeface="Courier New" panose="02070309020205020404" pitchFamily="49" charset="0"/>
                <a:cs typeface="Courier New" panose="02070309020205020404" pitchFamily="49" charset="0"/>
              </a:rPr>
              <a:t>=(</a:t>
            </a:r>
            <a:r>
              <a:rPr lang="en-GB" altLang="en-US" sz="2000" dirty="0" err="1" smtClean="0">
                <a:solidFill>
                  <a:schemeClr val="tx1"/>
                </a:solidFill>
                <a:latin typeface="Courier New" panose="02070309020205020404" pitchFamily="49" charset="0"/>
                <a:cs typeface="Courier New" panose="02070309020205020404" pitchFamily="49" charset="0"/>
              </a:rPr>
              <a:t>struct</a:t>
            </a:r>
            <a:r>
              <a:rPr lang="en-GB" altLang="en-US" sz="2000" dirty="0" smtClean="0">
                <a:solidFill>
                  <a:schemeClr val="tx1"/>
                </a:solidFill>
                <a:latin typeface="Courier New" panose="02070309020205020404" pitchFamily="49" charset="0"/>
                <a:cs typeface="Courier New" panose="02070309020205020404" pitchFamily="49" charset="0"/>
              </a:rPr>
              <a:t> node*)</a:t>
            </a:r>
            <a:r>
              <a:rPr lang="en-GB" altLang="en-US" sz="2000" dirty="0" err="1" smtClean="0">
                <a:solidFill>
                  <a:schemeClr val="tx1"/>
                </a:solidFill>
                <a:latin typeface="Courier New" panose="02070309020205020404" pitchFamily="49" charset="0"/>
                <a:cs typeface="Courier New" panose="02070309020205020404" pitchFamily="49" charset="0"/>
              </a:rPr>
              <a:t>malloc</a:t>
            </a:r>
            <a:r>
              <a:rPr lang="en-GB" altLang="en-US" sz="2000" dirty="0" smtClean="0">
                <a:solidFill>
                  <a:schemeClr val="tx1"/>
                </a:solidFill>
                <a:latin typeface="Courier New" panose="02070309020205020404" pitchFamily="49" charset="0"/>
                <a:cs typeface="Courier New" panose="02070309020205020404" pitchFamily="49" charset="0"/>
              </a:rPr>
              <a:t>(</a:t>
            </a:r>
            <a:r>
              <a:rPr lang="en-GB" altLang="en-US" sz="2000" dirty="0" err="1" smtClean="0">
                <a:solidFill>
                  <a:schemeClr val="tx1"/>
                </a:solidFill>
                <a:latin typeface="Courier New" panose="02070309020205020404" pitchFamily="49" charset="0"/>
                <a:cs typeface="Courier New" panose="02070309020205020404" pitchFamily="49" charset="0"/>
              </a:rPr>
              <a:t>sizeof</a:t>
            </a:r>
            <a:r>
              <a:rPr lang="en-GB" altLang="en-US" sz="2000" dirty="0" smtClean="0">
                <a:solidFill>
                  <a:schemeClr val="tx1"/>
                </a:solidFill>
                <a:latin typeface="Courier New" panose="02070309020205020404" pitchFamily="49" charset="0"/>
                <a:cs typeface="Courier New" panose="02070309020205020404" pitchFamily="49" charset="0"/>
              </a:rPr>
              <a:t>(</a:t>
            </a:r>
            <a:r>
              <a:rPr lang="en-GB" altLang="en-US" sz="2000" dirty="0" err="1" smtClean="0">
                <a:solidFill>
                  <a:schemeClr val="tx1"/>
                </a:solidFill>
                <a:latin typeface="Courier New" panose="02070309020205020404" pitchFamily="49" charset="0"/>
                <a:cs typeface="Courier New" panose="02070309020205020404" pitchFamily="49" charset="0"/>
              </a:rPr>
              <a:t>struct</a:t>
            </a:r>
            <a:r>
              <a:rPr lang="en-GB" altLang="en-US" sz="2000" dirty="0" smtClean="0">
                <a:solidFill>
                  <a:schemeClr val="tx1"/>
                </a:solidFill>
                <a:latin typeface="Courier New" panose="02070309020205020404" pitchFamily="49" charset="0"/>
                <a:cs typeface="Courier New" panose="02070309020205020404" pitchFamily="49" charset="0"/>
              </a:rPr>
              <a:t> node));</a:t>
            </a:r>
          </a:p>
          <a:p>
            <a:pPr marL="0" indent="0">
              <a:buFont typeface="Arial" panose="020B0604020202020204" pitchFamily="34" charset="0"/>
              <a:buNone/>
              <a:defRPr/>
            </a:pPr>
            <a:r>
              <a:rPr lang="en-GB" altLang="en-US" sz="2000" dirty="0" err="1" smtClean="0">
                <a:solidFill>
                  <a:schemeClr val="tx1"/>
                </a:solidFill>
                <a:latin typeface="Courier New" panose="02070309020205020404" pitchFamily="49" charset="0"/>
                <a:cs typeface="Courier New" panose="02070309020205020404" pitchFamily="49" charset="0"/>
              </a:rPr>
              <a:t>tempnode</a:t>
            </a:r>
            <a:r>
              <a:rPr lang="en-GB" altLang="en-US" sz="2000" dirty="0" smtClean="0">
                <a:solidFill>
                  <a:schemeClr val="tx1"/>
                </a:solidFill>
                <a:latin typeface="Courier New" panose="02070309020205020404" pitchFamily="49" charset="0"/>
                <a:cs typeface="Courier New" panose="02070309020205020404" pitchFamily="49" charset="0"/>
              </a:rPr>
              <a:t>-&gt;info=data;</a:t>
            </a:r>
          </a:p>
          <a:p>
            <a:pPr marL="0" indent="0">
              <a:buFont typeface="Arial" panose="020B0604020202020204" pitchFamily="34" charset="0"/>
              <a:buNone/>
              <a:defRPr/>
            </a:pPr>
            <a:r>
              <a:rPr lang="en-GB" altLang="en-US" sz="2000" dirty="0" err="1" smtClean="0">
                <a:solidFill>
                  <a:schemeClr val="tx1"/>
                </a:solidFill>
                <a:latin typeface="Courier New" panose="02070309020205020404" pitchFamily="49" charset="0"/>
                <a:cs typeface="Courier New" panose="02070309020205020404" pitchFamily="49" charset="0"/>
              </a:rPr>
              <a:t>tempnode</a:t>
            </a:r>
            <a:r>
              <a:rPr lang="en-GB" altLang="en-US" sz="2000" dirty="0" smtClean="0">
                <a:solidFill>
                  <a:schemeClr val="tx1"/>
                </a:solidFill>
                <a:latin typeface="Courier New" panose="02070309020205020404" pitchFamily="49" charset="0"/>
                <a:cs typeface="Courier New" panose="02070309020205020404" pitchFamily="49" charset="0"/>
              </a:rPr>
              <a:t>-&gt;next=</a:t>
            </a:r>
            <a:r>
              <a:rPr lang="en-GB" altLang="en-US" sz="2000" dirty="0" err="1" smtClean="0">
                <a:solidFill>
                  <a:schemeClr val="tx1"/>
                </a:solidFill>
                <a:latin typeface="Courier New" panose="02070309020205020404" pitchFamily="49" charset="0"/>
                <a:cs typeface="Courier New" panose="02070309020205020404" pitchFamily="49" charset="0"/>
              </a:rPr>
              <a:t>ptr</a:t>
            </a:r>
            <a:r>
              <a:rPr lang="en-GB" altLang="en-US" sz="2000" dirty="0" smtClean="0">
                <a:solidFill>
                  <a:schemeClr val="tx1"/>
                </a:solidFill>
                <a:latin typeface="Courier New" panose="02070309020205020404" pitchFamily="49" charset="0"/>
                <a:cs typeface="Courier New" panose="02070309020205020404" pitchFamily="49" charset="0"/>
              </a:rPr>
              <a:t>-&gt;next;</a:t>
            </a:r>
          </a:p>
          <a:p>
            <a:pPr marL="0" indent="0">
              <a:buFont typeface="Arial" panose="020B0604020202020204" pitchFamily="34" charset="0"/>
              <a:buNone/>
              <a:defRPr/>
            </a:pPr>
            <a:r>
              <a:rPr lang="en-GB" altLang="en-US" sz="2000" dirty="0" err="1" smtClean="0">
                <a:solidFill>
                  <a:schemeClr val="tx1"/>
                </a:solidFill>
                <a:latin typeface="Courier New" panose="02070309020205020404" pitchFamily="49" charset="0"/>
                <a:cs typeface="Courier New" panose="02070309020205020404" pitchFamily="49" charset="0"/>
              </a:rPr>
              <a:t>ptr</a:t>
            </a:r>
            <a:r>
              <a:rPr lang="en-GB" altLang="en-US" sz="2000" dirty="0" smtClean="0">
                <a:solidFill>
                  <a:schemeClr val="tx1"/>
                </a:solidFill>
                <a:latin typeface="Courier New" panose="02070309020205020404" pitchFamily="49" charset="0"/>
                <a:cs typeface="Courier New" panose="02070309020205020404" pitchFamily="49" charset="0"/>
              </a:rPr>
              <a:t>-&gt;next=</a:t>
            </a:r>
            <a:r>
              <a:rPr lang="en-GB" altLang="en-US" sz="2000" dirty="0" err="1" smtClean="0">
                <a:solidFill>
                  <a:schemeClr val="tx1"/>
                </a:solidFill>
                <a:latin typeface="Courier New" panose="02070309020205020404" pitchFamily="49" charset="0"/>
                <a:cs typeface="Courier New" panose="02070309020205020404" pitchFamily="49" charset="0"/>
              </a:rPr>
              <a:t>tempnode</a:t>
            </a:r>
            <a:r>
              <a:rPr lang="en-GB" altLang="en-US" sz="2000"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altLang="en-US" sz="2000"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defRPr/>
            </a:pPr>
            <a:r>
              <a:rPr lang="en-GB" altLang="en-US" sz="2000" dirty="0" smtClean="0">
                <a:solidFill>
                  <a:schemeClr val="tx1"/>
                </a:solidFill>
                <a:latin typeface="Courier New" panose="02070309020205020404" pitchFamily="49" charset="0"/>
                <a:cs typeface="Courier New" panose="02070309020205020404" pitchFamily="49" charset="0"/>
              </a:rPr>
              <a:t>}</a:t>
            </a:r>
          </a:p>
          <a:p>
            <a:pPr>
              <a:defRPr/>
            </a:pPr>
            <a:endParaRPr lang="en-GB" altLang="en-US" dirty="0" smtClean="0"/>
          </a:p>
        </p:txBody>
      </p:sp>
    </p:spTree>
    <p:extLst>
      <p:ext uri="{BB962C8B-B14F-4D97-AF65-F5344CB8AC3E}">
        <p14:creationId xmlns:p14="http://schemas.microsoft.com/office/powerpoint/2010/main" val="2191688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fontAlgn="auto" hangingPunct="1">
              <a:spcAft>
                <a:spcPts val="0"/>
              </a:spcAft>
              <a:defRPr/>
            </a:pPr>
            <a:r>
              <a:rPr lang="en-US" dirty="0" smtClean="0">
                <a:solidFill>
                  <a:schemeClr val="tx1"/>
                </a:solidFill>
              </a:rPr>
              <a:t>Traversing a Link List</a:t>
            </a:r>
          </a:p>
        </p:txBody>
      </p:sp>
      <p:sp>
        <p:nvSpPr>
          <p:cNvPr id="28675" name="Content Placeholder 2"/>
          <p:cNvSpPr>
            <a:spLocks noGrp="1"/>
          </p:cNvSpPr>
          <p:nvPr>
            <p:ph idx="1"/>
          </p:nvPr>
        </p:nvSpPr>
        <p:spPr/>
        <p:txBody>
          <a:bodyPr/>
          <a:lstStyle/>
          <a:p>
            <a:pPr eaLnBrk="1" hangingPunct="1"/>
            <a:endParaRPr lang="en-US" altLang="en-US" dirty="0" smtClean="0"/>
          </a:p>
          <a:p>
            <a:pPr eaLnBrk="1" hangingPunct="1"/>
            <a:r>
              <a:rPr lang="en-US" altLang="en-US" dirty="0" smtClean="0">
                <a:solidFill>
                  <a:schemeClr val="tx1"/>
                </a:solidFill>
              </a:rPr>
              <a:t>Traversal means “visiting” or examining each node.</a:t>
            </a:r>
          </a:p>
          <a:p>
            <a:pPr eaLnBrk="1" hangingPunct="1"/>
            <a:r>
              <a:rPr lang="en-US" altLang="en-US" dirty="0" smtClean="0">
                <a:solidFill>
                  <a:schemeClr val="tx1"/>
                </a:solidFill>
              </a:rPr>
              <a:t>Simple linked list</a:t>
            </a:r>
          </a:p>
          <a:p>
            <a:pPr lvl="1" eaLnBrk="1" hangingPunct="1"/>
            <a:r>
              <a:rPr lang="en-US" altLang="en-US" dirty="0" smtClean="0">
                <a:solidFill>
                  <a:schemeClr val="tx1"/>
                </a:solidFill>
              </a:rPr>
              <a:t>Start at the beginning</a:t>
            </a:r>
          </a:p>
          <a:p>
            <a:pPr lvl="1" eaLnBrk="1" hangingPunct="1"/>
            <a:r>
              <a:rPr lang="en-US" altLang="en-US" dirty="0" smtClean="0">
                <a:solidFill>
                  <a:schemeClr val="tx1"/>
                </a:solidFill>
              </a:rPr>
              <a:t>Go one node at a time until the end</a:t>
            </a:r>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3975440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61975" y="76200"/>
            <a:ext cx="7848600" cy="1143000"/>
          </a:xfrm>
        </p:spPr>
        <p:txBody>
          <a:bodyPr/>
          <a:lstStyle/>
          <a:p>
            <a:pPr eaLnBrk="1" fontAlgn="auto" hangingPunct="1">
              <a:spcAft>
                <a:spcPts val="0"/>
              </a:spcAft>
              <a:defRPr/>
            </a:pPr>
            <a:r>
              <a:rPr lang="en-US" altLang="zh-CN" dirty="0" smtClean="0">
                <a:solidFill>
                  <a:schemeClr val="tx1"/>
                </a:solidFill>
                <a:cs typeface="SimSun" pitchFamily="2" charset="-122"/>
              </a:rPr>
              <a:t>Linked </a:t>
            </a:r>
            <a:r>
              <a:rPr lang="en-US" altLang="zh-CN" dirty="0" smtClean="0">
                <a:solidFill>
                  <a:schemeClr val="tx1"/>
                </a:solidFill>
                <a:cs typeface="SimSun" pitchFamily="2" charset="-122"/>
              </a:rPr>
              <a:t>List</a:t>
            </a:r>
            <a:endParaRPr lang="en-US" altLang="zh-CN" dirty="0" smtClean="0">
              <a:solidFill>
                <a:schemeClr val="tx1"/>
              </a:solidFill>
              <a:cs typeface="SimSun" pitchFamily="2" charset="-122"/>
            </a:endParaRPr>
          </a:p>
        </p:txBody>
      </p:sp>
      <p:sp>
        <p:nvSpPr>
          <p:cNvPr id="9219" name="Rectangle 3"/>
          <p:cNvSpPr>
            <a:spLocks noGrp="1" noChangeArrowheads="1"/>
          </p:cNvSpPr>
          <p:nvPr>
            <p:ph idx="1"/>
          </p:nvPr>
        </p:nvSpPr>
        <p:spPr>
          <a:xfrm>
            <a:off x="152400" y="2362200"/>
            <a:ext cx="7848600" cy="4267200"/>
          </a:xfrm>
        </p:spPr>
        <p:txBody>
          <a:bodyPr rtlCol="0">
            <a:normAutofit/>
          </a:bodyPr>
          <a:lstStyle/>
          <a:p>
            <a:pPr marL="274320" indent="-274320" eaLnBrk="1" fontAlgn="auto" hangingPunct="1">
              <a:spcAft>
                <a:spcPts val="0"/>
              </a:spcAft>
              <a:buClr>
                <a:schemeClr val="accent3"/>
              </a:buClr>
              <a:buFont typeface="Wingdings 2"/>
              <a:buChar char=""/>
              <a:defRPr/>
            </a:pPr>
            <a:r>
              <a:rPr lang="en-US" dirty="0" smtClean="0">
                <a:solidFill>
                  <a:schemeClr val="tx1"/>
                </a:solidFill>
              </a:rPr>
              <a:t>A linked list, or one-way list is a linear collection of data elements called nodes, where linear order is given by means of pointer.</a:t>
            </a:r>
          </a:p>
          <a:p>
            <a:pPr marL="274320" indent="-274320" eaLnBrk="1" fontAlgn="auto" hangingPunct="1">
              <a:spcAft>
                <a:spcPts val="0"/>
              </a:spcAft>
              <a:buClr>
                <a:schemeClr val="accent3"/>
              </a:buClr>
              <a:buFont typeface="Wingdings 2"/>
              <a:buChar char=""/>
              <a:defRPr/>
            </a:pPr>
            <a:endParaRPr lang="en-US" altLang="zh-CN" dirty="0" smtClean="0">
              <a:solidFill>
                <a:schemeClr val="tx1"/>
              </a:solidFill>
            </a:endParaRPr>
          </a:p>
          <a:p>
            <a:pPr marL="274320" indent="-274320" eaLnBrk="1" fontAlgn="auto" hangingPunct="1">
              <a:spcAft>
                <a:spcPts val="0"/>
              </a:spcAft>
              <a:buClr>
                <a:schemeClr val="accent3"/>
              </a:buClr>
              <a:buFont typeface="Wingdings 2"/>
              <a:buChar char=""/>
              <a:defRPr/>
            </a:pPr>
            <a:r>
              <a:rPr lang="en-US" altLang="zh-CN" dirty="0" smtClean="0">
                <a:solidFill>
                  <a:schemeClr val="tx1"/>
                </a:solidFill>
              </a:rPr>
              <a:t>A </a:t>
            </a:r>
            <a:r>
              <a:rPr lang="en-US" altLang="zh-CN" i="1" dirty="0" smtClean="0">
                <a:solidFill>
                  <a:schemeClr val="tx1"/>
                </a:solidFill>
              </a:rPr>
              <a:t>linked list</a:t>
            </a:r>
            <a:r>
              <a:rPr lang="en-US" altLang="zh-CN" dirty="0" smtClean="0">
                <a:solidFill>
                  <a:schemeClr val="tx1"/>
                </a:solidFill>
              </a:rPr>
              <a:t> is a series of connected </a:t>
            </a:r>
            <a:r>
              <a:rPr lang="en-US" altLang="zh-CN" i="1" dirty="0" smtClean="0">
                <a:solidFill>
                  <a:schemeClr val="tx1"/>
                </a:solidFill>
              </a:rPr>
              <a:t>nodes</a:t>
            </a:r>
          </a:p>
          <a:p>
            <a:pPr marL="274320" indent="-274320" eaLnBrk="1" fontAlgn="auto" hangingPunct="1">
              <a:spcAft>
                <a:spcPts val="0"/>
              </a:spcAft>
              <a:buClr>
                <a:schemeClr val="accent3"/>
              </a:buClr>
              <a:buFont typeface="Wingdings 2"/>
              <a:buChar char=""/>
              <a:defRPr/>
            </a:pPr>
            <a:r>
              <a:rPr lang="en-US" altLang="zh-CN" dirty="0" smtClean="0">
                <a:solidFill>
                  <a:schemeClr val="tx1"/>
                </a:solidFill>
              </a:rPr>
              <a:t>Each node contains at least</a:t>
            </a:r>
          </a:p>
          <a:p>
            <a:pPr marL="640080" lvl="1" indent="-246888" eaLnBrk="1" fontAlgn="auto" hangingPunct="1">
              <a:spcAft>
                <a:spcPts val="0"/>
              </a:spcAft>
              <a:buFont typeface="Wingdings 2"/>
              <a:buChar char=""/>
              <a:defRPr/>
            </a:pPr>
            <a:r>
              <a:rPr lang="en-US" altLang="zh-CN" dirty="0" smtClean="0">
                <a:solidFill>
                  <a:schemeClr val="tx1"/>
                </a:solidFill>
              </a:rPr>
              <a:t>A piece of data (any type)</a:t>
            </a:r>
          </a:p>
          <a:p>
            <a:pPr marL="640080" lvl="1" indent="-246888" eaLnBrk="1" fontAlgn="auto" hangingPunct="1">
              <a:spcAft>
                <a:spcPts val="0"/>
              </a:spcAft>
              <a:buFont typeface="Wingdings 2"/>
              <a:buChar char=""/>
              <a:defRPr/>
            </a:pPr>
            <a:r>
              <a:rPr lang="en-US" altLang="zh-CN" dirty="0" smtClean="0">
                <a:solidFill>
                  <a:schemeClr val="tx1"/>
                </a:solidFill>
              </a:rPr>
              <a:t>Pointer to the next node in the list</a:t>
            </a:r>
          </a:p>
          <a:p>
            <a:pPr marL="274320" indent="-274320" eaLnBrk="1" fontAlgn="auto" hangingPunct="1">
              <a:spcAft>
                <a:spcPts val="0"/>
              </a:spcAft>
              <a:buClr>
                <a:schemeClr val="accent3"/>
              </a:buClr>
              <a:buFont typeface="Wingdings 2"/>
              <a:buChar char=""/>
              <a:defRPr/>
            </a:pPr>
            <a:r>
              <a:rPr lang="en-US" altLang="zh-CN" i="1" dirty="0" smtClean="0">
                <a:solidFill>
                  <a:schemeClr val="tx1"/>
                </a:solidFill>
              </a:rPr>
              <a:t>Head</a:t>
            </a:r>
            <a:r>
              <a:rPr lang="en-US" altLang="zh-CN" dirty="0" smtClean="0">
                <a:solidFill>
                  <a:schemeClr val="tx1"/>
                </a:solidFill>
              </a:rPr>
              <a:t>: pointer to the first node</a:t>
            </a:r>
          </a:p>
          <a:p>
            <a:pPr marL="274320" indent="-274320" eaLnBrk="1" fontAlgn="auto" hangingPunct="1">
              <a:spcAft>
                <a:spcPts val="0"/>
              </a:spcAft>
              <a:buClr>
                <a:schemeClr val="accent3"/>
              </a:buClr>
              <a:buFont typeface="Wingdings 2"/>
              <a:buChar char=""/>
              <a:defRPr/>
            </a:pPr>
            <a:r>
              <a:rPr lang="en-US" altLang="zh-CN" dirty="0" smtClean="0">
                <a:solidFill>
                  <a:schemeClr val="tx1"/>
                </a:solidFill>
              </a:rPr>
              <a:t>The last node points to </a:t>
            </a:r>
            <a:r>
              <a:rPr lang="en-US" altLang="zh-CN" dirty="0" smtClean="0">
                <a:solidFill>
                  <a:schemeClr val="tx1"/>
                </a:solidFill>
                <a:latin typeface="Courier New" pitchFamily="49" charset="0"/>
              </a:rPr>
              <a:t>NULL</a:t>
            </a:r>
          </a:p>
        </p:txBody>
      </p:sp>
      <p:sp>
        <p:nvSpPr>
          <p:cNvPr id="8196" name="Rectangle 15"/>
          <p:cNvSpPr>
            <a:spLocks noChangeArrowheads="1"/>
          </p:cNvSpPr>
          <p:nvPr/>
        </p:nvSpPr>
        <p:spPr bwMode="auto">
          <a:xfrm>
            <a:off x="3267075" y="1225550"/>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8197" name="Line 16"/>
          <p:cNvSpPr>
            <a:spLocks noChangeShapeType="1"/>
          </p:cNvSpPr>
          <p:nvPr/>
        </p:nvSpPr>
        <p:spPr bwMode="auto">
          <a:xfrm flipV="1">
            <a:off x="3571875" y="153035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8" name="Rectangle 18"/>
          <p:cNvSpPr>
            <a:spLocks noChangeArrowheads="1"/>
          </p:cNvSpPr>
          <p:nvPr/>
        </p:nvSpPr>
        <p:spPr bwMode="auto">
          <a:xfrm>
            <a:off x="5095875" y="1225550"/>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8199" name="Line 19"/>
          <p:cNvSpPr>
            <a:spLocks noChangeShapeType="1"/>
          </p:cNvSpPr>
          <p:nvPr/>
        </p:nvSpPr>
        <p:spPr bwMode="auto">
          <a:xfrm flipV="1">
            <a:off x="5400675" y="153035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0" name="Rectangle 21"/>
          <p:cNvSpPr>
            <a:spLocks noChangeArrowheads="1"/>
          </p:cNvSpPr>
          <p:nvPr/>
        </p:nvSpPr>
        <p:spPr bwMode="auto">
          <a:xfrm>
            <a:off x="6924675" y="1225550"/>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grpSp>
        <p:nvGrpSpPr>
          <p:cNvPr id="8201" name="Group 36"/>
          <p:cNvGrpSpPr>
            <a:grpSpLocks/>
          </p:cNvGrpSpPr>
          <p:nvPr/>
        </p:nvGrpSpPr>
        <p:grpSpPr bwMode="auto">
          <a:xfrm>
            <a:off x="2657475" y="1225550"/>
            <a:ext cx="609600" cy="609600"/>
            <a:chOff x="1728" y="2880"/>
            <a:chExt cx="384" cy="384"/>
          </a:xfrm>
          <a:solidFill>
            <a:srgbClr val="FF9900"/>
          </a:solidFill>
        </p:grpSpPr>
        <p:sp>
          <p:nvSpPr>
            <p:cNvPr id="8221" name="Rectangle 14"/>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8222" name="Text Box 23"/>
            <p:cNvSpPr txBox="1">
              <a:spLocks noChangeArrowheads="1"/>
            </p:cNvSpPr>
            <p:nvPr/>
          </p:nvSpPr>
          <p:spPr bwMode="auto">
            <a:xfrm>
              <a:off x="1819" y="2966"/>
              <a:ext cx="203"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solidFill>
                    <a:schemeClr val="tx2">
                      <a:lumMod val="75000"/>
                    </a:schemeClr>
                  </a:solidFill>
                  <a:latin typeface="Tahoma" panose="020B0604030504040204" pitchFamily="34" charset="0"/>
                  <a:cs typeface="方正舒体"/>
                </a:rPr>
                <a:t>A</a:t>
              </a:r>
            </a:p>
          </p:txBody>
        </p:sp>
      </p:grpSp>
      <p:sp>
        <p:nvSpPr>
          <p:cNvPr id="8202" name="Text Box 29"/>
          <p:cNvSpPr txBox="1">
            <a:spLocks noChangeArrowheads="1"/>
          </p:cNvSpPr>
          <p:nvPr/>
        </p:nvSpPr>
        <p:spPr bwMode="auto">
          <a:xfrm>
            <a:off x="7050088" y="1333500"/>
            <a:ext cx="374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800">
                <a:latin typeface="Tahoma" panose="020B0604030504040204" pitchFamily="34" charset="0"/>
                <a:cs typeface="方正舒体"/>
                <a:sym typeface="Symbol" panose="05050102010706020507" pitchFamily="18" charset="2"/>
              </a:rPr>
              <a:t></a:t>
            </a:r>
            <a:endParaRPr lang="zh-CN" altLang="en-US" sz="1800">
              <a:latin typeface="Tahoma" panose="020B0604030504040204" pitchFamily="34" charset="0"/>
              <a:cs typeface="方正舒体"/>
            </a:endParaRPr>
          </a:p>
        </p:txBody>
      </p:sp>
      <p:sp>
        <p:nvSpPr>
          <p:cNvPr id="8203" name="Rectangle 31"/>
          <p:cNvSpPr>
            <a:spLocks noChangeArrowheads="1"/>
          </p:cNvSpPr>
          <p:nvPr/>
        </p:nvSpPr>
        <p:spPr bwMode="auto">
          <a:xfrm>
            <a:off x="1438275" y="1219200"/>
            <a:ext cx="609600" cy="609600"/>
          </a:xfrm>
          <a:prstGeom prst="rect">
            <a:avLst/>
          </a:prstGeom>
          <a:solidFill>
            <a:schemeClr val="accent2">
              <a:lumMod val="60000"/>
              <a:lumOff val="40000"/>
            </a:schemeClr>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8204" name="Line 13"/>
          <p:cNvSpPr>
            <a:spLocks noChangeShapeType="1"/>
          </p:cNvSpPr>
          <p:nvPr/>
        </p:nvSpPr>
        <p:spPr bwMode="auto">
          <a:xfrm flipV="1">
            <a:off x="1743075" y="153035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5" name="Text Box 34"/>
          <p:cNvSpPr txBox="1">
            <a:spLocks noChangeArrowheads="1"/>
          </p:cNvSpPr>
          <p:nvPr/>
        </p:nvSpPr>
        <p:spPr bwMode="auto">
          <a:xfrm>
            <a:off x="1371600" y="1911350"/>
            <a:ext cx="712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solidFill>
                  <a:schemeClr val="folHlink"/>
                </a:solidFill>
                <a:latin typeface="Tahoma" panose="020B0604030504040204" pitchFamily="34" charset="0"/>
                <a:cs typeface="方正舒体"/>
              </a:rPr>
              <a:t>Head</a:t>
            </a:r>
          </a:p>
        </p:txBody>
      </p:sp>
      <p:grpSp>
        <p:nvGrpSpPr>
          <p:cNvPr id="8206" name="Group 37"/>
          <p:cNvGrpSpPr>
            <a:grpSpLocks/>
          </p:cNvGrpSpPr>
          <p:nvPr/>
        </p:nvGrpSpPr>
        <p:grpSpPr bwMode="auto">
          <a:xfrm>
            <a:off x="4486275" y="1225550"/>
            <a:ext cx="609600" cy="609600"/>
            <a:chOff x="1728" y="2880"/>
            <a:chExt cx="384" cy="384"/>
          </a:xfrm>
          <a:solidFill>
            <a:srgbClr val="FF9900"/>
          </a:solidFill>
        </p:grpSpPr>
        <p:sp>
          <p:nvSpPr>
            <p:cNvPr id="8219" name="Rectangle 38"/>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8220" name="Text Box 39"/>
            <p:cNvSpPr txBox="1">
              <a:spLocks noChangeArrowheads="1"/>
            </p:cNvSpPr>
            <p:nvPr/>
          </p:nvSpPr>
          <p:spPr bwMode="auto">
            <a:xfrm>
              <a:off x="1820" y="2966"/>
              <a:ext cx="202"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smtClean="0">
                  <a:solidFill>
                    <a:schemeClr val="bg1"/>
                  </a:solidFill>
                  <a:latin typeface="Tahoma" panose="020B0604030504040204" pitchFamily="34" charset="0"/>
                  <a:cs typeface="方正舒体"/>
                </a:rPr>
                <a:t>B</a:t>
              </a:r>
            </a:p>
          </p:txBody>
        </p:sp>
      </p:grpSp>
      <p:grpSp>
        <p:nvGrpSpPr>
          <p:cNvPr id="8207" name="Group 40"/>
          <p:cNvGrpSpPr>
            <a:grpSpLocks/>
          </p:cNvGrpSpPr>
          <p:nvPr/>
        </p:nvGrpSpPr>
        <p:grpSpPr bwMode="auto">
          <a:xfrm>
            <a:off x="6315075" y="1225550"/>
            <a:ext cx="609600" cy="609600"/>
            <a:chOff x="1728" y="2880"/>
            <a:chExt cx="384" cy="384"/>
          </a:xfrm>
          <a:solidFill>
            <a:srgbClr val="FF9900"/>
          </a:solidFill>
        </p:grpSpPr>
        <p:sp>
          <p:nvSpPr>
            <p:cNvPr id="8217" name="Rectangle 41"/>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8218" name="Text Box 42"/>
            <p:cNvSpPr txBox="1">
              <a:spLocks noChangeArrowheads="1"/>
            </p:cNvSpPr>
            <p:nvPr/>
          </p:nvSpPr>
          <p:spPr bwMode="auto">
            <a:xfrm>
              <a:off x="1819" y="2966"/>
              <a:ext cx="203"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smtClean="0">
                  <a:solidFill>
                    <a:schemeClr val="bg1"/>
                  </a:solidFill>
                  <a:latin typeface="Tahoma" panose="020B0604030504040204" pitchFamily="34" charset="0"/>
                  <a:cs typeface="方正舒体"/>
                </a:rPr>
                <a:t>C</a:t>
              </a:r>
            </a:p>
          </p:txBody>
        </p:sp>
      </p:grpSp>
      <p:sp>
        <p:nvSpPr>
          <p:cNvPr id="8208" name="Rectangle 43"/>
          <p:cNvSpPr>
            <a:spLocks noChangeArrowheads="1"/>
          </p:cNvSpPr>
          <p:nvPr/>
        </p:nvSpPr>
        <p:spPr bwMode="auto">
          <a:xfrm>
            <a:off x="7645400" y="5422900"/>
            <a:ext cx="9144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grpSp>
        <p:nvGrpSpPr>
          <p:cNvPr id="8209" name="Group 44"/>
          <p:cNvGrpSpPr>
            <a:grpSpLocks/>
          </p:cNvGrpSpPr>
          <p:nvPr/>
        </p:nvGrpSpPr>
        <p:grpSpPr bwMode="auto">
          <a:xfrm>
            <a:off x="6578600" y="5422900"/>
            <a:ext cx="1066800" cy="609600"/>
            <a:chOff x="1728" y="2880"/>
            <a:chExt cx="384" cy="384"/>
          </a:xfrm>
          <a:solidFill>
            <a:srgbClr val="FF9900"/>
          </a:solidFill>
        </p:grpSpPr>
        <p:sp>
          <p:nvSpPr>
            <p:cNvPr id="8215"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8216" name="Text Box 46"/>
            <p:cNvSpPr txBox="1">
              <a:spLocks noChangeArrowheads="1"/>
            </p:cNvSpPr>
            <p:nvPr/>
          </p:nvSpPr>
          <p:spPr bwMode="auto">
            <a:xfrm>
              <a:off x="1864" y="2966"/>
              <a:ext cx="116"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solidFill>
                    <a:schemeClr val="bg1"/>
                  </a:solidFill>
                  <a:latin typeface="Tahoma" panose="020B0604030504040204" pitchFamily="34" charset="0"/>
                  <a:cs typeface="方正舒体"/>
                </a:rPr>
                <a:t>A</a:t>
              </a:r>
            </a:p>
          </p:txBody>
        </p:sp>
      </p:grpSp>
      <p:sp>
        <p:nvSpPr>
          <p:cNvPr id="8210" name="Text Box 51"/>
          <p:cNvSpPr txBox="1">
            <a:spLocks noChangeArrowheads="1"/>
          </p:cNvSpPr>
          <p:nvPr/>
        </p:nvSpPr>
        <p:spPr bwMode="auto">
          <a:xfrm>
            <a:off x="6781800" y="6110288"/>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50000"/>
              </a:spcBef>
              <a:buClrTx/>
              <a:buSzTx/>
              <a:buFont typeface="Monotype Sorts"/>
              <a:buNone/>
            </a:pPr>
            <a:r>
              <a:rPr lang="en-US" altLang="zh-CN" sz="1800">
                <a:latin typeface="Calibri" panose="020F0502020204030204" pitchFamily="34" charset="0"/>
                <a:cs typeface="方正舒体"/>
              </a:rPr>
              <a:t>data</a:t>
            </a:r>
          </a:p>
        </p:txBody>
      </p:sp>
      <p:sp>
        <p:nvSpPr>
          <p:cNvPr id="8211" name="Text Box 53"/>
          <p:cNvSpPr txBox="1">
            <a:spLocks noChangeArrowheads="1"/>
          </p:cNvSpPr>
          <p:nvPr/>
        </p:nvSpPr>
        <p:spPr bwMode="auto">
          <a:xfrm>
            <a:off x="7620000" y="6110288"/>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50000"/>
              </a:spcBef>
              <a:buClrTx/>
              <a:buSzTx/>
              <a:buFont typeface="Monotype Sorts"/>
              <a:buNone/>
            </a:pPr>
            <a:r>
              <a:rPr lang="en-US" altLang="zh-CN" sz="1800">
                <a:latin typeface="Calibri" panose="020F0502020204030204" pitchFamily="34" charset="0"/>
                <a:cs typeface="方正舒体"/>
              </a:rPr>
              <a:t>pointer</a:t>
            </a:r>
          </a:p>
        </p:txBody>
      </p:sp>
      <p:sp>
        <p:nvSpPr>
          <p:cNvPr id="8212" name="Rectangle 54"/>
          <p:cNvSpPr>
            <a:spLocks noChangeArrowheads="1"/>
          </p:cNvSpPr>
          <p:nvPr/>
        </p:nvSpPr>
        <p:spPr bwMode="auto">
          <a:xfrm>
            <a:off x="5562600" y="5029200"/>
            <a:ext cx="3352800" cy="1600200"/>
          </a:xfrm>
          <a:prstGeom prst="rect">
            <a:avLst/>
          </a:prstGeom>
          <a:noFill/>
          <a:ln w="31750">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8213" name="Text Box 55"/>
          <p:cNvSpPr txBox="1">
            <a:spLocks noChangeArrowheads="1"/>
          </p:cNvSpPr>
          <p:nvPr/>
        </p:nvSpPr>
        <p:spPr bwMode="auto">
          <a:xfrm>
            <a:off x="5626100" y="5072063"/>
            <a:ext cx="83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50000"/>
              </a:spcBef>
              <a:buClrTx/>
              <a:buSzTx/>
              <a:buFont typeface="Monotype Sorts"/>
              <a:buNone/>
            </a:pPr>
            <a:r>
              <a:rPr lang="en-US" altLang="zh-CN" sz="1800">
                <a:latin typeface="Calibri" panose="020F0502020204030204" pitchFamily="34" charset="0"/>
                <a:cs typeface="方正舒体"/>
              </a:rPr>
              <a:t>node</a:t>
            </a:r>
          </a:p>
        </p:txBody>
      </p:sp>
      <p:sp>
        <p:nvSpPr>
          <p:cNvPr id="8214" name="Line 56"/>
          <p:cNvSpPr>
            <a:spLocks noChangeShapeType="1"/>
          </p:cNvSpPr>
          <p:nvPr/>
        </p:nvSpPr>
        <p:spPr bwMode="auto">
          <a:xfrm flipV="1">
            <a:off x="8153400" y="57150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651965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tx1"/>
                </a:solidFill>
              </a:rPr>
              <a:t>Traversing</a:t>
            </a:r>
            <a:endParaRPr lang="en-US" dirty="0">
              <a:solidFill>
                <a:schemeClr val="tx1"/>
              </a:solidFill>
            </a:endParaRPr>
          </a:p>
        </p:txBody>
      </p:sp>
      <p:sp>
        <p:nvSpPr>
          <p:cNvPr id="30723" name="Content Placeholder 2"/>
          <p:cNvSpPr>
            <a:spLocks noGrp="1"/>
          </p:cNvSpPr>
          <p:nvPr>
            <p:ph idx="1"/>
          </p:nvPr>
        </p:nvSpPr>
        <p:spPr/>
        <p:txBody>
          <a:bodyPr/>
          <a:lstStyle/>
          <a:p>
            <a:pPr marL="0" indent="0">
              <a:buFont typeface="Arial" panose="020B0604020202020204" pitchFamily="34" charset="0"/>
              <a:buNone/>
            </a:pPr>
            <a:r>
              <a:rPr lang="en-GB" altLang="en-US" dirty="0" smtClean="0">
                <a:solidFill>
                  <a:schemeClr val="tx1"/>
                </a:solidFill>
                <a:latin typeface="Courier New" panose="02070309020205020404" pitchFamily="49" charset="0"/>
                <a:cs typeface="Courier New" panose="02070309020205020404" pitchFamily="49" charset="0"/>
              </a:rPr>
              <a:t>void </a:t>
            </a:r>
            <a:r>
              <a:rPr lang="en-GB" altLang="en-US" dirty="0" err="1" smtClean="0">
                <a:solidFill>
                  <a:schemeClr val="tx1"/>
                </a:solidFill>
                <a:latin typeface="Courier New" panose="02070309020205020404" pitchFamily="49" charset="0"/>
                <a:cs typeface="Courier New" panose="02070309020205020404" pitchFamily="49" charset="0"/>
              </a:rPr>
              <a:t>PrintList</a:t>
            </a:r>
            <a:r>
              <a:rPr lang="en-GB" altLang="en-US"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altLang="en-US"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altLang="en-US" dirty="0" smtClean="0">
                <a:solidFill>
                  <a:schemeClr val="tx1"/>
                </a:solidFill>
                <a:latin typeface="Courier New" panose="02070309020205020404" pitchFamily="49" charset="0"/>
                <a:cs typeface="Courier New" panose="02070309020205020404" pitchFamily="49" charset="0"/>
              </a:rPr>
              <a:t>	node *</a:t>
            </a:r>
            <a:r>
              <a:rPr lang="en-GB" altLang="en-US" dirty="0" err="1" smtClean="0">
                <a:solidFill>
                  <a:schemeClr val="tx1"/>
                </a:solidFill>
                <a:latin typeface="Courier New" panose="02070309020205020404" pitchFamily="49" charset="0"/>
                <a:cs typeface="Courier New" panose="02070309020205020404" pitchFamily="49" charset="0"/>
              </a:rPr>
              <a:t>ptr</a:t>
            </a:r>
            <a:r>
              <a:rPr lang="en-GB" altLang="en-US" dirty="0" smtClean="0">
                <a:solidFill>
                  <a:schemeClr val="tx1"/>
                </a:solidFill>
                <a:latin typeface="Courier New" panose="02070309020205020404" pitchFamily="49" charset="0"/>
                <a:cs typeface="Courier New" panose="02070309020205020404" pitchFamily="49" charset="0"/>
              </a:rPr>
              <a:t>=head;</a:t>
            </a:r>
          </a:p>
          <a:p>
            <a:pPr marL="0" indent="0">
              <a:buFont typeface="Arial" panose="020B0604020202020204" pitchFamily="34" charset="0"/>
              <a:buNone/>
            </a:pPr>
            <a:r>
              <a:rPr lang="en-GB" altLang="en-US" dirty="0" smtClean="0">
                <a:solidFill>
                  <a:schemeClr val="tx1"/>
                </a:solidFill>
                <a:latin typeface="Courier New" panose="02070309020205020404" pitchFamily="49" charset="0"/>
                <a:cs typeface="Courier New" panose="02070309020205020404" pitchFamily="49" charset="0"/>
              </a:rPr>
              <a:t>	while(</a:t>
            </a:r>
            <a:r>
              <a:rPr lang="en-GB" altLang="en-US" dirty="0" err="1" smtClean="0">
                <a:solidFill>
                  <a:schemeClr val="tx1"/>
                </a:solidFill>
                <a:latin typeface="Courier New" panose="02070309020205020404" pitchFamily="49" charset="0"/>
                <a:cs typeface="Courier New" panose="02070309020205020404" pitchFamily="49" charset="0"/>
              </a:rPr>
              <a:t>ptr</a:t>
            </a:r>
            <a:r>
              <a:rPr lang="en-GB" altLang="en-US" dirty="0" smtClean="0">
                <a:solidFill>
                  <a:schemeClr val="tx1"/>
                </a:solidFill>
                <a:latin typeface="Courier New" panose="02070309020205020404" pitchFamily="49" charset="0"/>
                <a:cs typeface="Courier New" panose="02070309020205020404" pitchFamily="49" charset="0"/>
              </a:rPr>
              <a:t>!=NULL)</a:t>
            </a:r>
          </a:p>
          <a:p>
            <a:pPr marL="0" indent="0">
              <a:buFont typeface="Arial" panose="020B0604020202020204" pitchFamily="34" charset="0"/>
              <a:buNone/>
            </a:pPr>
            <a:r>
              <a:rPr lang="en-GB" altLang="en-US" dirty="0" smtClean="0">
                <a:solidFill>
                  <a:schemeClr val="tx1"/>
                </a:solidFill>
                <a:latin typeface="Courier New" panose="02070309020205020404" pitchFamily="49" charset="0"/>
                <a:cs typeface="Courier New" panose="02070309020205020404" pitchFamily="49" charset="0"/>
              </a:rPr>
              <a:t>	{ </a:t>
            </a:r>
          </a:p>
          <a:p>
            <a:pPr marL="0" indent="0">
              <a:buFont typeface="Arial" panose="020B0604020202020204" pitchFamily="34" charset="0"/>
              <a:buNone/>
            </a:pPr>
            <a:r>
              <a:rPr lang="en-GB" altLang="en-US" dirty="0" smtClean="0">
                <a:solidFill>
                  <a:schemeClr val="tx1"/>
                </a:solidFill>
                <a:latin typeface="Courier New" panose="02070309020205020404" pitchFamily="49" charset="0"/>
                <a:cs typeface="Courier New" panose="02070309020205020404" pitchFamily="49" charset="0"/>
              </a:rPr>
              <a:t>		</a:t>
            </a:r>
            <a:r>
              <a:rPr lang="en-GB" altLang="en-US" dirty="0" err="1" smtClean="0">
                <a:solidFill>
                  <a:schemeClr val="tx1"/>
                </a:solidFill>
                <a:latin typeface="Courier New" panose="02070309020205020404" pitchFamily="49" charset="0"/>
                <a:cs typeface="Courier New" panose="02070309020205020404" pitchFamily="49" charset="0"/>
              </a:rPr>
              <a:t>cout</a:t>
            </a:r>
            <a:r>
              <a:rPr lang="en-GB" altLang="en-US" dirty="0" smtClean="0">
                <a:solidFill>
                  <a:schemeClr val="tx1"/>
                </a:solidFill>
                <a:latin typeface="Courier New" panose="02070309020205020404" pitchFamily="49" charset="0"/>
                <a:cs typeface="Courier New" panose="02070309020205020404" pitchFamily="49" charset="0"/>
              </a:rPr>
              <a:t>&lt;&lt;</a:t>
            </a:r>
            <a:r>
              <a:rPr lang="en-GB" altLang="en-US" dirty="0" err="1" smtClean="0">
                <a:solidFill>
                  <a:schemeClr val="tx1"/>
                </a:solidFill>
                <a:latin typeface="Courier New" panose="02070309020205020404" pitchFamily="49" charset="0"/>
                <a:cs typeface="Courier New" panose="02070309020205020404" pitchFamily="49" charset="0"/>
              </a:rPr>
              <a:t>ptr</a:t>
            </a:r>
            <a:r>
              <a:rPr lang="en-GB" altLang="en-US" dirty="0" smtClean="0">
                <a:solidFill>
                  <a:schemeClr val="tx1"/>
                </a:solidFill>
                <a:latin typeface="Courier New" panose="02070309020205020404" pitchFamily="49" charset="0"/>
                <a:cs typeface="Courier New" panose="02070309020205020404" pitchFamily="49" charset="0"/>
              </a:rPr>
              <a:t>-&gt;data&lt;&lt;" ";</a:t>
            </a:r>
          </a:p>
          <a:p>
            <a:pPr marL="0" indent="0">
              <a:buFont typeface="Arial" panose="020B0604020202020204" pitchFamily="34" charset="0"/>
              <a:buNone/>
            </a:pPr>
            <a:r>
              <a:rPr lang="en-GB" altLang="en-US" dirty="0" smtClean="0">
                <a:solidFill>
                  <a:schemeClr val="tx1"/>
                </a:solidFill>
                <a:latin typeface="Courier New" panose="02070309020205020404" pitchFamily="49" charset="0"/>
                <a:cs typeface="Courier New" panose="02070309020205020404" pitchFamily="49" charset="0"/>
              </a:rPr>
              <a:t>		</a:t>
            </a:r>
            <a:r>
              <a:rPr lang="en-GB" altLang="en-US" dirty="0" err="1" smtClean="0">
                <a:solidFill>
                  <a:schemeClr val="tx1"/>
                </a:solidFill>
                <a:latin typeface="Courier New" panose="02070309020205020404" pitchFamily="49" charset="0"/>
                <a:cs typeface="Courier New" panose="02070309020205020404" pitchFamily="49" charset="0"/>
              </a:rPr>
              <a:t>ptr</a:t>
            </a:r>
            <a:r>
              <a:rPr lang="en-GB" altLang="en-US" dirty="0" smtClean="0">
                <a:solidFill>
                  <a:schemeClr val="tx1"/>
                </a:solidFill>
                <a:latin typeface="Courier New" panose="02070309020205020404" pitchFamily="49" charset="0"/>
                <a:cs typeface="Courier New" panose="02070309020205020404" pitchFamily="49" charset="0"/>
              </a:rPr>
              <a:t>=</a:t>
            </a:r>
            <a:r>
              <a:rPr lang="en-GB" altLang="en-US" dirty="0" err="1" smtClean="0">
                <a:solidFill>
                  <a:schemeClr val="tx1"/>
                </a:solidFill>
                <a:latin typeface="Courier New" panose="02070309020205020404" pitchFamily="49" charset="0"/>
                <a:cs typeface="Courier New" panose="02070309020205020404" pitchFamily="49" charset="0"/>
              </a:rPr>
              <a:t>ptr</a:t>
            </a:r>
            <a:r>
              <a:rPr lang="en-GB" altLang="en-US" dirty="0" smtClean="0">
                <a:solidFill>
                  <a:schemeClr val="tx1"/>
                </a:solidFill>
                <a:latin typeface="Courier New" panose="02070309020205020404" pitchFamily="49" charset="0"/>
                <a:cs typeface="Courier New" panose="02070309020205020404" pitchFamily="49" charset="0"/>
              </a:rPr>
              <a:t>-&gt;next;</a:t>
            </a:r>
          </a:p>
          <a:p>
            <a:pPr marL="0" indent="0">
              <a:buFont typeface="Arial" panose="020B0604020202020204" pitchFamily="34" charset="0"/>
              <a:buNone/>
            </a:pPr>
            <a:r>
              <a:rPr lang="en-GB" altLang="en-US" dirty="0" smtClean="0">
                <a:solidFill>
                  <a:schemeClr val="tx1"/>
                </a:solidFill>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en-GB" altLang="en-US" dirty="0" smtClean="0">
                <a:solidFill>
                  <a:schemeClr val="tx1"/>
                </a:solidFill>
                <a:latin typeface="Courier New" panose="02070309020205020404" pitchFamily="49" charset="0"/>
                <a:cs typeface="Courier New" panose="02070309020205020404" pitchFamily="49" charset="0"/>
              </a:rPr>
              <a:t>	</a:t>
            </a:r>
            <a:r>
              <a:rPr lang="en-GB" altLang="en-US" dirty="0" err="1" smtClean="0">
                <a:solidFill>
                  <a:schemeClr val="tx1"/>
                </a:solidFill>
                <a:latin typeface="Courier New" panose="02070309020205020404" pitchFamily="49" charset="0"/>
                <a:cs typeface="Courier New" panose="02070309020205020404" pitchFamily="49" charset="0"/>
              </a:rPr>
              <a:t>cout</a:t>
            </a:r>
            <a:r>
              <a:rPr lang="en-GB" altLang="en-US" dirty="0" smtClean="0">
                <a:solidFill>
                  <a:schemeClr val="tx1"/>
                </a:solidFill>
                <a:latin typeface="Courier New" panose="02070309020205020404" pitchFamily="49" charset="0"/>
                <a:cs typeface="Courier New" panose="02070309020205020404" pitchFamily="49" charset="0"/>
              </a:rPr>
              <a:t>&lt;&lt;</a:t>
            </a:r>
            <a:r>
              <a:rPr lang="en-GB" altLang="en-US" dirty="0" err="1" smtClean="0">
                <a:solidFill>
                  <a:schemeClr val="tx1"/>
                </a:solidFill>
                <a:latin typeface="Courier New" panose="02070309020205020404" pitchFamily="49" charset="0"/>
                <a:cs typeface="Courier New" panose="02070309020205020404" pitchFamily="49" charset="0"/>
              </a:rPr>
              <a:t>endl</a:t>
            </a:r>
            <a:r>
              <a:rPr lang="en-GB" altLang="en-US" dirty="0" smtClean="0">
                <a:solidFill>
                  <a:schemeClr val="tx1"/>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altLang="en-US" dirty="0" smtClean="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28606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19" y="10886"/>
            <a:ext cx="7406640" cy="1356360"/>
          </a:xfrm>
        </p:spPr>
        <p:txBody>
          <a:bodyPr>
            <a:normAutofit/>
          </a:bodyPr>
          <a:lstStyle/>
          <a:p>
            <a:r>
              <a:rPr lang="en-US" sz="3600" dirty="0" smtClean="0">
                <a:solidFill>
                  <a:schemeClr val="tx1"/>
                </a:solidFill>
              </a:rPr>
              <a:t>Deletion from End</a:t>
            </a:r>
            <a:endParaRPr lang="en-US" sz="3600" dirty="0">
              <a:solidFill>
                <a:schemeClr val="tx1"/>
              </a:solidFill>
            </a:endParaRPr>
          </a:p>
        </p:txBody>
      </p:sp>
      <p:sp>
        <p:nvSpPr>
          <p:cNvPr id="3" name="Content Placeholder 2"/>
          <p:cNvSpPr>
            <a:spLocks noGrp="1"/>
          </p:cNvSpPr>
          <p:nvPr>
            <p:ph idx="1"/>
          </p:nvPr>
        </p:nvSpPr>
        <p:spPr>
          <a:xfrm>
            <a:off x="535731" y="1328947"/>
            <a:ext cx="7404653" cy="5029200"/>
          </a:xfrm>
        </p:spPr>
        <p:txBody>
          <a:bodyPr>
            <a:normAutofit fontScale="55000" lnSpcReduction="20000"/>
          </a:bodyPr>
          <a:lstStyle/>
          <a:p>
            <a:pPr marL="34290" indent="0">
              <a:buNone/>
            </a:pPr>
            <a:r>
              <a:rPr lang="en-US" sz="2900" dirty="0">
                <a:solidFill>
                  <a:schemeClr val="tx1"/>
                </a:solidFill>
                <a:latin typeface="Courier New" panose="02070309020205020404" pitchFamily="49" charset="0"/>
                <a:cs typeface="Courier New" panose="02070309020205020404" pitchFamily="49" charset="0"/>
              </a:rPr>
              <a:t>v</a:t>
            </a:r>
            <a:r>
              <a:rPr lang="en-US" sz="2900" dirty="0" smtClean="0">
                <a:solidFill>
                  <a:schemeClr val="tx1"/>
                </a:solidFill>
                <a:latin typeface="Courier New" panose="02070309020205020404" pitchFamily="49" charset="0"/>
                <a:cs typeface="Courier New" panose="02070309020205020404" pitchFamily="49" charset="0"/>
              </a:rPr>
              <a:t>oid </a:t>
            </a:r>
            <a:r>
              <a:rPr lang="en-US" sz="2900" dirty="0" err="1">
                <a:solidFill>
                  <a:schemeClr val="tx1"/>
                </a:solidFill>
                <a:latin typeface="Courier New" panose="02070309020205020404" pitchFamily="49" charset="0"/>
                <a:cs typeface="Courier New" panose="02070309020205020404" pitchFamily="49" charset="0"/>
              </a:rPr>
              <a:t>d</a:t>
            </a:r>
            <a:r>
              <a:rPr lang="en-US" sz="2900" dirty="0" err="1" smtClean="0">
                <a:solidFill>
                  <a:schemeClr val="tx1"/>
                </a:solidFill>
                <a:latin typeface="Courier New" panose="02070309020205020404" pitchFamily="49" charset="0"/>
                <a:cs typeface="Courier New" panose="02070309020205020404" pitchFamily="49" charset="0"/>
              </a:rPr>
              <a:t>el_End</a:t>
            </a:r>
            <a:r>
              <a:rPr lang="en-US" sz="29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29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2900" dirty="0" smtClean="0">
                <a:solidFill>
                  <a:schemeClr val="tx1"/>
                </a:solidFill>
                <a:latin typeface="Courier New" panose="02070309020205020404" pitchFamily="49" charset="0"/>
                <a:cs typeface="Courier New" panose="02070309020205020404" pitchFamily="49" charset="0"/>
              </a:rPr>
              <a:t>   </a:t>
            </a:r>
            <a:r>
              <a:rPr lang="en-US" sz="2900" dirty="0" err="1" smtClean="0">
                <a:solidFill>
                  <a:schemeClr val="tx1"/>
                </a:solidFill>
                <a:latin typeface="Courier New" panose="02070309020205020404" pitchFamily="49" charset="0"/>
                <a:cs typeface="Courier New" panose="02070309020205020404" pitchFamily="49" charset="0"/>
              </a:rPr>
              <a:t>struct</a:t>
            </a:r>
            <a:r>
              <a:rPr lang="en-US" sz="2900" dirty="0" smtClean="0">
                <a:solidFill>
                  <a:schemeClr val="tx1"/>
                </a:solidFill>
                <a:latin typeface="Courier New" panose="02070309020205020404" pitchFamily="49" charset="0"/>
                <a:cs typeface="Courier New" panose="02070309020205020404" pitchFamily="49" charset="0"/>
              </a:rPr>
              <a:t> node *</a:t>
            </a:r>
            <a:r>
              <a:rPr lang="en-US" sz="2900" dirty="0" err="1" smtClean="0">
                <a:solidFill>
                  <a:schemeClr val="tx1"/>
                </a:solidFill>
                <a:latin typeface="Courier New" panose="02070309020205020404" pitchFamily="49" charset="0"/>
                <a:cs typeface="Courier New" panose="02070309020205020404" pitchFamily="49" charset="0"/>
              </a:rPr>
              <a:t>pnode</a:t>
            </a:r>
            <a:r>
              <a:rPr lang="en-US" sz="2900" dirty="0" smtClean="0">
                <a:solidFill>
                  <a:schemeClr val="tx1"/>
                </a:solidFill>
                <a:latin typeface="Courier New" panose="02070309020205020404" pitchFamily="49" charset="0"/>
                <a:cs typeface="Courier New" panose="02070309020205020404" pitchFamily="49" charset="0"/>
              </a:rPr>
              <a:t>, *</a:t>
            </a:r>
            <a:r>
              <a:rPr lang="en-US" sz="2900" dirty="0" err="1" smtClean="0">
                <a:solidFill>
                  <a:schemeClr val="tx1"/>
                </a:solidFill>
                <a:latin typeface="Courier New" panose="02070309020205020404" pitchFamily="49" charset="0"/>
                <a:cs typeface="Courier New" panose="02070309020205020404" pitchFamily="49" charset="0"/>
              </a:rPr>
              <a:t>ptr</a:t>
            </a:r>
            <a:r>
              <a:rPr lang="en-US" sz="29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2900" dirty="0" smtClean="0">
                <a:solidFill>
                  <a:schemeClr val="tx1"/>
                </a:solidFill>
                <a:latin typeface="Courier New" panose="02070309020205020404" pitchFamily="49" charset="0"/>
                <a:cs typeface="Courier New" panose="02070309020205020404" pitchFamily="49" charset="0"/>
              </a:rPr>
              <a:t>    </a:t>
            </a:r>
            <a:r>
              <a:rPr lang="en-US" sz="2900" dirty="0" err="1" smtClean="0">
                <a:solidFill>
                  <a:schemeClr val="tx1"/>
                </a:solidFill>
                <a:latin typeface="Courier New" panose="02070309020205020404" pitchFamily="49" charset="0"/>
                <a:cs typeface="Courier New" panose="02070309020205020404" pitchFamily="49" charset="0"/>
              </a:rPr>
              <a:t>ptr</a:t>
            </a:r>
            <a:r>
              <a:rPr lang="en-US" sz="2900" dirty="0" smtClean="0">
                <a:solidFill>
                  <a:schemeClr val="tx1"/>
                </a:solidFill>
                <a:latin typeface="Courier New" panose="02070309020205020404" pitchFamily="49" charset="0"/>
                <a:cs typeface="Courier New" panose="02070309020205020404" pitchFamily="49" charset="0"/>
              </a:rPr>
              <a:t>=start;</a:t>
            </a:r>
          </a:p>
          <a:p>
            <a:pPr marL="34290" indent="0">
              <a:buNone/>
            </a:pPr>
            <a:r>
              <a:rPr lang="en-US" sz="2900" dirty="0" smtClean="0">
                <a:solidFill>
                  <a:schemeClr val="tx1"/>
                </a:solidFill>
                <a:latin typeface="Courier New" panose="02070309020205020404" pitchFamily="49" charset="0"/>
                <a:cs typeface="Courier New" panose="02070309020205020404" pitchFamily="49" charset="0"/>
              </a:rPr>
              <a:t>    while(</a:t>
            </a:r>
            <a:r>
              <a:rPr lang="en-US" sz="2900" dirty="0" err="1" smtClean="0">
                <a:solidFill>
                  <a:schemeClr val="tx1"/>
                </a:solidFill>
                <a:latin typeface="Courier New" panose="02070309020205020404" pitchFamily="49" charset="0"/>
                <a:cs typeface="Courier New" panose="02070309020205020404" pitchFamily="49" charset="0"/>
              </a:rPr>
              <a:t>ptr</a:t>
            </a:r>
            <a:r>
              <a:rPr lang="en-US" sz="2900" dirty="0" smtClean="0">
                <a:solidFill>
                  <a:schemeClr val="tx1"/>
                </a:solidFill>
                <a:latin typeface="Courier New" panose="02070309020205020404" pitchFamily="49" charset="0"/>
                <a:cs typeface="Courier New" panose="02070309020205020404" pitchFamily="49" charset="0"/>
              </a:rPr>
              <a:t>-&gt;next!=NULL){</a:t>
            </a:r>
          </a:p>
          <a:p>
            <a:pPr marL="34290" indent="0">
              <a:buNone/>
            </a:pPr>
            <a:r>
              <a:rPr lang="en-US" sz="2900" dirty="0" smtClean="0">
                <a:solidFill>
                  <a:schemeClr val="tx1"/>
                </a:solidFill>
                <a:latin typeface="Courier New" panose="02070309020205020404" pitchFamily="49" charset="0"/>
                <a:cs typeface="Courier New" panose="02070309020205020404" pitchFamily="49" charset="0"/>
              </a:rPr>
              <a:t>      </a:t>
            </a:r>
            <a:r>
              <a:rPr lang="en-US" sz="2900" dirty="0" err="1">
                <a:solidFill>
                  <a:schemeClr val="tx1"/>
                </a:solidFill>
                <a:latin typeface="Courier New" panose="02070309020205020404" pitchFamily="49" charset="0"/>
                <a:cs typeface="Courier New" panose="02070309020205020404" pitchFamily="49" charset="0"/>
              </a:rPr>
              <a:t>p</a:t>
            </a:r>
            <a:r>
              <a:rPr lang="en-US" sz="2900" dirty="0" err="1" smtClean="0">
                <a:solidFill>
                  <a:schemeClr val="tx1"/>
                </a:solidFill>
                <a:latin typeface="Courier New" panose="02070309020205020404" pitchFamily="49" charset="0"/>
                <a:cs typeface="Courier New" panose="02070309020205020404" pitchFamily="49" charset="0"/>
              </a:rPr>
              <a:t>node</a:t>
            </a:r>
            <a:r>
              <a:rPr lang="en-US" sz="2900" dirty="0" smtClean="0">
                <a:solidFill>
                  <a:schemeClr val="tx1"/>
                </a:solidFill>
                <a:latin typeface="Courier New" panose="02070309020205020404" pitchFamily="49" charset="0"/>
                <a:cs typeface="Courier New" panose="02070309020205020404" pitchFamily="49" charset="0"/>
              </a:rPr>
              <a:t>=</a:t>
            </a:r>
            <a:r>
              <a:rPr lang="en-US" sz="2900" dirty="0" err="1" smtClean="0">
                <a:solidFill>
                  <a:schemeClr val="tx1"/>
                </a:solidFill>
                <a:latin typeface="Courier New" panose="02070309020205020404" pitchFamily="49" charset="0"/>
                <a:cs typeface="Courier New" panose="02070309020205020404" pitchFamily="49" charset="0"/>
              </a:rPr>
              <a:t>ptr</a:t>
            </a:r>
            <a:r>
              <a:rPr lang="en-US" sz="29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2900" dirty="0" smtClean="0">
                <a:solidFill>
                  <a:schemeClr val="tx1"/>
                </a:solidFill>
                <a:latin typeface="Courier New" panose="02070309020205020404" pitchFamily="49" charset="0"/>
                <a:cs typeface="Courier New" panose="02070309020205020404" pitchFamily="49" charset="0"/>
              </a:rPr>
              <a:t>      </a:t>
            </a:r>
            <a:r>
              <a:rPr lang="en-US" sz="2900" dirty="0" err="1" smtClean="0">
                <a:solidFill>
                  <a:schemeClr val="tx1"/>
                </a:solidFill>
                <a:latin typeface="Courier New" panose="02070309020205020404" pitchFamily="49" charset="0"/>
                <a:cs typeface="Courier New" panose="02070309020205020404" pitchFamily="49" charset="0"/>
              </a:rPr>
              <a:t>Ptr</a:t>
            </a:r>
            <a:r>
              <a:rPr lang="en-US" sz="2900" dirty="0" smtClean="0">
                <a:solidFill>
                  <a:schemeClr val="tx1"/>
                </a:solidFill>
                <a:latin typeface="Courier New" panose="02070309020205020404" pitchFamily="49" charset="0"/>
                <a:cs typeface="Courier New" panose="02070309020205020404" pitchFamily="49" charset="0"/>
              </a:rPr>
              <a:t>=</a:t>
            </a:r>
            <a:r>
              <a:rPr lang="en-US" sz="2900" dirty="0" err="1" smtClean="0">
                <a:solidFill>
                  <a:schemeClr val="tx1"/>
                </a:solidFill>
                <a:latin typeface="Courier New" panose="02070309020205020404" pitchFamily="49" charset="0"/>
                <a:cs typeface="Courier New" panose="02070309020205020404" pitchFamily="49" charset="0"/>
              </a:rPr>
              <a:t>ptr</a:t>
            </a:r>
            <a:r>
              <a:rPr lang="en-US" sz="2900" dirty="0" smtClean="0">
                <a:solidFill>
                  <a:schemeClr val="tx1"/>
                </a:solidFill>
                <a:latin typeface="Courier New" panose="02070309020205020404" pitchFamily="49" charset="0"/>
                <a:cs typeface="Courier New" panose="02070309020205020404" pitchFamily="49" charset="0"/>
              </a:rPr>
              <a:t>-&gt;next;</a:t>
            </a:r>
          </a:p>
          <a:p>
            <a:pPr marL="34290" indent="0">
              <a:buNone/>
            </a:pPr>
            <a:r>
              <a:rPr lang="en-US" sz="29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2900" dirty="0" smtClean="0">
                <a:solidFill>
                  <a:schemeClr val="tx1"/>
                </a:solidFill>
                <a:latin typeface="Courier New" panose="02070309020205020404" pitchFamily="49" charset="0"/>
                <a:cs typeface="Courier New" panose="02070309020205020404" pitchFamily="49" charset="0"/>
              </a:rPr>
              <a:t> if(</a:t>
            </a:r>
            <a:r>
              <a:rPr lang="en-US" sz="2900" dirty="0" err="1" smtClean="0">
                <a:solidFill>
                  <a:schemeClr val="tx1"/>
                </a:solidFill>
                <a:latin typeface="Courier New" panose="02070309020205020404" pitchFamily="49" charset="0"/>
                <a:cs typeface="Courier New" panose="02070309020205020404" pitchFamily="49" charset="0"/>
              </a:rPr>
              <a:t>ptr</a:t>
            </a:r>
            <a:r>
              <a:rPr lang="en-US" sz="2900" dirty="0" smtClean="0">
                <a:solidFill>
                  <a:schemeClr val="tx1"/>
                </a:solidFill>
                <a:latin typeface="Courier New" panose="02070309020205020404" pitchFamily="49" charset="0"/>
                <a:cs typeface="Courier New" panose="02070309020205020404" pitchFamily="49" charset="0"/>
              </a:rPr>
              <a:t>==start)</a:t>
            </a:r>
          </a:p>
          <a:p>
            <a:pPr marL="34290" indent="0">
              <a:buNone/>
            </a:pPr>
            <a:r>
              <a:rPr lang="en-US" sz="29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2900" dirty="0" smtClean="0">
                <a:solidFill>
                  <a:schemeClr val="tx1"/>
                </a:solidFill>
                <a:latin typeface="Courier New" panose="02070309020205020404" pitchFamily="49" charset="0"/>
                <a:cs typeface="Courier New" panose="02070309020205020404" pitchFamily="49" charset="0"/>
              </a:rPr>
              <a:t>   start==NULL);</a:t>
            </a:r>
          </a:p>
          <a:p>
            <a:pPr marL="34290" indent="0">
              <a:buNone/>
            </a:pPr>
            <a:r>
              <a:rPr lang="en-US" sz="2900" dirty="0" smtClean="0">
                <a:solidFill>
                  <a:schemeClr val="tx1"/>
                </a:solidFill>
                <a:latin typeface="Courier New" panose="02070309020205020404" pitchFamily="49" charset="0"/>
                <a:cs typeface="Courier New" panose="02070309020205020404" pitchFamily="49" charset="0"/>
              </a:rPr>
              <a:t>    free(</a:t>
            </a:r>
            <a:r>
              <a:rPr lang="en-US" sz="2900" dirty="0" err="1" smtClean="0">
                <a:solidFill>
                  <a:schemeClr val="tx1"/>
                </a:solidFill>
                <a:latin typeface="Courier New" panose="02070309020205020404" pitchFamily="49" charset="0"/>
                <a:cs typeface="Courier New" panose="02070309020205020404" pitchFamily="49" charset="0"/>
              </a:rPr>
              <a:t>ptr</a:t>
            </a:r>
            <a:r>
              <a:rPr lang="en-US" sz="29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2900" dirty="0" smtClean="0">
                <a:solidFill>
                  <a:schemeClr val="tx1"/>
                </a:solidFill>
                <a:latin typeface="Courier New" panose="02070309020205020404" pitchFamily="49" charset="0"/>
                <a:cs typeface="Courier New" panose="02070309020205020404" pitchFamily="49" charset="0"/>
              </a:rPr>
              <a:t>else</a:t>
            </a:r>
          </a:p>
          <a:p>
            <a:pPr marL="34290" indent="0">
              <a:buNone/>
            </a:pPr>
            <a:r>
              <a:rPr lang="en-US" sz="2900" dirty="0" smtClean="0">
                <a:solidFill>
                  <a:schemeClr val="tx1"/>
                </a:solidFill>
                <a:latin typeface="Courier New" panose="02070309020205020404" pitchFamily="49" charset="0"/>
                <a:cs typeface="Courier New" panose="02070309020205020404" pitchFamily="49" charset="0"/>
              </a:rPr>
              <a:t> { </a:t>
            </a:r>
            <a:r>
              <a:rPr lang="en-US" sz="2900" dirty="0" err="1" smtClean="0">
                <a:solidFill>
                  <a:schemeClr val="tx1"/>
                </a:solidFill>
                <a:latin typeface="Courier New" panose="02070309020205020404" pitchFamily="49" charset="0"/>
                <a:cs typeface="Courier New" panose="02070309020205020404" pitchFamily="49" charset="0"/>
              </a:rPr>
              <a:t>pnode</a:t>
            </a:r>
            <a:r>
              <a:rPr lang="en-US" sz="2900" dirty="0" smtClean="0">
                <a:solidFill>
                  <a:schemeClr val="tx1"/>
                </a:solidFill>
                <a:latin typeface="Courier New" panose="02070309020205020404" pitchFamily="49" charset="0"/>
                <a:cs typeface="Courier New" panose="02070309020205020404" pitchFamily="49" charset="0"/>
              </a:rPr>
              <a:t>-&gt;next=NULL;</a:t>
            </a:r>
          </a:p>
          <a:p>
            <a:pPr marL="34290" indent="0">
              <a:buNone/>
            </a:pPr>
            <a:r>
              <a:rPr lang="en-US" sz="2900" dirty="0" smtClean="0">
                <a:solidFill>
                  <a:schemeClr val="tx1"/>
                </a:solidFill>
                <a:latin typeface="Courier New" panose="02070309020205020404" pitchFamily="49" charset="0"/>
                <a:cs typeface="Courier New" panose="02070309020205020404" pitchFamily="49" charset="0"/>
              </a:rPr>
              <a:t>free(</a:t>
            </a:r>
            <a:r>
              <a:rPr lang="en-US" sz="2900" dirty="0" err="1" smtClean="0">
                <a:solidFill>
                  <a:schemeClr val="tx1"/>
                </a:solidFill>
                <a:latin typeface="Courier New" panose="02070309020205020404" pitchFamily="49" charset="0"/>
                <a:cs typeface="Courier New" panose="02070309020205020404" pitchFamily="49" charset="0"/>
              </a:rPr>
              <a:t>ptr</a:t>
            </a:r>
            <a:r>
              <a:rPr lang="en-US" sz="26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26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2600" dirty="0">
                <a:solidFill>
                  <a:schemeClr val="tx1"/>
                </a:solidFill>
                <a:latin typeface="Courier New" panose="02070309020205020404" pitchFamily="49" charset="0"/>
                <a:cs typeface="Courier New" panose="02070309020205020404" pitchFamily="49" charset="0"/>
              </a:rPr>
              <a:t>}</a:t>
            </a:r>
            <a:endParaRPr lang="en-US" sz="2600" dirty="0" smtClean="0">
              <a:solidFill>
                <a:schemeClr val="tx1"/>
              </a:solidFill>
              <a:latin typeface="Courier New" panose="02070309020205020404" pitchFamily="49" charset="0"/>
              <a:cs typeface="Courier New" panose="02070309020205020404" pitchFamily="49" charset="0"/>
            </a:endParaRPr>
          </a:p>
          <a:p>
            <a:endParaRPr lang="en-US" dirty="0" smtClean="0"/>
          </a:p>
          <a:p>
            <a:endParaRPr lang="en-US" dirty="0"/>
          </a:p>
        </p:txBody>
      </p:sp>
      <p:grpSp>
        <p:nvGrpSpPr>
          <p:cNvPr id="4" name="Group 25599"/>
          <p:cNvGrpSpPr>
            <a:grpSpLocks/>
          </p:cNvGrpSpPr>
          <p:nvPr/>
        </p:nvGrpSpPr>
        <p:grpSpPr bwMode="auto">
          <a:xfrm>
            <a:off x="3352800" y="3810000"/>
            <a:ext cx="5347253" cy="660400"/>
            <a:chOff x="1877162" y="4690884"/>
            <a:chExt cx="6375884" cy="659785"/>
          </a:xfrm>
        </p:grpSpPr>
        <p:sp>
          <p:nvSpPr>
            <p:cNvPr id="5" name="Rectangle 43"/>
            <p:cNvSpPr>
              <a:spLocks noChangeArrowheads="1"/>
            </p:cNvSpPr>
            <p:nvPr/>
          </p:nvSpPr>
          <p:spPr bwMode="auto">
            <a:xfrm>
              <a:off x="2616666" y="4690884"/>
              <a:ext cx="632096"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grpSp>
          <p:nvGrpSpPr>
            <p:cNvPr id="6" name="Group 44"/>
            <p:cNvGrpSpPr>
              <a:grpSpLocks/>
            </p:cNvGrpSpPr>
            <p:nvPr/>
          </p:nvGrpSpPr>
          <p:grpSpPr bwMode="auto">
            <a:xfrm>
              <a:off x="1877162" y="4690884"/>
              <a:ext cx="726198" cy="609600"/>
              <a:chOff x="1728" y="2880"/>
              <a:chExt cx="384" cy="384"/>
            </a:xfrm>
            <a:solidFill>
              <a:srgbClr val="FF9900"/>
            </a:solidFill>
          </p:grpSpPr>
          <p:sp>
            <p:nvSpPr>
              <p:cNvPr id="17"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18" name="Text Box 46"/>
              <p:cNvSpPr txBox="1">
                <a:spLocks noChangeArrowheads="1"/>
              </p:cNvSpPr>
              <p:nvPr/>
            </p:nvSpPr>
            <p:spPr bwMode="auto">
              <a:xfrm>
                <a:off x="1864" y="2966"/>
                <a:ext cx="116"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latin typeface="Tahoma" panose="020B0604030504040204" pitchFamily="34" charset="0"/>
                    <a:cs typeface="方正舒体"/>
                  </a:rPr>
                  <a:t>A</a:t>
                </a:r>
              </a:p>
            </p:txBody>
          </p:sp>
        </p:grpSp>
        <p:sp>
          <p:nvSpPr>
            <p:cNvPr id="7" name="Rectangle 43"/>
            <p:cNvSpPr>
              <a:spLocks noChangeArrowheads="1"/>
            </p:cNvSpPr>
            <p:nvPr/>
          </p:nvSpPr>
          <p:spPr bwMode="auto">
            <a:xfrm>
              <a:off x="4381955" y="4724400"/>
              <a:ext cx="602471"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grpSp>
          <p:nvGrpSpPr>
            <p:cNvPr id="8" name="Group 44"/>
            <p:cNvGrpSpPr>
              <a:grpSpLocks/>
            </p:cNvGrpSpPr>
            <p:nvPr/>
          </p:nvGrpSpPr>
          <p:grpSpPr bwMode="auto">
            <a:xfrm>
              <a:off x="3677110" y="4724400"/>
              <a:ext cx="692162" cy="609600"/>
              <a:chOff x="1728" y="2880"/>
              <a:chExt cx="384" cy="384"/>
            </a:xfrm>
            <a:solidFill>
              <a:srgbClr val="FF9900"/>
            </a:solidFill>
          </p:grpSpPr>
          <p:sp>
            <p:nvSpPr>
              <p:cNvPr id="15"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16" name="Text Box 46"/>
              <p:cNvSpPr txBox="1">
                <a:spLocks noChangeArrowheads="1"/>
              </p:cNvSpPr>
              <p:nvPr/>
            </p:nvSpPr>
            <p:spPr bwMode="auto">
              <a:xfrm>
                <a:off x="1833" y="2966"/>
                <a:ext cx="178"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latin typeface="Tahoma" panose="020B0604030504040204" pitchFamily="34" charset="0"/>
                    <a:cs typeface="方正舒体"/>
                  </a:rPr>
                  <a:t>B</a:t>
                </a:r>
              </a:p>
            </p:txBody>
          </p:sp>
        </p:grpSp>
        <p:sp>
          <p:nvSpPr>
            <p:cNvPr id="9" name="Rectangle 43"/>
            <p:cNvSpPr>
              <a:spLocks noChangeArrowheads="1"/>
            </p:cNvSpPr>
            <p:nvPr/>
          </p:nvSpPr>
          <p:spPr bwMode="auto">
            <a:xfrm>
              <a:off x="6032887" y="4724400"/>
              <a:ext cx="602471"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grpSp>
          <p:nvGrpSpPr>
            <p:cNvPr id="10" name="Group 44"/>
            <p:cNvGrpSpPr>
              <a:grpSpLocks/>
            </p:cNvGrpSpPr>
            <p:nvPr/>
          </p:nvGrpSpPr>
          <p:grpSpPr bwMode="auto">
            <a:xfrm>
              <a:off x="5328042" y="4724400"/>
              <a:ext cx="692162" cy="609600"/>
              <a:chOff x="1728" y="2880"/>
              <a:chExt cx="384" cy="384"/>
            </a:xfrm>
            <a:solidFill>
              <a:srgbClr val="FF9900"/>
            </a:solidFill>
          </p:grpSpPr>
          <p:sp>
            <p:nvSpPr>
              <p:cNvPr id="13"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14" name="Text Box 46"/>
              <p:cNvSpPr txBox="1">
                <a:spLocks noChangeArrowheads="1"/>
              </p:cNvSpPr>
              <p:nvPr/>
            </p:nvSpPr>
            <p:spPr bwMode="auto">
              <a:xfrm>
                <a:off x="1833" y="2966"/>
                <a:ext cx="179"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latin typeface="Tahoma" panose="020B0604030504040204" pitchFamily="34" charset="0"/>
                    <a:cs typeface="方正舒体"/>
                  </a:rPr>
                  <a:t>C</a:t>
                </a:r>
              </a:p>
            </p:txBody>
          </p:sp>
        </p:grpSp>
        <p:sp>
          <p:nvSpPr>
            <p:cNvPr id="11" name="Rectangle 43"/>
            <p:cNvSpPr>
              <a:spLocks noChangeArrowheads="1"/>
            </p:cNvSpPr>
            <p:nvPr/>
          </p:nvSpPr>
          <p:spPr bwMode="auto">
            <a:xfrm>
              <a:off x="7650575" y="4741069"/>
              <a:ext cx="602471"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dirty="0" smtClean="0">
                  <a:latin typeface="Calibri" panose="020F0502020204030204" pitchFamily="34" charset="0"/>
                </a:rPr>
                <a:t>Null</a:t>
              </a:r>
              <a:endParaRPr lang="en-US" altLang="en-US" sz="1800" dirty="0">
                <a:latin typeface="Calibri" panose="020F0502020204030204" pitchFamily="34" charset="0"/>
              </a:endParaRPr>
            </a:p>
          </p:txBody>
        </p:sp>
        <p:sp>
          <p:nvSpPr>
            <p:cNvPr id="12" name="Rectangle 45"/>
            <p:cNvSpPr>
              <a:spLocks noChangeArrowheads="1"/>
            </p:cNvSpPr>
            <p:nvPr/>
          </p:nvSpPr>
          <p:spPr bwMode="auto">
            <a:xfrm>
              <a:off x="6945730" y="4741069"/>
              <a:ext cx="692162" cy="609600"/>
            </a:xfrm>
            <a:prstGeom prst="rect">
              <a:avLst/>
            </a:prstGeom>
            <a:solidFill>
              <a:srgbClr val="FF9900"/>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D</a:t>
              </a:r>
            </a:p>
          </p:txBody>
        </p:sp>
      </p:grpSp>
      <p:cxnSp>
        <p:nvCxnSpPr>
          <p:cNvPr id="19" name="Straight Arrow Connector 18"/>
          <p:cNvCxnSpPr/>
          <p:nvPr/>
        </p:nvCxnSpPr>
        <p:spPr>
          <a:xfrm flipV="1">
            <a:off x="4438194" y="4089684"/>
            <a:ext cx="430213" cy="174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964822" y="4139899"/>
            <a:ext cx="430213" cy="174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288494" y="4148630"/>
            <a:ext cx="430213" cy="174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979006" y="3657600"/>
            <a:ext cx="669371" cy="9394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7930872" y="3733534"/>
            <a:ext cx="769181" cy="86356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979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06640" cy="1356360"/>
          </a:xfrm>
        </p:spPr>
        <p:txBody>
          <a:bodyPr>
            <a:normAutofit/>
          </a:bodyPr>
          <a:lstStyle/>
          <a:p>
            <a:r>
              <a:rPr lang="en-US" sz="3200" dirty="0" smtClean="0">
                <a:solidFill>
                  <a:schemeClr val="tx1"/>
                </a:solidFill>
              </a:rPr>
              <a:t>Deletion from Beginning</a:t>
            </a:r>
            <a:endParaRPr lang="en-US" sz="3200" dirty="0">
              <a:solidFill>
                <a:schemeClr val="tx1"/>
              </a:solidFill>
            </a:endParaRPr>
          </a:p>
        </p:txBody>
      </p:sp>
      <p:sp>
        <p:nvSpPr>
          <p:cNvPr id="3" name="Content Placeholder 2"/>
          <p:cNvSpPr>
            <a:spLocks noGrp="1"/>
          </p:cNvSpPr>
          <p:nvPr>
            <p:ph idx="1"/>
          </p:nvPr>
        </p:nvSpPr>
        <p:spPr>
          <a:xfrm>
            <a:off x="335816" y="1447800"/>
            <a:ext cx="7404653" cy="4038600"/>
          </a:xfrm>
        </p:spPr>
        <p:txBody>
          <a:bodyPr>
            <a:normAutofit/>
          </a:bodyPr>
          <a:lstStyle/>
          <a:p>
            <a:r>
              <a:rPr lang="en-US" sz="1800" dirty="0" smtClean="0">
                <a:solidFill>
                  <a:schemeClr val="tx1"/>
                </a:solidFill>
                <a:latin typeface="Courier New" panose="02070309020205020404" pitchFamily="49" charset="0"/>
                <a:cs typeface="Courier New" panose="02070309020205020404" pitchFamily="49" charset="0"/>
              </a:rPr>
              <a:t>Void </a:t>
            </a:r>
            <a:r>
              <a:rPr lang="en-US" sz="1800" dirty="0" err="1" smtClean="0">
                <a:solidFill>
                  <a:schemeClr val="tx1"/>
                </a:solidFill>
                <a:latin typeface="Courier New" panose="02070309020205020404" pitchFamily="49" charset="0"/>
                <a:cs typeface="Courier New" panose="02070309020205020404" pitchFamily="49" charset="0"/>
              </a:rPr>
              <a:t>del_Begin</a:t>
            </a:r>
            <a:r>
              <a:rPr lang="en-US" sz="1800" dirty="0" smtClean="0">
                <a:solidFill>
                  <a:schemeClr val="tx1"/>
                </a:solidFill>
                <a:latin typeface="Courier New" panose="02070309020205020404" pitchFamily="49" charset="0"/>
                <a:cs typeface="Courier New" panose="02070309020205020404" pitchFamily="49" charset="0"/>
              </a:rPr>
              <a:t>()</a:t>
            </a:r>
          </a:p>
          <a:p>
            <a:r>
              <a:rPr lang="en-US" sz="18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smtClean="0">
                <a:solidFill>
                  <a:schemeClr val="tx1"/>
                </a:solidFill>
                <a:latin typeface="Courier New" panose="02070309020205020404" pitchFamily="49" charset="0"/>
                <a:cs typeface="Courier New" panose="02070309020205020404" pitchFamily="49" charset="0"/>
              </a:rPr>
              <a:t>    node *temp;</a:t>
            </a:r>
          </a:p>
          <a:p>
            <a:pPr marL="34290" indent="0">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smtClean="0">
                <a:solidFill>
                  <a:schemeClr val="tx1"/>
                </a:solidFill>
                <a:latin typeface="Courier New" panose="02070309020205020404" pitchFamily="49" charset="0"/>
                <a:cs typeface="Courier New" panose="02070309020205020404" pitchFamily="49" charset="0"/>
              </a:rPr>
              <a:t>   temp=start;</a:t>
            </a:r>
          </a:p>
          <a:p>
            <a:pPr marL="34290" indent="0">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smtClean="0">
                <a:solidFill>
                  <a:schemeClr val="tx1"/>
                </a:solidFill>
                <a:latin typeface="Courier New" panose="02070309020205020404" pitchFamily="49" charset="0"/>
                <a:cs typeface="Courier New" panose="02070309020205020404" pitchFamily="49" charset="0"/>
              </a:rPr>
              <a:t>   start=temp-&gt;next;</a:t>
            </a:r>
          </a:p>
          <a:p>
            <a:pPr marL="34290" indent="0">
              <a:buNone/>
            </a:pPr>
            <a:r>
              <a:rPr lang="en-US" sz="1800" dirty="0" smtClean="0">
                <a:solidFill>
                  <a:schemeClr val="tx1"/>
                </a:solidFill>
                <a:latin typeface="Courier New" panose="02070309020205020404" pitchFamily="49" charset="0"/>
                <a:cs typeface="Courier New" panose="02070309020205020404" pitchFamily="49" charset="0"/>
              </a:rPr>
              <a:t>    free(temp);</a:t>
            </a:r>
          </a:p>
          <a:p>
            <a:pPr marL="34290" indent="0">
              <a:buNone/>
            </a:pPr>
            <a:r>
              <a:rPr lang="en-US" sz="1800" dirty="0" smtClean="0">
                <a:solidFill>
                  <a:schemeClr val="tx1"/>
                </a:solidFill>
                <a:latin typeface="Courier New" panose="02070309020205020404" pitchFamily="49" charset="0"/>
                <a:cs typeface="Courier New" panose="02070309020205020404" pitchFamily="49" charset="0"/>
              </a:rPr>
              <a:t>}</a:t>
            </a:r>
          </a:p>
          <a:p>
            <a:pPr marL="34290" indent="0">
              <a:buNone/>
            </a:pPr>
            <a:endParaRPr lang="en-US" sz="1800" dirty="0">
              <a:solidFill>
                <a:schemeClr val="tx1"/>
              </a:solidFill>
              <a:latin typeface="Courier New" panose="02070309020205020404" pitchFamily="49" charset="0"/>
              <a:cs typeface="Courier New" panose="02070309020205020404" pitchFamily="49" charset="0"/>
            </a:endParaRPr>
          </a:p>
        </p:txBody>
      </p:sp>
      <p:grpSp>
        <p:nvGrpSpPr>
          <p:cNvPr id="4" name="Group 25599"/>
          <p:cNvGrpSpPr>
            <a:grpSpLocks/>
          </p:cNvGrpSpPr>
          <p:nvPr/>
        </p:nvGrpSpPr>
        <p:grpSpPr bwMode="auto">
          <a:xfrm>
            <a:off x="849648" y="4495800"/>
            <a:ext cx="6376988" cy="660400"/>
            <a:chOff x="1877162" y="4690884"/>
            <a:chExt cx="6375884" cy="659785"/>
          </a:xfrm>
        </p:grpSpPr>
        <p:sp>
          <p:nvSpPr>
            <p:cNvPr id="5" name="Rectangle 43"/>
            <p:cNvSpPr>
              <a:spLocks noChangeArrowheads="1"/>
            </p:cNvSpPr>
            <p:nvPr/>
          </p:nvSpPr>
          <p:spPr bwMode="auto">
            <a:xfrm>
              <a:off x="2616666" y="4690884"/>
              <a:ext cx="632096"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grpSp>
          <p:nvGrpSpPr>
            <p:cNvPr id="6" name="Group 44"/>
            <p:cNvGrpSpPr>
              <a:grpSpLocks/>
            </p:cNvGrpSpPr>
            <p:nvPr/>
          </p:nvGrpSpPr>
          <p:grpSpPr bwMode="auto">
            <a:xfrm>
              <a:off x="1877162" y="4690884"/>
              <a:ext cx="726198" cy="609600"/>
              <a:chOff x="1728" y="2880"/>
              <a:chExt cx="384" cy="384"/>
            </a:xfrm>
            <a:solidFill>
              <a:srgbClr val="FF9900"/>
            </a:solidFill>
          </p:grpSpPr>
          <p:sp>
            <p:nvSpPr>
              <p:cNvPr id="17"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18" name="Text Box 46"/>
              <p:cNvSpPr txBox="1">
                <a:spLocks noChangeArrowheads="1"/>
              </p:cNvSpPr>
              <p:nvPr/>
            </p:nvSpPr>
            <p:spPr bwMode="auto">
              <a:xfrm>
                <a:off x="1864" y="2966"/>
                <a:ext cx="116"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latin typeface="Tahoma" panose="020B0604030504040204" pitchFamily="34" charset="0"/>
                    <a:cs typeface="方正舒体"/>
                  </a:rPr>
                  <a:t>A</a:t>
                </a:r>
              </a:p>
            </p:txBody>
          </p:sp>
        </p:grpSp>
        <p:sp>
          <p:nvSpPr>
            <p:cNvPr id="7" name="Rectangle 43"/>
            <p:cNvSpPr>
              <a:spLocks noChangeArrowheads="1"/>
            </p:cNvSpPr>
            <p:nvPr/>
          </p:nvSpPr>
          <p:spPr bwMode="auto">
            <a:xfrm>
              <a:off x="4381955" y="4724400"/>
              <a:ext cx="602471"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grpSp>
          <p:nvGrpSpPr>
            <p:cNvPr id="8" name="Group 44"/>
            <p:cNvGrpSpPr>
              <a:grpSpLocks/>
            </p:cNvGrpSpPr>
            <p:nvPr/>
          </p:nvGrpSpPr>
          <p:grpSpPr bwMode="auto">
            <a:xfrm>
              <a:off x="3677110" y="4724400"/>
              <a:ext cx="692162" cy="609600"/>
              <a:chOff x="1728" y="2880"/>
              <a:chExt cx="384" cy="384"/>
            </a:xfrm>
            <a:solidFill>
              <a:srgbClr val="FF9900"/>
            </a:solidFill>
          </p:grpSpPr>
          <p:sp>
            <p:nvSpPr>
              <p:cNvPr id="15"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16" name="Text Box 46"/>
              <p:cNvSpPr txBox="1">
                <a:spLocks noChangeArrowheads="1"/>
              </p:cNvSpPr>
              <p:nvPr/>
            </p:nvSpPr>
            <p:spPr bwMode="auto">
              <a:xfrm>
                <a:off x="1833" y="2966"/>
                <a:ext cx="178"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latin typeface="Tahoma" panose="020B0604030504040204" pitchFamily="34" charset="0"/>
                    <a:cs typeface="方正舒体"/>
                  </a:rPr>
                  <a:t>B</a:t>
                </a:r>
              </a:p>
            </p:txBody>
          </p:sp>
        </p:grpSp>
        <p:sp>
          <p:nvSpPr>
            <p:cNvPr id="9" name="Rectangle 43"/>
            <p:cNvSpPr>
              <a:spLocks noChangeArrowheads="1"/>
            </p:cNvSpPr>
            <p:nvPr/>
          </p:nvSpPr>
          <p:spPr bwMode="auto">
            <a:xfrm>
              <a:off x="6032887" y="4724400"/>
              <a:ext cx="602471"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grpSp>
          <p:nvGrpSpPr>
            <p:cNvPr id="10" name="Group 44"/>
            <p:cNvGrpSpPr>
              <a:grpSpLocks/>
            </p:cNvGrpSpPr>
            <p:nvPr/>
          </p:nvGrpSpPr>
          <p:grpSpPr bwMode="auto">
            <a:xfrm>
              <a:off x="5328042" y="4724400"/>
              <a:ext cx="692162" cy="609600"/>
              <a:chOff x="1728" y="2880"/>
              <a:chExt cx="384" cy="384"/>
            </a:xfrm>
            <a:solidFill>
              <a:srgbClr val="FF9900"/>
            </a:solidFill>
          </p:grpSpPr>
          <p:sp>
            <p:nvSpPr>
              <p:cNvPr id="13"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14" name="Text Box 46"/>
              <p:cNvSpPr txBox="1">
                <a:spLocks noChangeArrowheads="1"/>
              </p:cNvSpPr>
              <p:nvPr/>
            </p:nvSpPr>
            <p:spPr bwMode="auto">
              <a:xfrm>
                <a:off x="1833" y="2966"/>
                <a:ext cx="179"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latin typeface="Tahoma" panose="020B0604030504040204" pitchFamily="34" charset="0"/>
                    <a:cs typeface="方正舒体"/>
                  </a:rPr>
                  <a:t>C</a:t>
                </a:r>
              </a:p>
            </p:txBody>
          </p:sp>
        </p:grpSp>
        <p:sp>
          <p:nvSpPr>
            <p:cNvPr id="11" name="Rectangle 43"/>
            <p:cNvSpPr>
              <a:spLocks noChangeArrowheads="1"/>
            </p:cNvSpPr>
            <p:nvPr/>
          </p:nvSpPr>
          <p:spPr bwMode="auto">
            <a:xfrm>
              <a:off x="7650575" y="4741069"/>
              <a:ext cx="602471"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sp>
          <p:nvSpPr>
            <p:cNvPr id="12" name="Rectangle 45"/>
            <p:cNvSpPr>
              <a:spLocks noChangeArrowheads="1"/>
            </p:cNvSpPr>
            <p:nvPr/>
          </p:nvSpPr>
          <p:spPr bwMode="auto">
            <a:xfrm>
              <a:off x="6945730" y="4741069"/>
              <a:ext cx="692162" cy="609600"/>
            </a:xfrm>
            <a:prstGeom prst="rect">
              <a:avLst/>
            </a:prstGeom>
            <a:solidFill>
              <a:srgbClr val="FF9900"/>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D</a:t>
              </a:r>
            </a:p>
          </p:txBody>
        </p:sp>
      </p:grpSp>
      <p:cxnSp>
        <p:nvCxnSpPr>
          <p:cNvPr id="19" name="Straight Arrow Connector 18"/>
          <p:cNvCxnSpPr/>
          <p:nvPr/>
        </p:nvCxnSpPr>
        <p:spPr>
          <a:xfrm flipV="1">
            <a:off x="2187542" y="4780076"/>
            <a:ext cx="430213" cy="174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548775" y="4825699"/>
            <a:ext cx="430213" cy="174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870913" y="4800105"/>
            <a:ext cx="430213" cy="174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271208" y="4289822"/>
            <a:ext cx="669371" cy="9394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1223074" y="4365756"/>
            <a:ext cx="769181" cy="86356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474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143"/>
            <a:ext cx="7406640" cy="1356360"/>
          </a:xfrm>
        </p:spPr>
        <p:txBody>
          <a:bodyPr>
            <a:normAutofit/>
          </a:bodyPr>
          <a:lstStyle/>
          <a:p>
            <a:r>
              <a:rPr lang="en-US" sz="3200" dirty="0" smtClean="0">
                <a:solidFill>
                  <a:schemeClr val="tx1"/>
                </a:solidFill>
              </a:rPr>
              <a:t>Deletion from Position</a:t>
            </a:r>
            <a:endParaRPr lang="en-US" sz="3200" dirty="0">
              <a:solidFill>
                <a:schemeClr val="tx1"/>
              </a:solidFill>
            </a:endParaRPr>
          </a:p>
        </p:txBody>
      </p:sp>
      <p:sp>
        <p:nvSpPr>
          <p:cNvPr id="3" name="Content Placeholder 2"/>
          <p:cNvSpPr>
            <a:spLocks noGrp="1"/>
          </p:cNvSpPr>
          <p:nvPr>
            <p:ph idx="1"/>
          </p:nvPr>
        </p:nvSpPr>
        <p:spPr>
          <a:xfrm>
            <a:off x="609600" y="1066800"/>
            <a:ext cx="7404653" cy="4038600"/>
          </a:xfrm>
        </p:spPr>
        <p:txBody>
          <a:bodyPr>
            <a:noAutofit/>
          </a:bodyPr>
          <a:lstStyle/>
          <a:p>
            <a:pPr marL="34290" indent="0">
              <a:buNone/>
            </a:pPr>
            <a:r>
              <a:rPr lang="en-US" sz="1800" dirty="0">
                <a:solidFill>
                  <a:schemeClr val="tx1"/>
                </a:solidFill>
                <a:latin typeface="Courier New" panose="02070309020205020404" pitchFamily="49" charset="0"/>
                <a:cs typeface="Courier New" panose="02070309020205020404" pitchFamily="49" charset="0"/>
              </a:rPr>
              <a:t>v</a:t>
            </a:r>
            <a:r>
              <a:rPr lang="en-US" sz="1800" dirty="0" smtClean="0">
                <a:solidFill>
                  <a:schemeClr val="tx1"/>
                </a:solidFill>
                <a:latin typeface="Courier New" panose="02070309020205020404" pitchFamily="49" charset="0"/>
                <a:cs typeface="Courier New" panose="02070309020205020404" pitchFamily="49" charset="0"/>
              </a:rPr>
              <a:t>oid </a:t>
            </a:r>
            <a:r>
              <a:rPr lang="en-US" sz="1800" dirty="0" err="1" smtClean="0">
                <a:solidFill>
                  <a:schemeClr val="tx1"/>
                </a:solidFill>
                <a:latin typeface="Courier New" panose="02070309020205020404" pitchFamily="49" charset="0"/>
                <a:cs typeface="Courier New" panose="02070309020205020404" pitchFamily="49" charset="0"/>
              </a:rPr>
              <a:t>del_Pos</a:t>
            </a:r>
            <a:r>
              <a:rPr lang="en-US" sz="18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18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smtClean="0">
                <a:solidFill>
                  <a:schemeClr val="tx1"/>
                </a:solidFill>
                <a:latin typeface="Courier New" panose="02070309020205020404" pitchFamily="49" charset="0"/>
                <a:cs typeface="Courier New" panose="02070309020205020404" pitchFamily="49" charset="0"/>
              </a:rPr>
              <a:t>int</a:t>
            </a:r>
            <a:r>
              <a:rPr lang="en-US" sz="1800" dirty="0" smtClean="0">
                <a:solidFill>
                  <a:schemeClr val="tx1"/>
                </a:solidFill>
                <a:latin typeface="Courier New" panose="02070309020205020404" pitchFamily="49" charset="0"/>
                <a:cs typeface="Courier New" panose="02070309020205020404" pitchFamily="49" charset="0"/>
              </a:rPr>
              <a:t> </a:t>
            </a:r>
            <a:r>
              <a:rPr lang="en-US" sz="1800" dirty="0" err="1" smtClean="0">
                <a:solidFill>
                  <a:schemeClr val="tx1"/>
                </a:solidFill>
                <a:latin typeface="Courier New" panose="02070309020205020404" pitchFamily="49" charset="0"/>
                <a:cs typeface="Courier New" panose="02070309020205020404" pitchFamily="49" charset="0"/>
              </a:rPr>
              <a:t>pos,I</a:t>
            </a:r>
            <a:r>
              <a:rPr lang="en-US" sz="18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1800" dirty="0">
                <a:solidFill>
                  <a:schemeClr val="tx1"/>
                </a:solidFill>
                <a:latin typeface="Courier New" panose="02070309020205020404" pitchFamily="49" charset="0"/>
                <a:cs typeface="Courier New" panose="02070309020205020404" pitchFamily="49" charset="0"/>
              </a:rPr>
              <a:t>n</a:t>
            </a:r>
            <a:r>
              <a:rPr lang="en-US" sz="1800" dirty="0" smtClean="0">
                <a:solidFill>
                  <a:schemeClr val="tx1"/>
                </a:solidFill>
                <a:latin typeface="Courier New" panose="02070309020205020404" pitchFamily="49" charset="0"/>
                <a:cs typeface="Courier New" panose="02070309020205020404" pitchFamily="49" charset="0"/>
              </a:rPr>
              <a:t>ode *temp,*temp1;</a:t>
            </a:r>
          </a:p>
          <a:p>
            <a:pPr marL="34290" indent="0">
              <a:buNone/>
            </a:pPr>
            <a:r>
              <a:rPr lang="en-US" sz="1800" dirty="0" err="1">
                <a:solidFill>
                  <a:schemeClr val="tx1"/>
                </a:solidFill>
                <a:latin typeface="Courier New" panose="02070309020205020404" pitchFamily="49" charset="0"/>
                <a:cs typeface="Courier New" panose="02070309020205020404" pitchFamily="49" charset="0"/>
              </a:rPr>
              <a:t>c</a:t>
            </a:r>
            <a:r>
              <a:rPr lang="en-US" sz="1800" dirty="0" err="1" smtClean="0">
                <a:solidFill>
                  <a:schemeClr val="tx1"/>
                </a:solidFill>
                <a:latin typeface="Courier New" panose="02070309020205020404" pitchFamily="49" charset="0"/>
                <a:cs typeface="Courier New" panose="02070309020205020404" pitchFamily="49" charset="0"/>
              </a:rPr>
              <a:t>out</a:t>
            </a:r>
            <a:r>
              <a:rPr lang="en-US" sz="1800" dirty="0" smtClean="0">
                <a:solidFill>
                  <a:schemeClr val="tx1"/>
                </a:solidFill>
                <a:latin typeface="Courier New" panose="02070309020205020404" pitchFamily="49" charset="0"/>
                <a:cs typeface="Courier New" panose="02070309020205020404" pitchFamily="49" charset="0"/>
              </a:rPr>
              <a:t>&lt;&lt;“Enter </a:t>
            </a:r>
            <a:r>
              <a:rPr lang="en-US" sz="1800" dirty="0" err="1" smtClean="0">
                <a:solidFill>
                  <a:schemeClr val="tx1"/>
                </a:solidFill>
                <a:latin typeface="Courier New" panose="02070309020205020404" pitchFamily="49" charset="0"/>
                <a:cs typeface="Courier New" panose="02070309020205020404" pitchFamily="49" charset="0"/>
              </a:rPr>
              <a:t>postion</a:t>
            </a:r>
            <a:r>
              <a:rPr lang="en-US" sz="18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1800" dirty="0" err="1">
                <a:solidFill>
                  <a:schemeClr val="tx1"/>
                </a:solidFill>
                <a:latin typeface="Courier New" panose="02070309020205020404" pitchFamily="49" charset="0"/>
                <a:cs typeface="Courier New" panose="02070309020205020404" pitchFamily="49" charset="0"/>
              </a:rPr>
              <a:t>c</a:t>
            </a:r>
            <a:r>
              <a:rPr lang="en-US" sz="1800" dirty="0" err="1" smtClean="0">
                <a:solidFill>
                  <a:schemeClr val="tx1"/>
                </a:solidFill>
                <a:latin typeface="Courier New" panose="02070309020205020404" pitchFamily="49" charset="0"/>
                <a:cs typeface="Courier New" panose="02070309020205020404" pitchFamily="49" charset="0"/>
              </a:rPr>
              <a:t>in</a:t>
            </a:r>
            <a:r>
              <a:rPr lang="en-US" sz="1800" dirty="0" smtClean="0">
                <a:solidFill>
                  <a:schemeClr val="tx1"/>
                </a:solidFill>
                <a:latin typeface="Courier New" panose="02070309020205020404" pitchFamily="49" charset="0"/>
                <a:cs typeface="Courier New" panose="02070309020205020404" pitchFamily="49" charset="0"/>
              </a:rPr>
              <a:t>&gt;&gt;</a:t>
            </a:r>
            <a:r>
              <a:rPr lang="en-US" sz="1800" dirty="0" err="1" smtClean="0">
                <a:solidFill>
                  <a:schemeClr val="tx1"/>
                </a:solidFill>
                <a:latin typeface="Courier New" panose="02070309020205020404" pitchFamily="49" charset="0"/>
                <a:cs typeface="Courier New" panose="02070309020205020404" pitchFamily="49" charset="0"/>
              </a:rPr>
              <a:t>pos</a:t>
            </a:r>
            <a:r>
              <a:rPr lang="en-US" sz="18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1800" dirty="0">
                <a:solidFill>
                  <a:schemeClr val="tx1"/>
                </a:solidFill>
                <a:latin typeface="Courier New" panose="02070309020205020404" pitchFamily="49" charset="0"/>
                <a:cs typeface="Courier New" panose="02070309020205020404" pitchFamily="49" charset="0"/>
              </a:rPr>
              <a:t>w</a:t>
            </a:r>
            <a:r>
              <a:rPr lang="en-US" sz="1800" dirty="0" smtClean="0">
                <a:solidFill>
                  <a:schemeClr val="tx1"/>
                </a:solidFill>
                <a:latin typeface="Courier New" panose="02070309020205020404" pitchFamily="49" charset="0"/>
                <a:cs typeface="Courier New" panose="02070309020205020404" pitchFamily="49" charset="0"/>
              </a:rPr>
              <a:t>hile(</a:t>
            </a:r>
            <a:r>
              <a:rPr lang="en-US" sz="1800" dirty="0" err="1" smtClean="0">
                <a:solidFill>
                  <a:schemeClr val="tx1"/>
                </a:solidFill>
                <a:latin typeface="Courier New" panose="02070309020205020404" pitchFamily="49" charset="0"/>
                <a:cs typeface="Courier New" panose="02070309020205020404" pitchFamily="49" charset="0"/>
              </a:rPr>
              <a:t>i</a:t>
            </a:r>
            <a:r>
              <a:rPr lang="en-US" sz="1800" dirty="0" smtClean="0">
                <a:solidFill>
                  <a:schemeClr val="tx1"/>
                </a:solidFill>
                <a:latin typeface="Courier New" panose="02070309020205020404" pitchFamily="49" charset="0"/>
                <a:cs typeface="Courier New" panose="02070309020205020404" pitchFamily="49" charset="0"/>
              </a:rPr>
              <a:t>&lt;pos-1)</a:t>
            </a:r>
          </a:p>
          <a:p>
            <a:pPr marL="34290" indent="0">
              <a:buNone/>
            </a:pPr>
            <a:r>
              <a:rPr lang="en-US" sz="18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1800" dirty="0">
                <a:solidFill>
                  <a:schemeClr val="tx1"/>
                </a:solidFill>
                <a:latin typeface="Courier New" panose="02070309020205020404" pitchFamily="49" charset="0"/>
                <a:cs typeface="Courier New" panose="02070309020205020404" pitchFamily="49" charset="0"/>
              </a:rPr>
              <a:t>t</a:t>
            </a:r>
            <a:r>
              <a:rPr lang="en-US" sz="1800" dirty="0" smtClean="0">
                <a:solidFill>
                  <a:schemeClr val="tx1"/>
                </a:solidFill>
                <a:latin typeface="Courier New" panose="02070309020205020404" pitchFamily="49" charset="0"/>
                <a:cs typeface="Courier New" panose="02070309020205020404" pitchFamily="49" charset="0"/>
              </a:rPr>
              <a:t>emp=temp-&gt;next;</a:t>
            </a:r>
          </a:p>
          <a:p>
            <a:pPr marL="34290" indent="0">
              <a:buNone/>
            </a:pPr>
            <a:r>
              <a:rPr lang="en-US" sz="1800" dirty="0" err="1" smtClean="0">
                <a:solidFill>
                  <a:schemeClr val="tx1"/>
                </a:solidFill>
                <a:latin typeface="Courier New" panose="02070309020205020404" pitchFamily="49" charset="0"/>
                <a:cs typeface="Courier New" panose="02070309020205020404" pitchFamily="49" charset="0"/>
              </a:rPr>
              <a:t>i</a:t>
            </a:r>
            <a:r>
              <a:rPr lang="en-US" sz="18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1800" dirty="0" smtClean="0">
                <a:solidFill>
                  <a:schemeClr val="tx1"/>
                </a:solidFill>
                <a:latin typeface="Courier New" panose="02070309020205020404" pitchFamily="49" charset="0"/>
                <a:cs typeface="Courier New" panose="02070309020205020404" pitchFamily="49" charset="0"/>
              </a:rPr>
              <a:t>}</a:t>
            </a:r>
          </a:p>
          <a:p>
            <a:pPr marL="34290" indent="0">
              <a:buNone/>
            </a:pPr>
            <a:r>
              <a:rPr lang="en-US" sz="1800" dirty="0">
                <a:solidFill>
                  <a:schemeClr val="tx1"/>
                </a:solidFill>
                <a:latin typeface="Courier New" panose="02070309020205020404" pitchFamily="49" charset="0"/>
                <a:cs typeface="Courier New" panose="02070309020205020404" pitchFamily="49" charset="0"/>
              </a:rPr>
              <a:t>t</a:t>
            </a:r>
            <a:r>
              <a:rPr lang="en-US" sz="1800" dirty="0" smtClean="0">
                <a:solidFill>
                  <a:schemeClr val="tx1"/>
                </a:solidFill>
                <a:latin typeface="Courier New" panose="02070309020205020404" pitchFamily="49" charset="0"/>
                <a:cs typeface="Courier New" panose="02070309020205020404" pitchFamily="49" charset="0"/>
              </a:rPr>
              <a:t>emp1=temp-&gt;next;</a:t>
            </a:r>
          </a:p>
          <a:p>
            <a:pPr marL="34290" indent="0">
              <a:buNone/>
            </a:pPr>
            <a:r>
              <a:rPr lang="en-US" sz="1800" dirty="0">
                <a:solidFill>
                  <a:schemeClr val="tx1"/>
                </a:solidFill>
                <a:latin typeface="Courier New" panose="02070309020205020404" pitchFamily="49" charset="0"/>
                <a:cs typeface="Courier New" panose="02070309020205020404" pitchFamily="49" charset="0"/>
              </a:rPr>
              <a:t>t</a:t>
            </a:r>
            <a:r>
              <a:rPr lang="en-US" sz="1800" dirty="0" smtClean="0">
                <a:solidFill>
                  <a:schemeClr val="tx1"/>
                </a:solidFill>
                <a:latin typeface="Courier New" panose="02070309020205020404" pitchFamily="49" charset="0"/>
                <a:cs typeface="Courier New" panose="02070309020205020404" pitchFamily="49" charset="0"/>
              </a:rPr>
              <a:t>emp-&gt;next=temp1-&gt;next;</a:t>
            </a:r>
          </a:p>
          <a:p>
            <a:pPr marL="34290" indent="0">
              <a:buNone/>
            </a:pPr>
            <a:r>
              <a:rPr lang="en-US" sz="1800" dirty="0">
                <a:solidFill>
                  <a:schemeClr val="tx1"/>
                </a:solidFill>
                <a:latin typeface="Courier New" panose="02070309020205020404" pitchFamily="49" charset="0"/>
                <a:cs typeface="Courier New" panose="02070309020205020404" pitchFamily="49" charset="0"/>
              </a:rPr>
              <a:t>f</a:t>
            </a:r>
            <a:r>
              <a:rPr lang="en-US" sz="1800" dirty="0" smtClean="0">
                <a:solidFill>
                  <a:schemeClr val="tx1"/>
                </a:solidFill>
                <a:latin typeface="Courier New" panose="02070309020205020404" pitchFamily="49" charset="0"/>
                <a:cs typeface="Courier New" panose="02070309020205020404" pitchFamily="49" charset="0"/>
              </a:rPr>
              <a:t>ree(temp1);</a:t>
            </a:r>
            <a:endParaRPr lang="en-US" sz="1800" dirty="0">
              <a:solidFill>
                <a:schemeClr val="tx1"/>
              </a:solidFill>
              <a:latin typeface="Courier New" panose="02070309020205020404" pitchFamily="49" charset="0"/>
              <a:cs typeface="Courier New" panose="02070309020205020404" pitchFamily="49" charset="0"/>
            </a:endParaRPr>
          </a:p>
        </p:txBody>
      </p:sp>
      <p:grpSp>
        <p:nvGrpSpPr>
          <p:cNvPr id="4" name="Group 25599"/>
          <p:cNvGrpSpPr>
            <a:grpSpLocks/>
          </p:cNvGrpSpPr>
          <p:nvPr/>
        </p:nvGrpSpPr>
        <p:grpSpPr bwMode="auto">
          <a:xfrm>
            <a:off x="2667000" y="3086100"/>
            <a:ext cx="6300788" cy="660400"/>
            <a:chOff x="1877162" y="4690884"/>
            <a:chExt cx="6375884" cy="659785"/>
          </a:xfrm>
        </p:grpSpPr>
        <p:sp>
          <p:nvSpPr>
            <p:cNvPr id="5" name="Rectangle 43"/>
            <p:cNvSpPr>
              <a:spLocks noChangeArrowheads="1"/>
            </p:cNvSpPr>
            <p:nvPr/>
          </p:nvSpPr>
          <p:spPr bwMode="auto">
            <a:xfrm>
              <a:off x="2616666" y="4690884"/>
              <a:ext cx="632096"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grpSp>
          <p:nvGrpSpPr>
            <p:cNvPr id="6" name="Group 44"/>
            <p:cNvGrpSpPr>
              <a:grpSpLocks/>
            </p:cNvGrpSpPr>
            <p:nvPr/>
          </p:nvGrpSpPr>
          <p:grpSpPr bwMode="auto">
            <a:xfrm>
              <a:off x="1877162" y="4690884"/>
              <a:ext cx="726198" cy="609600"/>
              <a:chOff x="1728" y="2880"/>
              <a:chExt cx="384" cy="384"/>
            </a:xfrm>
            <a:solidFill>
              <a:srgbClr val="FF9900"/>
            </a:solidFill>
          </p:grpSpPr>
          <p:sp>
            <p:nvSpPr>
              <p:cNvPr id="17"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18" name="Text Box 46"/>
              <p:cNvSpPr txBox="1">
                <a:spLocks noChangeArrowheads="1"/>
              </p:cNvSpPr>
              <p:nvPr/>
            </p:nvSpPr>
            <p:spPr bwMode="auto">
              <a:xfrm>
                <a:off x="1864" y="2966"/>
                <a:ext cx="116"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latin typeface="Tahoma" panose="020B0604030504040204" pitchFamily="34" charset="0"/>
                    <a:cs typeface="方正舒体"/>
                  </a:rPr>
                  <a:t>A</a:t>
                </a:r>
              </a:p>
            </p:txBody>
          </p:sp>
        </p:grpSp>
        <p:sp>
          <p:nvSpPr>
            <p:cNvPr id="7" name="Rectangle 43"/>
            <p:cNvSpPr>
              <a:spLocks noChangeArrowheads="1"/>
            </p:cNvSpPr>
            <p:nvPr/>
          </p:nvSpPr>
          <p:spPr bwMode="auto">
            <a:xfrm>
              <a:off x="4381955" y="4724400"/>
              <a:ext cx="602471"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grpSp>
          <p:nvGrpSpPr>
            <p:cNvPr id="8" name="Group 44"/>
            <p:cNvGrpSpPr>
              <a:grpSpLocks/>
            </p:cNvGrpSpPr>
            <p:nvPr/>
          </p:nvGrpSpPr>
          <p:grpSpPr bwMode="auto">
            <a:xfrm>
              <a:off x="3677110" y="4724400"/>
              <a:ext cx="692162" cy="609600"/>
              <a:chOff x="1728" y="2880"/>
              <a:chExt cx="384" cy="384"/>
            </a:xfrm>
            <a:solidFill>
              <a:srgbClr val="FF9900"/>
            </a:solidFill>
          </p:grpSpPr>
          <p:sp>
            <p:nvSpPr>
              <p:cNvPr id="15"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16" name="Text Box 46"/>
              <p:cNvSpPr txBox="1">
                <a:spLocks noChangeArrowheads="1"/>
              </p:cNvSpPr>
              <p:nvPr/>
            </p:nvSpPr>
            <p:spPr bwMode="auto">
              <a:xfrm>
                <a:off x="1833" y="2966"/>
                <a:ext cx="178"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latin typeface="Tahoma" panose="020B0604030504040204" pitchFamily="34" charset="0"/>
                    <a:cs typeface="方正舒体"/>
                  </a:rPr>
                  <a:t>B</a:t>
                </a:r>
              </a:p>
            </p:txBody>
          </p:sp>
        </p:grpSp>
        <p:sp>
          <p:nvSpPr>
            <p:cNvPr id="9" name="Rectangle 43"/>
            <p:cNvSpPr>
              <a:spLocks noChangeArrowheads="1"/>
            </p:cNvSpPr>
            <p:nvPr/>
          </p:nvSpPr>
          <p:spPr bwMode="auto">
            <a:xfrm>
              <a:off x="6032887" y="4724400"/>
              <a:ext cx="602471"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grpSp>
          <p:nvGrpSpPr>
            <p:cNvPr id="10" name="Group 44"/>
            <p:cNvGrpSpPr>
              <a:grpSpLocks/>
            </p:cNvGrpSpPr>
            <p:nvPr/>
          </p:nvGrpSpPr>
          <p:grpSpPr bwMode="auto">
            <a:xfrm>
              <a:off x="5328042" y="4724400"/>
              <a:ext cx="692162" cy="609600"/>
              <a:chOff x="1728" y="2880"/>
              <a:chExt cx="384" cy="384"/>
            </a:xfrm>
            <a:solidFill>
              <a:srgbClr val="FF9900"/>
            </a:solidFill>
          </p:grpSpPr>
          <p:sp>
            <p:nvSpPr>
              <p:cNvPr id="13" name="Rectangle 45"/>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latin typeface="Calibri" panose="020F0502020204030204" pitchFamily="34" charset="0"/>
                </a:endParaRPr>
              </a:p>
            </p:txBody>
          </p:sp>
          <p:sp>
            <p:nvSpPr>
              <p:cNvPr id="14" name="Text Box 46"/>
              <p:cNvSpPr txBox="1">
                <a:spLocks noChangeArrowheads="1"/>
              </p:cNvSpPr>
              <p:nvPr/>
            </p:nvSpPr>
            <p:spPr bwMode="auto">
              <a:xfrm>
                <a:off x="1833" y="2966"/>
                <a:ext cx="179"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zh-CN" sz="1800" dirty="0" smtClean="0">
                    <a:latin typeface="Tahoma" panose="020B0604030504040204" pitchFamily="34" charset="0"/>
                    <a:cs typeface="方正舒体"/>
                  </a:rPr>
                  <a:t>C</a:t>
                </a:r>
              </a:p>
            </p:txBody>
          </p:sp>
        </p:grpSp>
        <p:sp>
          <p:nvSpPr>
            <p:cNvPr id="11" name="Rectangle 43"/>
            <p:cNvSpPr>
              <a:spLocks noChangeArrowheads="1"/>
            </p:cNvSpPr>
            <p:nvPr/>
          </p:nvSpPr>
          <p:spPr bwMode="auto">
            <a:xfrm>
              <a:off x="7650575" y="4741069"/>
              <a:ext cx="602471"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Next</a:t>
              </a:r>
            </a:p>
          </p:txBody>
        </p:sp>
        <p:sp>
          <p:nvSpPr>
            <p:cNvPr id="12" name="Rectangle 45"/>
            <p:cNvSpPr>
              <a:spLocks noChangeArrowheads="1"/>
            </p:cNvSpPr>
            <p:nvPr/>
          </p:nvSpPr>
          <p:spPr bwMode="auto">
            <a:xfrm>
              <a:off x="6945730" y="4741069"/>
              <a:ext cx="692162" cy="609600"/>
            </a:xfrm>
            <a:prstGeom prst="rect">
              <a:avLst/>
            </a:prstGeom>
            <a:solidFill>
              <a:srgbClr val="FF9900"/>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alibri" panose="020F0502020204030204" pitchFamily="34" charset="0"/>
                </a:rPr>
                <a:t>D</a:t>
              </a:r>
            </a:p>
          </p:txBody>
        </p:sp>
      </p:grpSp>
      <p:cxnSp>
        <p:nvCxnSpPr>
          <p:cNvPr id="19" name="Straight Arrow Connector 18"/>
          <p:cNvCxnSpPr/>
          <p:nvPr/>
        </p:nvCxnSpPr>
        <p:spPr>
          <a:xfrm flipV="1">
            <a:off x="3914781" y="3390405"/>
            <a:ext cx="430213" cy="174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664271" y="3372942"/>
            <a:ext cx="430213" cy="174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326860" y="3441415"/>
            <a:ext cx="430213" cy="174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288062" y="2900151"/>
            <a:ext cx="669371" cy="9394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6239928" y="2976085"/>
            <a:ext cx="769181" cy="86356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125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28600"/>
            <a:ext cx="8229600" cy="1143000"/>
          </a:xfrm>
        </p:spPr>
        <p:txBody>
          <a:bodyPr/>
          <a:lstStyle/>
          <a:p>
            <a:pPr eaLnBrk="1" fontAlgn="auto" hangingPunct="1">
              <a:spcAft>
                <a:spcPts val="0"/>
              </a:spcAft>
              <a:defRPr/>
            </a:pPr>
            <a:r>
              <a:rPr lang="en-US" altLang="zh-CN" dirty="0" smtClean="0">
                <a:solidFill>
                  <a:schemeClr val="tx1"/>
                </a:solidFill>
                <a:cs typeface="SimSun" pitchFamily="2" charset="-122"/>
              </a:rPr>
              <a:t>Variations of Linked Lists</a:t>
            </a:r>
            <a:endParaRPr lang="en-US" dirty="0" smtClean="0">
              <a:solidFill>
                <a:schemeClr val="tx1"/>
              </a:solidFill>
              <a:ea typeface="隶书"/>
              <a:cs typeface="SimSun" pitchFamily="2" charset="-122"/>
            </a:endParaRPr>
          </a:p>
        </p:txBody>
      </p:sp>
      <p:sp>
        <p:nvSpPr>
          <p:cNvPr id="32771" name="Rectangle 3"/>
          <p:cNvSpPr>
            <a:spLocks noGrp="1" noChangeArrowheads="1"/>
          </p:cNvSpPr>
          <p:nvPr>
            <p:ph idx="1"/>
          </p:nvPr>
        </p:nvSpPr>
        <p:spPr>
          <a:xfrm>
            <a:off x="515257" y="1371600"/>
            <a:ext cx="7848600" cy="4495800"/>
          </a:xfrm>
        </p:spPr>
        <p:txBody>
          <a:bodyPr/>
          <a:lstStyle/>
          <a:p>
            <a:pPr eaLnBrk="1" hangingPunct="1"/>
            <a:r>
              <a:rPr lang="en-US" altLang="en-US" b="1" i="1" dirty="0" smtClean="0">
                <a:solidFill>
                  <a:schemeClr val="hlink"/>
                </a:solidFill>
              </a:rPr>
              <a:t>Circular linked lists</a:t>
            </a:r>
          </a:p>
          <a:p>
            <a:pPr lvl="1" eaLnBrk="1" hangingPunct="1"/>
            <a:r>
              <a:rPr lang="en-US" altLang="en-US" sz="2000" dirty="0" smtClean="0">
                <a:solidFill>
                  <a:schemeClr val="tx1"/>
                </a:solidFill>
              </a:rPr>
              <a:t>The last node points to the first node of the list</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a:p>
          <a:p>
            <a:pPr lvl="1" eaLnBrk="1" hangingPunct="1"/>
            <a:endParaRPr lang="en-US" altLang="en-US" dirty="0" smtClean="0"/>
          </a:p>
          <a:p>
            <a:pPr lvl="1" eaLnBrk="1" hangingPunct="1"/>
            <a:r>
              <a:rPr lang="en-US" altLang="en-US" sz="2000" dirty="0" smtClean="0">
                <a:solidFill>
                  <a:schemeClr val="tx1"/>
                </a:solidFill>
              </a:rPr>
              <a:t>How do we know when we have finished traversing the list? (Tip: check if the pointer of the current node is equal to the head.)</a:t>
            </a:r>
          </a:p>
        </p:txBody>
      </p:sp>
      <p:sp>
        <p:nvSpPr>
          <p:cNvPr id="32772" name="Rectangle 4"/>
          <p:cNvSpPr>
            <a:spLocks noChangeArrowheads="1"/>
          </p:cNvSpPr>
          <p:nvPr/>
        </p:nvSpPr>
        <p:spPr bwMode="auto">
          <a:xfrm>
            <a:off x="3352800" y="3336925"/>
            <a:ext cx="609600" cy="609600"/>
          </a:xfrm>
          <a:prstGeom prst="rect">
            <a:avLst/>
          </a:prstGeom>
          <a:solidFill>
            <a:srgbClr val="FFC000"/>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32773" name="Line 5"/>
          <p:cNvSpPr>
            <a:spLocks noChangeShapeType="1"/>
          </p:cNvSpPr>
          <p:nvPr/>
        </p:nvSpPr>
        <p:spPr bwMode="auto">
          <a:xfrm flipV="1">
            <a:off x="3657600" y="3641725"/>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74" name="Rectangle 6"/>
          <p:cNvSpPr>
            <a:spLocks noChangeArrowheads="1"/>
          </p:cNvSpPr>
          <p:nvPr/>
        </p:nvSpPr>
        <p:spPr bwMode="auto">
          <a:xfrm>
            <a:off x="5181600" y="3336925"/>
            <a:ext cx="609600" cy="609600"/>
          </a:xfrm>
          <a:prstGeom prst="rect">
            <a:avLst/>
          </a:prstGeom>
          <a:solidFill>
            <a:srgbClr val="FFC000"/>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32775" name="Line 7"/>
          <p:cNvSpPr>
            <a:spLocks noChangeShapeType="1"/>
          </p:cNvSpPr>
          <p:nvPr/>
        </p:nvSpPr>
        <p:spPr bwMode="auto">
          <a:xfrm flipV="1">
            <a:off x="5486400" y="3641725"/>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76" name="Rectangle 8"/>
          <p:cNvSpPr>
            <a:spLocks noChangeArrowheads="1"/>
          </p:cNvSpPr>
          <p:nvPr/>
        </p:nvSpPr>
        <p:spPr bwMode="auto">
          <a:xfrm>
            <a:off x="7010400" y="3336925"/>
            <a:ext cx="609600" cy="609600"/>
          </a:xfrm>
          <a:prstGeom prst="rect">
            <a:avLst/>
          </a:prstGeom>
          <a:solidFill>
            <a:srgbClr val="FFC000"/>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pSp>
        <p:nvGrpSpPr>
          <p:cNvPr id="31753" name="Group 9"/>
          <p:cNvGrpSpPr>
            <a:grpSpLocks/>
          </p:cNvGrpSpPr>
          <p:nvPr/>
        </p:nvGrpSpPr>
        <p:grpSpPr bwMode="auto">
          <a:xfrm>
            <a:off x="2743200" y="3336925"/>
            <a:ext cx="609600" cy="609600"/>
            <a:chOff x="1728" y="2880"/>
            <a:chExt cx="384" cy="384"/>
          </a:xfrm>
          <a:solidFill>
            <a:schemeClr val="accent2">
              <a:lumMod val="75000"/>
            </a:schemeClr>
          </a:solidFill>
        </p:grpSpPr>
        <p:sp>
          <p:nvSpPr>
            <p:cNvPr id="31766" name="Rectangle 10"/>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p>
          </p:txBody>
        </p:sp>
        <p:sp>
          <p:nvSpPr>
            <p:cNvPr id="31767" name="Text Box 11"/>
            <p:cNvSpPr txBox="1">
              <a:spLocks noChangeArrowheads="1"/>
            </p:cNvSpPr>
            <p:nvPr/>
          </p:nvSpPr>
          <p:spPr bwMode="auto">
            <a:xfrm>
              <a:off x="1819" y="2966"/>
              <a:ext cx="212" cy="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en-US" sz="1800" smtClean="0">
                  <a:solidFill>
                    <a:schemeClr val="bg1"/>
                  </a:solidFill>
                  <a:latin typeface="Tahoma" panose="020B0604030504040204" pitchFamily="34" charset="0"/>
                </a:rPr>
                <a:t>A</a:t>
              </a:r>
            </a:p>
          </p:txBody>
        </p:sp>
      </p:grpSp>
      <p:sp>
        <p:nvSpPr>
          <p:cNvPr id="32778" name="Rectangle 12"/>
          <p:cNvSpPr>
            <a:spLocks noChangeArrowheads="1"/>
          </p:cNvSpPr>
          <p:nvPr/>
        </p:nvSpPr>
        <p:spPr bwMode="auto">
          <a:xfrm>
            <a:off x="1524000" y="3330575"/>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32779" name="Line 13"/>
          <p:cNvSpPr>
            <a:spLocks noChangeShapeType="1"/>
          </p:cNvSpPr>
          <p:nvPr/>
        </p:nvSpPr>
        <p:spPr bwMode="auto">
          <a:xfrm flipV="1">
            <a:off x="1828800" y="3641725"/>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80" name="Text Box 14"/>
          <p:cNvSpPr txBox="1">
            <a:spLocks noChangeArrowheads="1"/>
          </p:cNvSpPr>
          <p:nvPr/>
        </p:nvSpPr>
        <p:spPr bwMode="auto">
          <a:xfrm>
            <a:off x="939373" y="3971925"/>
            <a:ext cx="712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latin typeface="Tahoma" panose="020B0604030504040204" pitchFamily="34" charset="0"/>
              </a:rPr>
              <a:t>Head</a:t>
            </a:r>
          </a:p>
        </p:txBody>
      </p:sp>
      <p:grpSp>
        <p:nvGrpSpPr>
          <p:cNvPr id="31757" name="Group 15"/>
          <p:cNvGrpSpPr>
            <a:grpSpLocks/>
          </p:cNvGrpSpPr>
          <p:nvPr/>
        </p:nvGrpSpPr>
        <p:grpSpPr bwMode="auto">
          <a:xfrm>
            <a:off x="4587875" y="3325019"/>
            <a:ext cx="609600" cy="609600"/>
            <a:chOff x="1728" y="2880"/>
            <a:chExt cx="384" cy="384"/>
          </a:xfrm>
          <a:solidFill>
            <a:schemeClr val="accent2">
              <a:lumMod val="75000"/>
            </a:schemeClr>
          </a:solidFill>
        </p:grpSpPr>
        <p:sp>
          <p:nvSpPr>
            <p:cNvPr id="31764" name="Rectangle 16"/>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p>
          </p:txBody>
        </p:sp>
        <p:sp>
          <p:nvSpPr>
            <p:cNvPr id="31765" name="Text Box 17"/>
            <p:cNvSpPr txBox="1">
              <a:spLocks noChangeArrowheads="1"/>
            </p:cNvSpPr>
            <p:nvPr/>
          </p:nvSpPr>
          <p:spPr bwMode="auto">
            <a:xfrm>
              <a:off x="1820" y="2966"/>
              <a:ext cx="210" cy="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en-US" sz="1800" dirty="0" smtClean="0">
                  <a:solidFill>
                    <a:schemeClr val="bg1"/>
                  </a:solidFill>
                  <a:latin typeface="Tahoma" panose="020B0604030504040204" pitchFamily="34" charset="0"/>
                </a:rPr>
                <a:t>B</a:t>
              </a:r>
            </a:p>
          </p:txBody>
        </p:sp>
      </p:grpSp>
      <p:grpSp>
        <p:nvGrpSpPr>
          <p:cNvPr id="31758" name="Group 18"/>
          <p:cNvGrpSpPr>
            <a:grpSpLocks/>
          </p:cNvGrpSpPr>
          <p:nvPr/>
        </p:nvGrpSpPr>
        <p:grpSpPr bwMode="auto">
          <a:xfrm>
            <a:off x="6400800" y="3336925"/>
            <a:ext cx="609600" cy="609600"/>
            <a:chOff x="1728" y="2880"/>
            <a:chExt cx="384" cy="384"/>
          </a:xfrm>
          <a:solidFill>
            <a:schemeClr val="accent2">
              <a:lumMod val="75000"/>
            </a:schemeClr>
          </a:solidFill>
        </p:grpSpPr>
        <p:sp>
          <p:nvSpPr>
            <p:cNvPr id="31762" name="Rectangle 19"/>
            <p:cNvSpPr>
              <a:spLocks noChangeArrowheads="1"/>
            </p:cNvSpPr>
            <p:nvPr/>
          </p:nvSpPr>
          <p:spPr bwMode="auto">
            <a:xfrm>
              <a:off x="1728" y="2880"/>
              <a:ext cx="384" cy="384"/>
            </a:xfrm>
            <a:prstGeom prst="rect">
              <a:avLst/>
            </a:prstGeom>
            <a:grp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defRPr/>
              </a:pPr>
              <a:endParaRPr lang="en-US" altLang="en-US" sz="1800" smtClean="0"/>
            </a:p>
          </p:txBody>
        </p:sp>
        <p:sp>
          <p:nvSpPr>
            <p:cNvPr id="31763" name="Text Box 20"/>
            <p:cNvSpPr txBox="1">
              <a:spLocks noChangeArrowheads="1"/>
            </p:cNvSpPr>
            <p:nvPr/>
          </p:nvSpPr>
          <p:spPr bwMode="auto">
            <a:xfrm>
              <a:off x="1819" y="2966"/>
              <a:ext cx="212" cy="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defRPr/>
              </a:pPr>
              <a:r>
                <a:rPr lang="en-US" altLang="en-US" sz="1800" smtClean="0">
                  <a:solidFill>
                    <a:schemeClr val="bg1"/>
                  </a:solidFill>
                  <a:latin typeface="Tahoma" panose="020B0604030504040204" pitchFamily="34" charset="0"/>
                </a:rPr>
                <a:t>C</a:t>
              </a:r>
            </a:p>
          </p:txBody>
        </p:sp>
      </p:grpSp>
      <p:sp>
        <p:nvSpPr>
          <p:cNvPr id="32783" name="Line 21"/>
          <p:cNvSpPr>
            <a:spLocks noChangeShapeType="1"/>
          </p:cNvSpPr>
          <p:nvPr/>
        </p:nvSpPr>
        <p:spPr bwMode="auto">
          <a:xfrm flipV="1">
            <a:off x="7299325" y="2967038"/>
            <a:ext cx="1588" cy="715962"/>
          </a:xfrm>
          <a:prstGeom prst="line">
            <a:avLst/>
          </a:prstGeom>
          <a:noFill/>
          <a:ln w="31750">
            <a:solidFill>
              <a:schemeClr val="hlink"/>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4" name="Line 22"/>
          <p:cNvSpPr>
            <a:spLocks noChangeShapeType="1"/>
          </p:cNvSpPr>
          <p:nvPr/>
        </p:nvSpPr>
        <p:spPr bwMode="auto">
          <a:xfrm flipH="1">
            <a:off x="3057525" y="2971800"/>
            <a:ext cx="4241800" cy="0"/>
          </a:xfrm>
          <a:prstGeom prst="line">
            <a:avLst/>
          </a:prstGeom>
          <a:noFill/>
          <a:ln w="3175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5" name="Line 23"/>
          <p:cNvSpPr>
            <a:spLocks noChangeShapeType="1"/>
          </p:cNvSpPr>
          <p:nvPr/>
        </p:nvSpPr>
        <p:spPr bwMode="auto">
          <a:xfrm>
            <a:off x="3057525" y="2971800"/>
            <a:ext cx="0" cy="381000"/>
          </a:xfrm>
          <a:prstGeom prst="line">
            <a:avLst/>
          </a:prstGeom>
          <a:noFill/>
          <a:ln w="3175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444799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52400"/>
            <a:ext cx="8229600" cy="1143000"/>
          </a:xfrm>
        </p:spPr>
        <p:txBody>
          <a:bodyPr/>
          <a:lstStyle/>
          <a:p>
            <a:pPr eaLnBrk="1" fontAlgn="auto" hangingPunct="1">
              <a:spcAft>
                <a:spcPts val="0"/>
              </a:spcAft>
              <a:defRPr/>
            </a:pPr>
            <a:r>
              <a:rPr lang="en-US" dirty="0" smtClean="0">
                <a:solidFill>
                  <a:schemeClr val="tx1"/>
                </a:solidFill>
              </a:rPr>
              <a:t>Array versus Linked Lists</a:t>
            </a:r>
          </a:p>
        </p:txBody>
      </p:sp>
      <p:sp>
        <p:nvSpPr>
          <p:cNvPr id="15363" name="Rectangle 3"/>
          <p:cNvSpPr>
            <a:spLocks noGrp="1" noChangeArrowheads="1"/>
          </p:cNvSpPr>
          <p:nvPr>
            <p:ph idx="1"/>
          </p:nvPr>
        </p:nvSpPr>
        <p:spPr>
          <a:xfrm>
            <a:off x="647700" y="1295400"/>
            <a:ext cx="7848600" cy="4267200"/>
          </a:xfrm>
        </p:spPr>
        <p:txBody>
          <a:bodyPr>
            <a:normAutofit/>
          </a:bodyPr>
          <a:lstStyle/>
          <a:p>
            <a:pPr eaLnBrk="1" hangingPunct="1">
              <a:defRPr/>
            </a:pPr>
            <a:r>
              <a:rPr lang="en-US" dirty="0" smtClean="0">
                <a:solidFill>
                  <a:schemeClr val="tx1"/>
                </a:solidFill>
              </a:rPr>
              <a:t>Linked lists are more complex to code and manage than arrays, but they have some distinct advantages.</a:t>
            </a:r>
          </a:p>
          <a:p>
            <a:pPr lvl="1" eaLnBrk="1" hangingPunct="1">
              <a:defRPr/>
            </a:pPr>
            <a:r>
              <a:rPr lang="en-US" sz="2000" b="1" dirty="0" smtClean="0">
                <a:solidFill>
                  <a:schemeClr val="accent2">
                    <a:lumMod val="75000"/>
                  </a:schemeClr>
                </a:solidFill>
              </a:rPr>
              <a:t>Dynamic</a:t>
            </a:r>
            <a:r>
              <a:rPr lang="en-US" sz="2000" dirty="0" smtClean="0">
                <a:solidFill>
                  <a:schemeClr val="tx1"/>
                </a:solidFill>
              </a:rPr>
              <a:t>: a linked list can easily grow and shrink in size.</a:t>
            </a:r>
          </a:p>
          <a:p>
            <a:pPr lvl="2" eaLnBrk="1" hangingPunct="1">
              <a:defRPr/>
            </a:pPr>
            <a:r>
              <a:rPr lang="en-US" sz="2000" dirty="0" smtClean="0">
                <a:solidFill>
                  <a:schemeClr val="tx1"/>
                </a:solidFill>
              </a:rPr>
              <a:t>We don’t need to know how many nodes will be in the list. They are created in memory as needed.</a:t>
            </a:r>
          </a:p>
          <a:p>
            <a:pPr lvl="2" eaLnBrk="1" hangingPunct="1">
              <a:defRPr/>
            </a:pPr>
            <a:r>
              <a:rPr lang="en-US" sz="2000" dirty="0" smtClean="0">
                <a:solidFill>
                  <a:schemeClr val="tx1"/>
                </a:solidFill>
              </a:rPr>
              <a:t>In contrast, the size of a C++ array is fixed at compilation time.</a:t>
            </a:r>
          </a:p>
          <a:p>
            <a:pPr lvl="1" eaLnBrk="1" hangingPunct="1">
              <a:defRPr/>
            </a:pPr>
            <a:r>
              <a:rPr lang="en-US" sz="2000" b="1" dirty="0" smtClean="0">
                <a:solidFill>
                  <a:schemeClr val="accent2">
                    <a:lumMod val="75000"/>
                  </a:schemeClr>
                </a:solidFill>
              </a:rPr>
              <a:t>Easy and fast insertions and deletions</a:t>
            </a:r>
          </a:p>
          <a:p>
            <a:pPr lvl="2" eaLnBrk="1" hangingPunct="1">
              <a:defRPr/>
            </a:pPr>
            <a:r>
              <a:rPr lang="en-US" sz="2000" dirty="0" smtClean="0">
                <a:solidFill>
                  <a:schemeClr val="tx1"/>
                </a:solidFill>
              </a:rPr>
              <a:t>To insert or delete an element in an array, we need to copy to temporary variables to make room for new elements or close the gap caused by deleted elements.</a:t>
            </a:r>
          </a:p>
          <a:p>
            <a:pPr lvl="2" eaLnBrk="1" hangingPunct="1">
              <a:defRPr/>
            </a:pPr>
            <a:r>
              <a:rPr lang="en-US" sz="2000" dirty="0" smtClean="0">
                <a:solidFill>
                  <a:schemeClr val="tx1"/>
                </a:solidFill>
              </a:rPr>
              <a:t>With a linked </a:t>
            </a:r>
            <a:r>
              <a:rPr lang="en-US" sz="1800" dirty="0" smtClean="0">
                <a:solidFill>
                  <a:schemeClr val="tx1"/>
                </a:solidFill>
              </a:rPr>
              <a:t>list, no need to move other nodes. Only need to reset some pointers</a:t>
            </a:r>
            <a:r>
              <a:rPr lang="en-US" sz="1800" dirty="0" smtClean="0"/>
              <a:t>.</a:t>
            </a:r>
          </a:p>
        </p:txBody>
      </p:sp>
    </p:spTree>
    <p:extLst>
      <p:ext uri="{BB962C8B-B14F-4D97-AF65-F5344CB8AC3E}">
        <p14:creationId xmlns:p14="http://schemas.microsoft.com/office/powerpoint/2010/main" val="3954338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28600"/>
            <a:ext cx="8229600" cy="1143000"/>
          </a:xfrm>
        </p:spPr>
        <p:txBody>
          <a:bodyPr/>
          <a:lstStyle/>
          <a:p>
            <a:pPr eaLnBrk="1" fontAlgn="auto" hangingPunct="1">
              <a:spcAft>
                <a:spcPts val="0"/>
              </a:spcAft>
              <a:defRPr/>
            </a:pPr>
            <a:r>
              <a:rPr lang="en-US" dirty="0" smtClean="0">
                <a:solidFill>
                  <a:schemeClr val="tx1"/>
                </a:solidFill>
              </a:rPr>
              <a:t>Linked List</a:t>
            </a:r>
          </a:p>
        </p:txBody>
      </p:sp>
      <p:sp>
        <p:nvSpPr>
          <p:cNvPr id="10243" name="Content Placeholder 2"/>
          <p:cNvSpPr>
            <a:spLocks noGrp="1"/>
          </p:cNvSpPr>
          <p:nvPr>
            <p:ph idx="1"/>
          </p:nvPr>
        </p:nvSpPr>
        <p:spPr>
          <a:xfrm>
            <a:off x="609600" y="1447800"/>
            <a:ext cx="8229600" cy="4525963"/>
          </a:xfrm>
        </p:spPr>
        <p:txBody>
          <a:bodyPr/>
          <a:lstStyle/>
          <a:p>
            <a:pPr eaLnBrk="1" hangingPunct="1"/>
            <a:r>
              <a:rPr lang="en-US" altLang="en-US" sz="2800" dirty="0" smtClean="0"/>
              <a:t> </a:t>
            </a:r>
            <a:r>
              <a:rPr lang="en-US" altLang="en-US" sz="2800" dirty="0" smtClean="0">
                <a:solidFill>
                  <a:schemeClr val="tx1"/>
                </a:solidFill>
              </a:rPr>
              <a:t>Now let’s consider our previous list, used with an array i.e. 2, 6, 8, 7, 1. Following is the figure which represents the list stored as a linked list.</a:t>
            </a:r>
          </a:p>
          <a:p>
            <a:pPr eaLnBrk="1" hangingPunct="1"/>
            <a:r>
              <a:rPr lang="en-US" altLang="en-US" sz="2800" dirty="0" smtClean="0">
                <a:solidFill>
                  <a:schemeClr val="tx1"/>
                </a:solidFill>
              </a:rPr>
              <a:t>We also have a pointer </a:t>
            </a:r>
            <a:r>
              <a:rPr lang="en-US" altLang="en-US" sz="2800" i="1" dirty="0" smtClean="0">
                <a:solidFill>
                  <a:schemeClr val="tx1"/>
                </a:solidFill>
              </a:rPr>
              <a:t>current</a:t>
            </a:r>
            <a:r>
              <a:rPr lang="en-US" altLang="en-US" sz="2800" dirty="0" smtClean="0">
                <a:solidFill>
                  <a:schemeClr val="tx1"/>
                </a:solidFill>
              </a:rPr>
              <a:t> to point to the current node of the list. We need this pointer to add or remove current node from the list. </a:t>
            </a:r>
          </a:p>
          <a:p>
            <a:pPr eaLnBrk="1" hangingPunct="1"/>
            <a:r>
              <a:rPr lang="en-US" altLang="en-US" sz="2800" dirty="0" smtClean="0">
                <a:solidFill>
                  <a:schemeClr val="tx1"/>
                </a:solidFill>
              </a:rPr>
              <a:t>In the linked list, the </a:t>
            </a:r>
            <a:r>
              <a:rPr lang="en-US" altLang="en-US" sz="2800" i="1" dirty="0" smtClean="0">
                <a:solidFill>
                  <a:schemeClr val="tx1"/>
                </a:solidFill>
              </a:rPr>
              <a:t>current</a:t>
            </a:r>
            <a:r>
              <a:rPr lang="en-US" altLang="en-US" sz="2800" dirty="0" smtClean="0">
                <a:solidFill>
                  <a:schemeClr val="tx1"/>
                </a:solidFill>
              </a:rPr>
              <a:t> is a pointer and not an index as we used while using an array.</a:t>
            </a:r>
          </a:p>
          <a:p>
            <a:pPr eaLnBrk="1" hangingPunct="1"/>
            <a:endParaRPr lang="en-US" altLang="en-US" dirty="0" smtClean="0"/>
          </a:p>
        </p:txBody>
      </p:sp>
      <p:sp>
        <p:nvSpPr>
          <p:cNvPr id="10244" name="Rectangle 15"/>
          <p:cNvSpPr>
            <a:spLocks noChangeArrowheads="1"/>
          </p:cNvSpPr>
          <p:nvPr/>
        </p:nvSpPr>
        <p:spPr bwMode="auto">
          <a:xfrm>
            <a:off x="2209800" y="5356225"/>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10245" name="Rectangle 18"/>
          <p:cNvSpPr>
            <a:spLocks noChangeArrowheads="1"/>
          </p:cNvSpPr>
          <p:nvPr/>
        </p:nvSpPr>
        <p:spPr bwMode="auto">
          <a:xfrm>
            <a:off x="3657600" y="5356225"/>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10246" name="Rectangle 21"/>
          <p:cNvSpPr>
            <a:spLocks noChangeArrowheads="1"/>
          </p:cNvSpPr>
          <p:nvPr/>
        </p:nvSpPr>
        <p:spPr bwMode="auto">
          <a:xfrm>
            <a:off x="8001000" y="5356225"/>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grpSp>
        <p:nvGrpSpPr>
          <p:cNvPr id="10247" name="Group 36"/>
          <p:cNvGrpSpPr>
            <a:grpSpLocks/>
          </p:cNvGrpSpPr>
          <p:nvPr/>
        </p:nvGrpSpPr>
        <p:grpSpPr bwMode="auto">
          <a:xfrm>
            <a:off x="1600200" y="5356225"/>
            <a:ext cx="609600" cy="609600"/>
            <a:chOff x="1728" y="2880"/>
            <a:chExt cx="384" cy="384"/>
          </a:xfrm>
        </p:grpSpPr>
        <p:sp>
          <p:nvSpPr>
            <p:cNvPr id="10272" name="Rectangle 14"/>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10273" name="Text Box 23"/>
            <p:cNvSpPr txBox="1">
              <a:spLocks noChangeArrowheads="1"/>
            </p:cNvSpPr>
            <p:nvPr/>
          </p:nvSpPr>
          <p:spPr bwMode="auto">
            <a:xfrm>
              <a:off x="1819" y="2966"/>
              <a:ext cx="1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solidFill>
                    <a:schemeClr val="bg1"/>
                  </a:solidFill>
                  <a:latin typeface="Tahoma" panose="020B0604030504040204" pitchFamily="34" charset="0"/>
                  <a:cs typeface="方正舒体"/>
                </a:rPr>
                <a:t>2</a:t>
              </a:r>
            </a:p>
          </p:txBody>
        </p:sp>
      </p:grpSp>
      <p:sp>
        <p:nvSpPr>
          <p:cNvPr id="10248" name="Rectangle 31"/>
          <p:cNvSpPr>
            <a:spLocks noChangeArrowheads="1"/>
          </p:cNvSpPr>
          <p:nvPr/>
        </p:nvSpPr>
        <p:spPr bwMode="auto">
          <a:xfrm>
            <a:off x="752475" y="5349875"/>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10249" name="Text Box 34"/>
          <p:cNvSpPr txBox="1">
            <a:spLocks noChangeArrowheads="1"/>
          </p:cNvSpPr>
          <p:nvPr/>
        </p:nvSpPr>
        <p:spPr bwMode="auto">
          <a:xfrm>
            <a:off x="735013" y="6183313"/>
            <a:ext cx="7826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b="1">
                <a:solidFill>
                  <a:schemeClr val="folHlink"/>
                </a:solidFill>
                <a:latin typeface="Tahoma" panose="020B0604030504040204" pitchFamily="34" charset="0"/>
                <a:cs typeface="方正舒体"/>
              </a:rPr>
              <a:t>Head</a:t>
            </a:r>
          </a:p>
        </p:txBody>
      </p:sp>
      <p:grpSp>
        <p:nvGrpSpPr>
          <p:cNvPr id="10250" name="Group 37"/>
          <p:cNvGrpSpPr>
            <a:grpSpLocks/>
          </p:cNvGrpSpPr>
          <p:nvPr/>
        </p:nvGrpSpPr>
        <p:grpSpPr bwMode="auto">
          <a:xfrm>
            <a:off x="3048000" y="5356225"/>
            <a:ext cx="609600" cy="609600"/>
            <a:chOff x="1728" y="2880"/>
            <a:chExt cx="384" cy="384"/>
          </a:xfrm>
        </p:grpSpPr>
        <p:sp>
          <p:nvSpPr>
            <p:cNvPr id="10270"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10271" name="Text Box 39"/>
            <p:cNvSpPr txBox="1">
              <a:spLocks noChangeArrowheads="1"/>
            </p:cNvSpPr>
            <p:nvPr/>
          </p:nvSpPr>
          <p:spPr bwMode="auto">
            <a:xfrm>
              <a:off x="1820" y="2966"/>
              <a:ext cx="1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solidFill>
                    <a:schemeClr val="bg1"/>
                  </a:solidFill>
                  <a:latin typeface="Tahoma" panose="020B0604030504040204" pitchFamily="34" charset="0"/>
                  <a:cs typeface="方正舒体"/>
                </a:rPr>
                <a:t>6</a:t>
              </a:r>
            </a:p>
          </p:txBody>
        </p:sp>
      </p:grpSp>
      <p:grpSp>
        <p:nvGrpSpPr>
          <p:cNvPr id="10251" name="Group 40"/>
          <p:cNvGrpSpPr>
            <a:grpSpLocks/>
          </p:cNvGrpSpPr>
          <p:nvPr/>
        </p:nvGrpSpPr>
        <p:grpSpPr bwMode="auto">
          <a:xfrm>
            <a:off x="7391400" y="5356225"/>
            <a:ext cx="609600" cy="609600"/>
            <a:chOff x="1728" y="2880"/>
            <a:chExt cx="384" cy="384"/>
          </a:xfrm>
        </p:grpSpPr>
        <p:sp>
          <p:nvSpPr>
            <p:cNvPr id="10268" name="Rectangle 41"/>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10269" name="Text Box 42"/>
            <p:cNvSpPr txBox="1">
              <a:spLocks noChangeArrowheads="1"/>
            </p:cNvSpPr>
            <p:nvPr/>
          </p:nvSpPr>
          <p:spPr bwMode="auto">
            <a:xfrm>
              <a:off x="1819" y="2966"/>
              <a:ext cx="1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solidFill>
                    <a:schemeClr val="bg1"/>
                  </a:solidFill>
                  <a:latin typeface="Tahoma" panose="020B0604030504040204" pitchFamily="34" charset="0"/>
                  <a:cs typeface="方正舒体"/>
                </a:rPr>
                <a:t>1</a:t>
              </a:r>
            </a:p>
          </p:txBody>
        </p:sp>
      </p:grpSp>
      <p:sp>
        <p:nvSpPr>
          <p:cNvPr id="10252" name="Rectangle 18"/>
          <p:cNvSpPr>
            <a:spLocks noChangeArrowheads="1"/>
          </p:cNvSpPr>
          <p:nvPr/>
        </p:nvSpPr>
        <p:spPr bwMode="auto">
          <a:xfrm>
            <a:off x="6553200" y="5345113"/>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grpSp>
        <p:nvGrpSpPr>
          <p:cNvPr id="10253" name="Group 37"/>
          <p:cNvGrpSpPr>
            <a:grpSpLocks/>
          </p:cNvGrpSpPr>
          <p:nvPr/>
        </p:nvGrpSpPr>
        <p:grpSpPr bwMode="auto">
          <a:xfrm>
            <a:off x="5943600" y="5345113"/>
            <a:ext cx="609600" cy="609600"/>
            <a:chOff x="1728" y="2880"/>
            <a:chExt cx="384" cy="384"/>
          </a:xfrm>
        </p:grpSpPr>
        <p:sp>
          <p:nvSpPr>
            <p:cNvPr id="10266"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10267" name="Text Box 39"/>
            <p:cNvSpPr txBox="1">
              <a:spLocks noChangeArrowheads="1"/>
            </p:cNvSpPr>
            <p:nvPr/>
          </p:nvSpPr>
          <p:spPr bwMode="auto">
            <a:xfrm>
              <a:off x="1820" y="2966"/>
              <a:ext cx="1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solidFill>
                    <a:schemeClr val="bg1"/>
                  </a:solidFill>
                  <a:latin typeface="Tahoma" panose="020B0604030504040204" pitchFamily="34" charset="0"/>
                  <a:cs typeface="方正舒体"/>
                </a:rPr>
                <a:t>7</a:t>
              </a:r>
            </a:p>
          </p:txBody>
        </p:sp>
      </p:grpSp>
      <p:sp>
        <p:nvSpPr>
          <p:cNvPr id="10254" name="Rectangle 18"/>
          <p:cNvSpPr>
            <a:spLocks noChangeArrowheads="1"/>
          </p:cNvSpPr>
          <p:nvPr/>
        </p:nvSpPr>
        <p:spPr bwMode="auto">
          <a:xfrm>
            <a:off x="5105400" y="5345113"/>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grpSp>
        <p:nvGrpSpPr>
          <p:cNvPr id="10255" name="Group 37"/>
          <p:cNvGrpSpPr>
            <a:grpSpLocks/>
          </p:cNvGrpSpPr>
          <p:nvPr/>
        </p:nvGrpSpPr>
        <p:grpSpPr bwMode="auto">
          <a:xfrm>
            <a:off x="4495800" y="5345113"/>
            <a:ext cx="609600" cy="609600"/>
            <a:chOff x="1728" y="2880"/>
            <a:chExt cx="384" cy="384"/>
          </a:xfrm>
        </p:grpSpPr>
        <p:sp>
          <p:nvSpPr>
            <p:cNvPr id="10264"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10265" name="Text Box 39"/>
            <p:cNvSpPr txBox="1">
              <a:spLocks noChangeArrowheads="1"/>
            </p:cNvSpPr>
            <p:nvPr/>
          </p:nvSpPr>
          <p:spPr bwMode="auto">
            <a:xfrm>
              <a:off x="1820" y="2966"/>
              <a:ext cx="1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solidFill>
                    <a:schemeClr val="bg1"/>
                  </a:solidFill>
                  <a:latin typeface="Tahoma" panose="020B0604030504040204" pitchFamily="34" charset="0"/>
                  <a:cs typeface="方正舒体"/>
                </a:rPr>
                <a:t>8</a:t>
              </a:r>
            </a:p>
          </p:txBody>
        </p:sp>
      </p:grpSp>
      <p:cxnSp>
        <p:nvCxnSpPr>
          <p:cNvPr id="33" name="Straight Arrow Connector 32"/>
          <p:cNvCxnSpPr>
            <a:stCxn id="10248" idx="3"/>
          </p:cNvCxnSpPr>
          <p:nvPr/>
        </p:nvCxnSpPr>
        <p:spPr>
          <a:xfrm>
            <a:off x="1362075" y="5654675"/>
            <a:ext cx="238125"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a:off x="2819400" y="5649913"/>
            <a:ext cx="238125"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4267200" y="5649913"/>
            <a:ext cx="238125"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259" name="Text Box 29"/>
          <p:cNvSpPr txBox="1">
            <a:spLocks noChangeArrowheads="1"/>
          </p:cNvSpPr>
          <p:nvPr/>
        </p:nvSpPr>
        <p:spPr bwMode="auto">
          <a:xfrm>
            <a:off x="8083550" y="5464175"/>
            <a:ext cx="374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800">
                <a:latin typeface="Tahoma" panose="020B0604030504040204" pitchFamily="34" charset="0"/>
                <a:cs typeface="方正舒体"/>
                <a:sym typeface="Symbol" panose="05050102010706020507" pitchFamily="18" charset="2"/>
              </a:rPr>
              <a:t></a:t>
            </a:r>
            <a:endParaRPr lang="zh-CN" altLang="en-US" sz="1800">
              <a:latin typeface="Tahoma" panose="020B0604030504040204" pitchFamily="34" charset="0"/>
              <a:cs typeface="方正舒体"/>
            </a:endParaRPr>
          </a:p>
        </p:txBody>
      </p:sp>
      <p:cxnSp>
        <p:nvCxnSpPr>
          <p:cNvPr id="37" name="Straight Arrow Connector 36"/>
          <p:cNvCxnSpPr/>
          <p:nvPr/>
        </p:nvCxnSpPr>
        <p:spPr>
          <a:xfrm>
            <a:off x="5715000" y="5649913"/>
            <a:ext cx="238125"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a:off x="7162800" y="5649913"/>
            <a:ext cx="238125"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262" name="Text Box 34"/>
          <p:cNvSpPr txBox="1">
            <a:spLocks noChangeArrowheads="1"/>
          </p:cNvSpPr>
          <p:nvPr/>
        </p:nvSpPr>
        <p:spPr bwMode="auto">
          <a:xfrm>
            <a:off x="4343400" y="6411913"/>
            <a:ext cx="106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b="1">
                <a:solidFill>
                  <a:schemeClr val="folHlink"/>
                </a:solidFill>
                <a:latin typeface="Tahoma" panose="020B0604030504040204" pitchFamily="34" charset="0"/>
                <a:cs typeface="方正舒体"/>
              </a:rPr>
              <a:t>Current</a:t>
            </a:r>
          </a:p>
        </p:txBody>
      </p:sp>
      <p:cxnSp>
        <p:nvCxnSpPr>
          <p:cNvPr id="41" name="Straight Arrow Connector 40"/>
          <p:cNvCxnSpPr/>
          <p:nvPr/>
        </p:nvCxnSpPr>
        <p:spPr>
          <a:xfrm rot="5400000" flipH="1" flipV="1">
            <a:off x="4572001" y="6170612"/>
            <a:ext cx="457200" cy="3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6563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457200"/>
            <a:ext cx="8229600" cy="1143000"/>
          </a:xfrm>
        </p:spPr>
        <p:txBody>
          <a:bodyPr>
            <a:normAutofit fontScale="90000"/>
          </a:bodyPr>
          <a:lstStyle/>
          <a:p>
            <a:pPr eaLnBrk="1" fontAlgn="auto" hangingPunct="1">
              <a:spcAft>
                <a:spcPts val="0"/>
              </a:spcAft>
              <a:defRPr/>
            </a:pPr>
            <a:r>
              <a:rPr lang="en-US" dirty="0" smtClean="0">
                <a:solidFill>
                  <a:schemeClr val="tx1"/>
                </a:solidFill>
              </a:rPr>
              <a:t>Representation of Link List in Computer Memory</a:t>
            </a:r>
          </a:p>
        </p:txBody>
      </p:sp>
      <p:pic>
        <p:nvPicPr>
          <p:cNvPr id="1126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7402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1143000"/>
          </a:xfrm>
        </p:spPr>
        <p:txBody>
          <a:bodyPr/>
          <a:lstStyle/>
          <a:p>
            <a:pPr eaLnBrk="1" fontAlgn="auto" hangingPunct="1">
              <a:spcAft>
                <a:spcPts val="0"/>
              </a:spcAft>
              <a:defRPr/>
            </a:pPr>
            <a:r>
              <a:rPr lang="en-US" dirty="0" smtClean="0">
                <a:solidFill>
                  <a:schemeClr val="tx1"/>
                </a:solidFill>
              </a:rPr>
              <a:t>Inserting a new node</a:t>
            </a:r>
          </a:p>
        </p:txBody>
      </p:sp>
      <p:sp>
        <p:nvSpPr>
          <p:cNvPr id="37891" name="Rectangle 3"/>
          <p:cNvSpPr>
            <a:spLocks noGrp="1" noChangeArrowheads="1"/>
          </p:cNvSpPr>
          <p:nvPr>
            <p:ph idx="1"/>
          </p:nvPr>
        </p:nvSpPr>
        <p:spPr>
          <a:xfrm>
            <a:off x="381000" y="1447800"/>
            <a:ext cx="8534400" cy="4648200"/>
          </a:xfrm>
        </p:spPr>
        <p:txBody>
          <a:bodyPr/>
          <a:lstStyle/>
          <a:p>
            <a:pPr marL="533400" indent="-533400" eaLnBrk="1" hangingPunct="1"/>
            <a:r>
              <a:rPr lang="en-US" altLang="en-US" dirty="0" smtClean="0">
                <a:solidFill>
                  <a:schemeClr val="tx1"/>
                </a:solidFill>
              </a:rPr>
              <a:t>Possible cases of Insertion</a:t>
            </a:r>
            <a:endParaRPr lang="en-US" altLang="en-US" dirty="0" smtClean="0">
              <a:solidFill>
                <a:schemeClr val="tx1"/>
              </a:solidFill>
              <a:latin typeface="Courier New" panose="02070309020205020404" pitchFamily="49" charset="0"/>
            </a:endParaRPr>
          </a:p>
          <a:p>
            <a:pPr marL="914400" lvl="1" indent="-457200" eaLnBrk="1" hangingPunct="1">
              <a:buFont typeface="Monotype Sorts"/>
              <a:buAutoNum type="arabicPeriod"/>
            </a:pPr>
            <a:r>
              <a:rPr lang="en-US" altLang="en-US" dirty="0" smtClean="0">
                <a:solidFill>
                  <a:schemeClr val="tx1"/>
                </a:solidFill>
              </a:rPr>
              <a:t>Insert into an empty list</a:t>
            </a:r>
          </a:p>
          <a:p>
            <a:pPr marL="914400" lvl="1" indent="-457200" eaLnBrk="1" hangingPunct="1">
              <a:buFont typeface="Monotype Sorts"/>
              <a:buAutoNum type="arabicPeriod"/>
            </a:pPr>
            <a:r>
              <a:rPr lang="en-US" altLang="en-US" dirty="0" smtClean="0">
                <a:solidFill>
                  <a:schemeClr val="tx1"/>
                </a:solidFill>
              </a:rPr>
              <a:t>Insert at beginning</a:t>
            </a:r>
          </a:p>
          <a:p>
            <a:pPr marL="914400" lvl="1" indent="-457200" eaLnBrk="1" hangingPunct="1">
              <a:buFont typeface="Monotype Sorts"/>
              <a:buAutoNum type="arabicPeriod"/>
            </a:pPr>
            <a:r>
              <a:rPr lang="en-US" altLang="en-US" dirty="0" smtClean="0">
                <a:solidFill>
                  <a:schemeClr val="tx1"/>
                </a:solidFill>
              </a:rPr>
              <a:t>Insert at end</a:t>
            </a:r>
          </a:p>
          <a:p>
            <a:pPr marL="914400" lvl="1" indent="-457200" eaLnBrk="1" hangingPunct="1">
              <a:buFont typeface="Monotype Sorts"/>
              <a:buAutoNum type="arabicPeriod"/>
            </a:pPr>
            <a:r>
              <a:rPr lang="en-US" altLang="en-US" dirty="0" smtClean="0">
                <a:solidFill>
                  <a:schemeClr val="tx1"/>
                </a:solidFill>
              </a:rPr>
              <a:t>Insert at Position</a:t>
            </a:r>
          </a:p>
          <a:p>
            <a:pPr marL="533400" indent="-533400" eaLnBrk="1" hangingPunct="1"/>
            <a:r>
              <a:rPr lang="en-US" altLang="en-US" dirty="0" smtClean="0">
                <a:solidFill>
                  <a:schemeClr val="tx1"/>
                </a:solidFill>
              </a:rPr>
              <a:t>But, in fact, only need to handle two cases</a:t>
            </a:r>
          </a:p>
          <a:p>
            <a:pPr marL="914400" lvl="1" indent="-457200" eaLnBrk="1" hangingPunct="1"/>
            <a:r>
              <a:rPr lang="en-US" altLang="en-US" dirty="0" smtClean="0">
                <a:solidFill>
                  <a:schemeClr val="tx1"/>
                </a:solidFill>
              </a:rPr>
              <a:t>Insert as the first node (Case 1 and Case 2)</a:t>
            </a:r>
          </a:p>
          <a:p>
            <a:pPr marL="914400" lvl="1" indent="-457200" eaLnBrk="1" hangingPunct="1"/>
            <a:r>
              <a:rPr lang="en-US" altLang="en-US" dirty="0" smtClean="0">
                <a:solidFill>
                  <a:schemeClr val="tx1"/>
                </a:solidFill>
              </a:rPr>
              <a:t>Insert in the middle or at the end of the list (Case 3 and Case 4</a:t>
            </a:r>
            <a:r>
              <a:rPr lang="en-US" altLang="en-US" dirty="0" smtClean="0"/>
              <a:t>)</a:t>
            </a:r>
          </a:p>
          <a:p>
            <a:pPr marL="533400" indent="-533400" eaLnBrk="1" hangingPunct="1"/>
            <a:endParaRPr lang="en-US" altLang="en-US" dirty="0" smtClean="0"/>
          </a:p>
        </p:txBody>
      </p:sp>
    </p:spTree>
    <p:extLst>
      <p:ext uri="{BB962C8B-B14F-4D97-AF65-F5344CB8AC3E}">
        <p14:creationId xmlns:p14="http://schemas.microsoft.com/office/powerpoint/2010/main" val="35704297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381000"/>
            <a:ext cx="8229600" cy="1143000"/>
          </a:xfrm>
        </p:spPr>
        <p:txBody>
          <a:bodyPr/>
          <a:lstStyle/>
          <a:p>
            <a:pPr eaLnBrk="1" fontAlgn="auto" hangingPunct="1">
              <a:spcAft>
                <a:spcPts val="0"/>
              </a:spcAft>
              <a:defRPr/>
            </a:pPr>
            <a:r>
              <a:rPr lang="en-US" dirty="0" smtClean="0">
                <a:solidFill>
                  <a:schemeClr val="tx1"/>
                </a:solidFill>
              </a:rPr>
              <a:t>Inserting to the Beginning</a:t>
            </a:r>
          </a:p>
        </p:txBody>
      </p:sp>
      <p:sp>
        <p:nvSpPr>
          <p:cNvPr id="14339" name="Content Placeholder 2"/>
          <p:cNvSpPr>
            <a:spLocks noGrp="1"/>
          </p:cNvSpPr>
          <p:nvPr>
            <p:ph idx="1"/>
          </p:nvPr>
        </p:nvSpPr>
        <p:spPr/>
        <p:txBody>
          <a:bodyPr/>
          <a:lstStyle/>
          <a:p>
            <a:pPr marL="514350" indent="-514350" eaLnBrk="1" hangingPunct="1">
              <a:buFont typeface="Calibri" panose="020F0502020204030204" pitchFamily="34" charset="0"/>
              <a:buAutoNum type="arabicPeriod"/>
            </a:pPr>
            <a:endParaRPr lang="en-US" altLang="en-US" dirty="0" smtClean="0"/>
          </a:p>
          <a:p>
            <a:pPr marL="514350" indent="-514350" eaLnBrk="1" hangingPunct="1">
              <a:buFont typeface="Calibri" panose="020F0502020204030204" pitchFamily="34" charset="0"/>
              <a:buAutoNum type="arabicPeriod"/>
            </a:pPr>
            <a:endParaRPr lang="en-US" altLang="en-US" dirty="0" smtClean="0"/>
          </a:p>
          <a:p>
            <a:pPr marL="514350" indent="-514350" eaLnBrk="1" hangingPunct="1">
              <a:buFont typeface="Calibri" panose="020F0502020204030204" pitchFamily="34" charset="0"/>
              <a:buAutoNum type="arabicPeriod"/>
            </a:pPr>
            <a:endParaRPr lang="en-US" altLang="en-US" dirty="0" smtClean="0"/>
          </a:p>
          <a:p>
            <a:pPr marL="514350" indent="-514350" eaLnBrk="1" hangingPunct="1">
              <a:buFont typeface="Calibri" panose="020F0502020204030204" pitchFamily="34" charset="0"/>
              <a:buAutoNum type="arabicPeriod"/>
            </a:pPr>
            <a:r>
              <a:rPr lang="en-US" altLang="en-US" dirty="0" smtClean="0">
                <a:solidFill>
                  <a:schemeClr val="tx1"/>
                </a:solidFill>
              </a:rPr>
              <a:t>Allocate a new node</a:t>
            </a:r>
          </a:p>
          <a:p>
            <a:pPr marL="514350" indent="-514350" eaLnBrk="1" hangingPunct="1">
              <a:buFont typeface="Calibri" panose="020F0502020204030204" pitchFamily="34" charset="0"/>
              <a:buAutoNum type="arabicPeriod"/>
            </a:pPr>
            <a:r>
              <a:rPr lang="en-US" altLang="en-US" dirty="0" smtClean="0">
                <a:solidFill>
                  <a:schemeClr val="tx1"/>
                </a:solidFill>
              </a:rPr>
              <a:t>Insert new element</a:t>
            </a:r>
          </a:p>
          <a:p>
            <a:pPr marL="514350" indent="-514350" eaLnBrk="1" hangingPunct="1">
              <a:buFont typeface="Calibri" panose="020F0502020204030204" pitchFamily="34" charset="0"/>
              <a:buAutoNum type="arabicPeriod"/>
            </a:pPr>
            <a:r>
              <a:rPr lang="en-US" altLang="en-US" dirty="0" smtClean="0">
                <a:solidFill>
                  <a:schemeClr val="tx1"/>
                </a:solidFill>
              </a:rPr>
              <a:t>Have new node point to old head</a:t>
            </a:r>
          </a:p>
          <a:p>
            <a:pPr marL="514350" indent="-514350" eaLnBrk="1" hangingPunct="1">
              <a:buFont typeface="Calibri" panose="020F0502020204030204" pitchFamily="34" charset="0"/>
              <a:buAutoNum type="arabicPeriod"/>
            </a:pPr>
            <a:r>
              <a:rPr lang="en-US" altLang="en-US" dirty="0" smtClean="0">
                <a:solidFill>
                  <a:schemeClr val="tx1"/>
                </a:solidFill>
              </a:rPr>
              <a:t>Update head to point to new node</a:t>
            </a:r>
          </a:p>
        </p:txBody>
      </p:sp>
      <p:sp>
        <p:nvSpPr>
          <p:cNvPr id="14340" name="Rectangle 35"/>
          <p:cNvSpPr>
            <a:spLocks noChangeArrowheads="1"/>
          </p:cNvSpPr>
          <p:nvPr/>
        </p:nvSpPr>
        <p:spPr bwMode="auto">
          <a:xfrm>
            <a:off x="1809750" y="1931988"/>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head</a:t>
            </a:r>
          </a:p>
        </p:txBody>
      </p:sp>
      <p:grpSp>
        <p:nvGrpSpPr>
          <p:cNvPr id="14341" name="Group 5"/>
          <p:cNvGrpSpPr>
            <a:grpSpLocks/>
          </p:cNvGrpSpPr>
          <p:nvPr/>
        </p:nvGrpSpPr>
        <p:grpSpPr bwMode="auto">
          <a:xfrm>
            <a:off x="3382963" y="1841500"/>
            <a:ext cx="1473200" cy="581025"/>
            <a:chOff x="600" y="1356"/>
            <a:chExt cx="1099" cy="444"/>
          </a:xfrm>
        </p:grpSpPr>
        <p:grpSp>
          <p:nvGrpSpPr>
            <p:cNvPr id="14369" name="Group 6"/>
            <p:cNvGrpSpPr>
              <a:grpSpLocks/>
            </p:cNvGrpSpPr>
            <p:nvPr/>
          </p:nvGrpSpPr>
          <p:grpSpPr bwMode="auto">
            <a:xfrm>
              <a:off x="600" y="1356"/>
              <a:ext cx="818" cy="444"/>
              <a:chOff x="600" y="1356"/>
              <a:chExt cx="818" cy="444"/>
            </a:xfrm>
          </p:grpSpPr>
          <p:sp>
            <p:nvSpPr>
              <p:cNvPr id="14371" name="Rectangle 7"/>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4372" name="Line 8"/>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370" name="Line 9"/>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342" name="Group 10"/>
          <p:cNvGrpSpPr>
            <a:grpSpLocks/>
          </p:cNvGrpSpPr>
          <p:nvPr/>
        </p:nvGrpSpPr>
        <p:grpSpPr bwMode="auto">
          <a:xfrm>
            <a:off x="4910138" y="1841500"/>
            <a:ext cx="1473200" cy="581025"/>
            <a:chOff x="600" y="1356"/>
            <a:chExt cx="1099" cy="444"/>
          </a:xfrm>
        </p:grpSpPr>
        <p:grpSp>
          <p:nvGrpSpPr>
            <p:cNvPr id="14365" name="Group 11"/>
            <p:cNvGrpSpPr>
              <a:grpSpLocks/>
            </p:cNvGrpSpPr>
            <p:nvPr/>
          </p:nvGrpSpPr>
          <p:grpSpPr bwMode="auto">
            <a:xfrm>
              <a:off x="600" y="1356"/>
              <a:ext cx="818" cy="444"/>
              <a:chOff x="600" y="1356"/>
              <a:chExt cx="818" cy="444"/>
            </a:xfrm>
          </p:grpSpPr>
          <p:sp>
            <p:nvSpPr>
              <p:cNvPr id="14367" name="Rectangle 12"/>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4368" name="Line 13"/>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366" name="Line 14"/>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343" name="Group 15"/>
          <p:cNvGrpSpPr>
            <a:grpSpLocks/>
          </p:cNvGrpSpPr>
          <p:nvPr/>
        </p:nvGrpSpPr>
        <p:grpSpPr bwMode="auto">
          <a:xfrm>
            <a:off x="6438900" y="1841500"/>
            <a:ext cx="1096963" cy="581025"/>
            <a:chOff x="600" y="1356"/>
            <a:chExt cx="818" cy="444"/>
          </a:xfrm>
        </p:grpSpPr>
        <p:sp>
          <p:nvSpPr>
            <p:cNvPr id="14363" name="Rectangle 16"/>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4364" name="Line 17"/>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344" name="Text Box 18"/>
          <p:cNvSpPr txBox="1">
            <a:spLocks noChangeArrowheads="1"/>
          </p:cNvSpPr>
          <p:nvPr/>
        </p:nvSpPr>
        <p:spPr bwMode="auto">
          <a:xfrm>
            <a:off x="3613150" y="19034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48</a:t>
            </a:r>
          </a:p>
        </p:txBody>
      </p:sp>
      <p:sp>
        <p:nvSpPr>
          <p:cNvPr id="14345" name="Text Box 19"/>
          <p:cNvSpPr txBox="1">
            <a:spLocks noChangeArrowheads="1"/>
          </p:cNvSpPr>
          <p:nvPr/>
        </p:nvSpPr>
        <p:spPr bwMode="auto">
          <a:xfrm>
            <a:off x="5049838" y="19034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17</a:t>
            </a:r>
          </a:p>
        </p:txBody>
      </p:sp>
      <p:sp>
        <p:nvSpPr>
          <p:cNvPr id="14346" name="Rectangle 20"/>
          <p:cNvSpPr>
            <a:spLocks noChangeArrowheads="1"/>
          </p:cNvSpPr>
          <p:nvPr/>
        </p:nvSpPr>
        <p:spPr bwMode="auto">
          <a:xfrm>
            <a:off x="6529388" y="1903413"/>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142</a:t>
            </a:r>
          </a:p>
        </p:txBody>
      </p:sp>
      <p:sp>
        <p:nvSpPr>
          <p:cNvPr id="14347" name="Line 22"/>
          <p:cNvSpPr>
            <a:spLocks noChangeShapeType="1"/>
          </p:cNvSpPr>
          <p:nvPr/>
        </p:nvSpPr>
        <p:spPr bwMode="auto">
          <a:xfrm>
            <a:off x="2781300" y="2141538"/>
            <a:ext cx="608013" cy="158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8" name="Line 23"/>
          <p:cNvSpPr>
            <a:spLocks noChangeShapeType="1"/>
          </p:cNvSpPr>
          <p:nvPr/>
        </p:nvSpPr>
        <p:spPr bwMode="auto">
          <a:xfrm>
            <a:off x="7391400" y="2133600"/>
            <a:ext cx="522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AutoShape 34"/>
          <p:cNvSpPr>
            <a:spLocks noChangeArrowheads="1"/>
          </p:cNvSpPr>
          <p:nvPr/>
        </p:nvSpPr>
        <p:spPr bwMode="auto">
          <a:xfrm>
            <a:off x="1677988" y="1573213"/>
            <a:ext cx="1739900" cy="1258887"/>
          </a:xfrm>
          <a:prstGeom prst="irregularSeal1">
            <a:avLst/>
          </a:prstGeom>
          <a:solidFill>
            <a:srgbClr val="FF0033"/>
          </a:solidFill>
          <a:ln w="381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pSp>
        <p:nvGrpSpPr>
          <p:cNvPr id="7" name="Group 36"/>
          <p:cNvGrpSpPr>
            <a:grpSpLocks/>
          </p:cNvGrpSpPr>
          <p:nvPr/>
        </p:nvGrpSpPr>
        <p:grpSpPr bwMode="auto">
          <a:xfrm>
            <a:off x="608013" y="1858963"/>
            <a:ext cx="2794000" cy="581025"/>
            <a:chOff x="374" y="1181"/>
            <a:chExt cx="1760" cy="366"/>
          </a:xfrm>
        </p:grpSpPr>
        <p:sp>
          <p:nvSpPr>
            <p:cNvPr id="14353" name="Rectangle 21"/>
            <p:cNvSpPr>
              <a:spLocks noChangeArrowheads="1"/>
            </p:cNvSpPr>
            <p:nvPr/>
          </p:nvSpPr>
          <p:spPr bwMode="auto">
            <a:xfrm>
              <a:off x="374" y="1197"/>
              <a:ext cx="564" cy="28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head</a:t>
              </a:r>
            </a:p>
          </p:txBody>
        </p:sp>
        <p:grpSp>
          <p:nvGrpSpPr>
            <p:cNvPr id="14354" name="Group 33"/>
            <p:cNvGrpSpPr>
              <a:grpSpLocks/>
            </p:cNvGrpSpPr>
            <p:nvPr/>
          </p:nvGrpSpPr>
          <p:grpSpPr bwMode="auto">
            <a:xfrm>
              <a:off x="923" y="1181"/>
              <a:ext cx="1211" cy="366"/>
              <a:chOff x="923" y="1181"/>
              <a:chExt cx="1211" cy="366"/>
            </a:xfrm>
          </p:grpSpPr>
          <p:grpSp>
            <p:nvGrpSpPr>
              <p:cNvPr id="14355" name="Group 31"/>
              <p:cNvGrpSpPr>
                <a:grpSpLocks/>
              </p:cNvGrpSpPr>
              <p:nvPr/>
            </p:nvGrpSpPr>
            <p:grpSpPr bwMode="auto">
              <a:xfrm>
                <a:off x="1206" y="1181"/>
                <a:ext cx="928" cy="366"/>
                <a:chOff x="1641" y="1653"/>
                <a:chExt cx="928" cy="366"/>
              </a:xfrm>
            </p:grpSpPr>
            <p:grpSp>
              <p:nvGrpSpPr>
                <p:cNvPr id="14357" name="Group 25"/>
                <p:cNvGrpSpPr>
                  <a:grpSpLocks/>
                </p:cNvGrpSpPr>
                <p:nvPr/>
              </p:nvGrpSpPr>
              <p:grpSpPr bwMode="auto">
                <a:xfrm>
                  <a:off x="1641" y="1653"/>
                  <a:ext cx="928" cy="366"/>
                  <a:chOff x="600" y="1356"/>
                  <a:chExt cx="1099" cy="444"/>
                </a:xfrm>
              </p:grpSpPr>
              <p:grpSp>
                <p:nvGrpSpPr>
                  <p:cNvPr id="14359" name="Group 26"/>
                  <p:cNvGrpSpPr>
                    <a:grpSpLocks/>
                  </p:cNvGrpSpPr>
                  <p:nvPr/>
                </p:nvGrpSpPr>
                <p:grpSpPr bwMode="auto">
                  <a:xfrm>
                    <a:off x="600" y="1356"/>
                    <a:ext cx="818" cy="444"/>
                    <a:chOff x="600" y="1356"/>
                    <a:chExt cx="818" cy="444"/>
                  </a:xfrm>
                </p:grpSpPr>
                <p:sp>
                  <p:nvSpPr>
                    <p:cNvPr id="14361" name="Rectangle 27"/>
                    <p:cNvSpPr>
                      <a:spLocks noChangeArrowheads="1"/>
                    </p:cNvSpPr>
                    <p:nvPr/>
                  </p:nvSpPr>
                  <p:spPr bwMode="auto">
                    <a:xfrm>
                      <a:off x="600" y="1356"/>
                      <a:ext cx="818" cy="444"/>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4362" name="Line 28"/>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360" name="Line 29"/>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4358" name="Text Box 30"/>
                <p:cNvSpPr txBox="1">
                  <a:spLocks noChangeArrowheads="1"/>
                </p:cNvSpPr>
                <p:nvPr/>
              </p:nvSpPr>
              <p:spPr bwMode="auto">
                <a:xfrm>
                  <a:off x="1786" y="1692"/>
                  <a:ext cx="33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93</a:t>
                  </a:r>
                </a:p>
              </p:txBody>
            </p:sp>
          </p:grpSp>
          <p:sp>
            <p:nvSpPr>
              <p:cNvPr id="14356" name="Line 32"/>
              <p:cNvSpPr>
                <a:spLocks noChangeShapeType="1"/>
              </p:cNvSpPr>
              <p:nvPr/>
            </p:nvSpPr>
            <p:spPr bwMode="auto">
              <a:xfrm>
                <a:off x="923" y="1360"/>
                <a:ext cx="298"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4351" name="Line 37"/>
          <p:cNvSpPr>
            <a:spLocks noChangeShapeType="1"/>
          </p:cNvSpPr>
          <p:nvPr/>
        </p:nvSpPr>
        <p:spPr bwMode="auto">
          <a:xfrm>
            <a:off x="7772400" y="1943100"/>
            <a:ext cx="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52" name="Line 38"/>
          <p:cNvSpPr>
            <a:spLocks noChangeShapeType="1"/>
          </p:cNvSpPr>
          <p:nvPr/>
        </p:nvSpPr>
        <p:spPr bwMode="auto">
          <a:xfrm>
            <a:off x="7924800" y="1943100"/>
            <a:ext cx="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679708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55"/>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381000"/>
            <a:ext cx="8229600" cy="1143000"/>
          </a:xfrm>
        </p:spPr>
        <p:txBody>
          <a:bodyPr/>
          <a:lstStyle/>
          <a:p>
            <a:pPr eaLnBrk="1" fontAlgn="auto" hangingPunct="1">
              <a:spcAft>
                <a:spcPts val="0"/>
              </a:spcAft>
              <a:defRPr/>
            </a:pPr>
            <a:r>
              <a:rPr lang="en-US" dirty="0" smtClean="0">
                <a:solidFill>
                  <a:schemeClr val="tx1"/>
                </a:solidFill>
              </a:rPr>
              <a:t>Inserting to the End</a:t>
            </a:r>
          </a:p>
        </p:txBody>
      </p:sp>
      <p:sp>
        <p:nvSpPr>
          <p:cNvPr id="3" name="Content Placeholder 2"/>
          <p:cNvSpPr>
            <a:spLocks noGrp="1"/>
          </p:cNvSpPr>
          <p:nvPr>
            <p:ph idx="1"/>
          </p:nvPr>
        </p:nvSpPr>
        <p:spPr/>
        <p:txBody>
          <a:bodyPr rtlCol="0">
            <a:normAutofit/>
          </a:bodyPr>
          <a:lstStyle/>
          <a:p>
            <a:pPr marL="274320" indent="-274320" eaLnBrk="1" fontAlgn="auto" hangingPunct="1">
              <a:spcAft>
                <a:spcPts val="0"/>
              </a:spcAft>
              <a:buClr>
                <a:schemeClr val="accent3"/>
              </a:buClr>
              <a:buFont typeface="Wingdings 2"/>
              <a:buChar char=""/>
              <a:defRPr/>
            </a:pPr>
            <a:endParaRPr lang="en-US" dirty="0" smtClean="0"/>
          </a:p>
          <a:p>
            <a:pPr marL="274320" indent="-274320" eaLnBrk="1" fontAlgn="auto" hangingPunct="1">
              <a:spcAft>
                <a:spcPts val="0"/>
              </a:spcAft>
              <a:buClr>
                <a:schemeClr val="accent3"/>
              </a:buClr>
              <a:buFont typeface="Wingdings 2"/>
              <a:buChar char=""/>
              <a:defRPr/>
            </a:pPr>
            <a:endParaRPr lang="en-US" dirty="0" smtClean="0"/>
          </a:p>
          <a:p>
            <a:pPr marL="274320" indent="-274320" eaLnBrk="1" fontAlgn="auto" hangingPunct="1">
              <a:spcAft>
                <a:spcPts val="0"/>
              </a:spcAft>
              <a:buClr>
                <a:schemeClr val="accent3"/>
              </a:buClr>
              <a:buFont typeface="Wingdings 2"/>
              <a:buChar char=""/>
              <a:defRPr/>
            </a:pPr>
            <a:endParaRPr lang="en-US" dirty="0" smtClean="0"/>
          </a:p>
          <a:p>
            <a:pPr marL="514350" indent="-514350" eaLnBrk="1" fontAlgn="auto" hangingPunct="1">
              <a:spcAft>
                <a:spcPts val="0"/>
              </a:spcAft>
              <a:buClr>
                <a:schemeClr val="accent3"/>
              </a:buClr>
              <a:buFont typeface="+mj-lt"/>
              <a:buAutoNum type="arabicPeriod"/>
              <a:defRPr/>
            </a:pPr>
            <a:r>
              <a:rPr lang="en-US" dirty="0" smtClean="0">
                <a:solidFill>
                  <a:schemeClr val="tx1"/>
                </a:solidFill>
              </a:rPr>
              <a:t>Allocate a new node</a:t>
            </a:r>
          </a:p>
          <a:p>
            <a:pPr marL="514350" indent="-514350" eaLnBrk="1" fontAlgn="auto" hangingPunct="1">
              <a:spcAft>
                <a:spcPts val="0"/>
              </a:spcAft>
              <a:buClr>
                <a:schemeClr val="accent3"/>
              </a:buClr>
              <a:buFont typeface="+mj-lt"/>
              <a:buAutoNum type="arabicPeriod"/>
              <a:defRPr/>
            </a:pPr>
            <a:r>
              <a:rPr lang="en-US" dirty="0" smtClean="0">
                <a:solidFill>
                  <a:schemeClr val="tx1"/>
                </a:solidFill>
              </a:rPr>
              <a:t>Insert new element</a:t>
            </a:r>
          </a:p>
          <a:p>
            <a:pPr marL="514350" indent="-514350" eaLnBrk="1" fontAlgn="auto" hangingPunct="1">
              <a:spcAft>
                <a:spcPts val="0"/>
              </a:spcAft>
              <a:buClr>
                <a:schemeClr val="accent3"/>
              </a:buClr>
              <a:buFont typeface="+mj-lt"/>
              <a:buAutoNum type="arabicPeriod"/>
              <a:defRPr/>
            </a:pPr>
            <a:r>
              <a:rPr lang="en-US" dirty="0" smtClean="0">
                <a:solidFill>
                  <a:schemeClr val="tx1"/>
                </a:solidFill>
              </a:rPr>
              <a:t>Have new node point to null</a:t>
            </a:r>
          </a:p>
          <a:p>
            <a:pPr marL="514350" indent="-514350" eaLnBrk="1" fontAlgn="auto" hangingPunct="1">
              <a:spcAft>
                <a:spcPts val="0"/>
              </a:spcAft>
              <a:buClr>
                <a:schemeClr val="accent3"/>
              </a:buClr>
              <a:buFont typeface="+mj-lt"/>
              <a:buAutoNum type="arabicPeriod"/>
              <a:defRPr/>
            </a:pPr>
            <a:r>
              <a:rPr lang="en-US" dirty="0" smtClean="0">
                <a:solidFill>
                  <a:schemeClr val="tx1"/>
                </a:solidFill>
              </a:rPr>
              <a:t>Have old last node point to new node</a:t>
            </a:r>
          </a:p>
          <a:p>
            <a:pPr marL="514350" indent="-514350" eaLnBrk="1" fontAlgn="auto" hangingPunct="1">
              <a:spcAft>
                <a:spcPts val="0"/>
              </a:spcAft>
              <a:buClr>
                <a:schemeClr val="accent3"/>
              </a:buClr>
              <a:buFont typeface="+mj-lt"/>
              <a:buAutoNum type="arabicPeriod"/>
              <a:defRPr/>
            </a:pPr>
            <a:r>
              <a:rPr lang="en-US" dirty="0" smtClean="0">
                <a:solidFill>
                  <a:schemeClr val="tx1"/>
                </a:solidFill>
              </a:rPr>
              <a:t>Update tail to point to new node</a:t>
            </a:r>
          </a:p>
        </p:txBody>
      </p:sp>
      <p:grpSp>
        <p:nvGrpSpPr>
          <p:cNvPr id="15364" name="Group 4"/>
          <p:cNvGrpSpPr>
            <a:grpSpLocks/>
          </p:cNvGrpSpPr>
          <p:nvPr/>
        </p:nvGrpSpPr>
        <p:grpSpPr bwMode="auto">
          <a:xfrm>
            <a:off x="1912938" y="1857375"/>
            <a:ext cx="1473200" cy="581025"/>
            <a:chOff x="600" y="1356"/>
            <a:chExt cx="1099" cy="444"/>
          </a:xfrm>
        </p:grpSpPr>
        <p:grpSp>
          <p:nvGrpSpPr>
            <p:cNvPr id="15394" name="Group 5"/>
            <p:cNvGrpSpPr>
              <a:grpSpLocks/>
            </p:cNvGrpSpPr>
            <p:nvPr/>
          </p:nvGrpSpPr>
          <p:grpSpPr bwMode="auto">
            <a:xfrm>
              <a:off x="600" y="1356"/>
              <a:ext cx="818" cy="444"/>
              <a:chOff x="600" y="1356"/>
              <a:chExt cx="818" cy="444"/>
            </a:xfrm>
          </p:grpSpPr>
          <p:sp>
            <p:nvSpPr>
              <p:cNvPr id="15396" name="Rectangle 6"/>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5397" name="Line 7"/>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395" name="Line 8"/>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365" name="Group 9"/>
          <p:cNvGrpSpPr>
            <a:grpSpLocks/>
          </p:cNvGrpSpPr>
          <p:nvPr/>
        </p:nvGrpSpPr>
        <p:grpSpPr bwMode="auto">
          <a:xfrm>
            <a:off x="3440113" y="1857375"/>
            <a:ext cx="1473200" cy="581025"/>
            <a:chOff x="600" y="1356"/>
            <a:chExt cx="1099" cy="444"/>
          </a:xfrm>
        </p:grpSpPr>
        <p:grpSp>
          <p:nvGrpSpPr>
            <p:cNvPr id="15390" name="Group 10"/>
            <p:cNvGrpSpPr>
              <a:grpSpLocks/>
            </p:cNvGrpSpPr>
            <p:nvPr/>
          </p:nvGrpSpPr>
          <p:grpSpPr bwMode="auto">
            <a:xfrm>
              <a:off x="600" y="1356"/>
              <a:ext cx="818" cy="444"/>
              <a:chOff x="600" y="1356"/>
              <a:chExt cx="818" cy="444"/>
            </a:xfrm>
          </p:grpSpPr>
          <p:sp>
            <p:nvSpPr>
              <p:cNvPr id="15392" name="Rectangle 11"/>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5393" name="Line 12"/>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391" name="Line 13"/>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366" name="Group 14"/>
          <p:cNvGrpSpPr>
            <a:grpSpLocks/>
          </p:cNvGrpSpPr>
          <p:nvPr/>
        </p:nvGrpSpPr>
        <p:grpSpPr bwMode="auto">
          <a:xfrm>
            <a:off x="4968875" y="1857375"/>
            <a:ext cx="1096963" cy="581025"/>
            <a:chOff x="600" y="1356"/>
            <a:chExt cx="818" cy="444"/>
          </a:xfrm>
        </p:grpSpPr>
        <p:sp>
          <p:nvSpPr>
            <p:cNvPr id="15388" name="Rectangle 15"/>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5389" name="Line 16"/>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367" name="Text Box 17"/>
          <p:cNvSpPr txBox="1">
            <a:spLocks noChangeArrowheads="1"/>
          </p:cNvSpPr>
          <p:nvPr/>
        </p:nvSpPr>
        <p:spPr bwMode="auto">
          <a:xfrm>
            <a:off x="2143125" y="19192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48</a:t>
            </a:r>
          </a:p>
        </p:txBody>
      </p:sp>
      <p:sp>
        <p:nvSpPr>
          <p:cNvPr id="15368" name="Text Box 18"/>
          <p:cNvSpPr txBox="1">
            <a:spLocks noChangeArrowheads="1"/>
          </p:cNvSpPr>
          <p:nvPr/>
        </p:nvSpPr>
        <p:spPr bwMode="auto">
          <a:xfrm>
            <a:off x="3579813" y="19192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17</a:t>
            </a:r>
          </a:p>
        </p:txBody>
      </p:sp>
      <p:sp>
        <p:nvSpPr>
          <p:cNvPr id="15369" name="Rectangle 19"/>
          <p:cNvSpPr>
            <a:spLocks noChangeArrowheads="1"/>
          </p:cNvSpPr>
          <p:nvPr/>
        </p:nvSpPr>
        <p:spPr bwMode="auto">
          <a:xfrm>
            <a:off x="5059363" y="1919288"/>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142</a:t>
            </a:r>
          </a:p>
        </p:txBody>
      </p:sp>
      <p:sp>
        <p:nvSpPr>
          <p:cNvPr id="15370" name="Rectangle 20"/>
          <p:cNvSpPr>
            <a:spLocks noChangeArrowheads="1"/>
          </p:cNvSpPr>
          <p:nvPr/>
        </p:nvSpPr>
        <p:spPr bwMode="auto">
          <a:xfrm>
            <a:off x="593725" y="1900238"/>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head</a:t>
            </a:r>
          </a:p>
        </p:txBody>
      </p:sp>
      <p:sp>
        <p:nvSpPr>
          <p:cNvPr id="15371" name="Line 21"/>
          <p:cNvSpPr>
            <a:spLocks noChangeShapeType="1"/>
          </p:cNvSpPr>
          <p:nvPr/>
        </p:nvSpPr>
        <p:spPr bwMode="auto">
          <a:xfrm>
            <a:off x="1447800" y="2155825"/>
            <a:ext cx="458788" cy="15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2" name="Line 22"/>
          <p:cNvSpPr>
            <a:spLocks noChangeShapeType="1"/>
          </p:cNvSpPr>
          <p:nvPr/>
        </p:nvSpPr>
        <p:spPr bwMode="auto">
          <a:xfrm>
            <a:off x="5921375" y="2159000"/>
            <a:ext cx="522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3" name="Text Box 23"/>
          <p:cNvSpPr txBox="1">
            <a:spLocks noChangeArrowheads="1"/>
          </p:cNvSpPr>
          <p:nvPr/>
        </p:nvSpPr>
        <p:spPr bwMode="auto">
          <a:xfrm>
            <a:off x="6472238" y="1865313"/>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3200"/>
              <a:t>//</a:t>
            </a:r>
          </a:p>
        </p:txBody>
      </p:sp>
      <p:sp>
        <p:nvSpPr>
          <p:cNvPr id="24" name="AutoShape 24"/>
          <p:cNvSpPr>
            <a:spLocks noChangeArrowheads="1"/>
          </p:cNvSpPr>
          <p:nvPr/>
        </p:nvSpPr>
        <p:spPr bwMode="auto">
          <a:xfrm>
            <a:off x="6372225" y="1544638"/>
            <a:ext cx="1739900" cy="1258887"/>
          </a:xfrm>
          <a:prstGeom prst="irregularSeal1">
            <a:avLst/>
          </a:prstGeom>
          <a:solidFill>
            <a:srgbClr val="FF0033"/>
          </a:solidFill>
          <a:ln w="381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pSp>
        <p:nvGrpSpPr>
          <p:cNvPr id="8" name="Group 44"/>
          <p:cNvGrpSpPr>
            <a:grpSpLocks/>
          </p:cNvGrpSpPr>
          <p:nvPr/>
        </p:nvGrpSpPr>
        <p:grpSpPr bwMode="auto">
          <a:xfrm>
            <a:off x="6454775" y="1860550"/>
            <a:ext cx="1958975" cy="601663"/>
            <a:chOff x="4019" y="3023"/>
            <a:chExt cx="1234" cy="379"/>
          </a:xfrm>
        </p:grpSpPr>
        <p:grpSp>
          <p:nvGrpSpPr>
            <p:cNvPr id="15380" name="Group 35"/>
            <p:cNvGrpSpPr>
              <a:grpSpLocks/>
            </p:cNvGrpSpPr>
            <p:nvPr/>
          </p:nvGrpSpPr>
          <p:grpSpPr bwMode="auto">
            <a:xfrm>
              <a:off x="4019" y="3023"/>
              <a:ext cx="928" cy="366"/>
              <a:chOff x="1641" y="1653"/>
              <a:chExt cx="928" cy="366"/>
            </a:xfrm>
          </p:grpSpPr>
          <p:grpSp>
            <p:nvGrpSpPr>
              <p:cNvPr id="15382" name="Group 36"/>
              <p:cNvGrpSpPr>
                <a:grpSpLocks/>
              </p:cNvGrpSpPr>
              <p:nvPr/>
            </p:nvGrpSpPr>
            <p:grpSpPr bwMode="auto">
              <a:xfrm>
                <a:off x="1641" y="1653"/>
                <a:ext cx="928" cy="366"/>
                <a:chOff x="600" y="1356"/>
                <a:chExt cx="1099" cy="444"/>
              </a:xfrm>
            </p:grpSpPr>
            <p:grpSp>
              <p:nvGrpSpPr>
                <p:cNvPr id="15384" name="Group 37"/>
                <p:cNvGrpSpPr>
                  <a:grpSpLocks/>
                </p:cNvGrpSpPr>
                <p:nvPr/>
              </p:nvGrpSpPr>
              <p:grpSpPr bwMode="auto">
                <a:xfrm>
                  <a:off x="600" y="1356"/>
                  <a:ext cx="818" cy="444"/>
                  <a:chOff x="600" y="1356"/>
                  <a:chExt cx="818" cy="444"/>
                </a:xfrm>
              </p:grpSpPr>
              <p:sp>
                <p:nvSpPr>
                  <p:cNvPr id="15386" name="Rectangle 38"/>
                  <p:cNvSpPr>
                    <a:spLocks noChangeArrowheads="1"/>
                  </p:cNvSpPr>
                  <p:nvPr/>
                </p:nvSpPr>
                <p:spPr bwMode="auto">
                  <a:xfrm>
                    <a:off x="600" y="1356"/>
                    <a:ext cx="818" cy="444"/>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5387" name="Line 39"/>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385" name="Line 40"/>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5383" name="Text Box 41"/>
              <p:cNvSpPr txBox="1">
                <a:spLocks noChangeArrowheads="1"/>
              </p:cNvSpPr>
              <p:nvPr/>
            </p:nvSpPr>
            <p:spPr bwMode="auto">
              <a:xfrm>
                <a:off x="1786" y="1692"/>
                <a:ext cx="33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93</a:t>
                </a:r>
              </a:p>
            </p:txBody>
          </p:sp>
        </p:grpSp>
        <p:sp>
          <p:nvSpPr>
            <p:cNvPr id="15381" name="Text Box 43"/>
            <p:cNvSpPr txBox="1">
              <a:spLocks noChangeArrowheads="1"/>
            </p:cNvSpPr>
            <p:nvPr/>
          </p:nvSpPr>
          <p:spPr bwMode="auto">
            <a:xfrm>
              <a:off x="4995" y="3037"/>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3200"/>
                <a:t>//</a:t>
              </a:r>
            </a:p>
          </p:txBody>
        </p:sp>
      </p:grpSp>
      <p:sp>
        <p:nvSpPr>
          <p:cNvPr id="34" name="AutoShape 45"/>
          <p:cNvSpPr>
            <a:spLocks noChangeArrowheads="1"/>
          </p:cNvSpPr>
          <p:nvPr/>
        </p:nvSpPr>
        <p:spPr bwMode="auto">
          <a:xfrm>
            <a:off x="869950" y="2500313"/>
            <a:ext cx="1858963" cy="404812"/>
          </a:xfrm>
          <a:prstGeom prst="curvedUpArrow">
            <a:avLst>
              <a:gd name="adj1" fmla="val 91843"/>
              <a:gd name="adj2" fmla="val 183687"/>
              <a:gd name="adj3" fmla="val 33333"/>
            </a:avLst>
          </a:prstGeom>
          <a:solidFill>
            <a:srgbClr val="3333FF"/>
          </a:solidFill>
          <a:ln w="381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35" name="AutoShape 46"/>
          <p:cNvSpPr>
            <a:spLocks noChangeArrowheads="1"/>
          </p:cNvSpPr>
          <p:nvPr/>
        </p:nvSpPr>
        <p:spPr bwMode="auto">
          <a:xfrm>
            <a:off x="2416175" y="2546350"/>
            <a:ext cx="1858963" cy="404813"/>
          </a:xfrm>
          <a:prstGeom prst="curvedUpArrow">
            <a:avLst>
              <a:gd name="adj1" fmla="val 91843"/>
              <a:gd name="adj2" fmla="val 183686"/>
              <a:gd name="adj3" fmla="val 33333"/>
            </a:avLst>
          </a:prstGeom>
          <a:solidFill>
            <a:srgbClr val="3333FF"/>
          </a:solidFill>
          <a:ln w="381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36" name="AutoShape 47"/>
          <p:cNvSpPr>
            <a:spLocks noChangeArrowheads="1"/>
          </p:cNvSpPr>
          <p:nvPr/>
        </p:nvSpPr>
        <p:spPr bwMode="auto">
          <a:xfrm>
            <a:off x="3930650" y="2563813"/>
            <a:ext cx="1858963" cy="404812"/>
          </a:xfrm>
          <a:prstGeom prst="curvedUpArrow">
            <a:avLst>
              <a:gd name="adj1" fmla="val 91843"/>
              <a:gd name="adj2" fmla="val 183687"/>
              <a:gd name="adj3" fmla="val 33333"/>
            </a:avLst>
          </a:prstGeom>
          <a:solidFill>
            <a:srgbClr val="3333FF"/>
          </a:solidFill>
          <a:ln w="381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37" name="AutoShape 48"/>
          <p:cNvSpPr>
            <a:spLocks noChangeArrowheads="1"/>
          </p:cNvSpPr>
          <p:nvPr/>
        </p:nvSpPr>
        <p:spPr bwMode="auto">
          <a:xfrm>
            <a:off x="5489575" y="2563813"/>
            <a:ext cx="1528763" cy="404812"/>
          </a:xfrm>
          <a:prstGeom prst="curvedUpArrow">
            <a:avLst>
              <a:gd name="adj1" fmla="val 75530"/>
              <a:gd name="adj2" fmla="val 151059"/>
              <a:gd name="adj3" fmla="val 33333"/>
            </a:avLst>
          </a:prstGeom>
          <a:solidFill>
            <a:srgbClr val="3333FF"/>
          </a:solidFill>
          <a:ln w="381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Tree>
    <p:extLst>
      <p:ext uri="{BB962C8B-B14F-4D97-AF65-F5344CB8AC3E}">
        <p14:creationId xmlns:p14="http://schemas.microsoft.com/office/powerpoint/2010/main" val="3714019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p:cTn id="23" dur="500" fill="hold"/>
                                        <p:tgtEl>
                                          <p:spTgt spid="24"/>
                                        </p:tgtEl>
                                        <p:attrNameLst>
                                          <p:attrName>ppt_w</p:attrName>
                                        </p:attrNameLst>
                                      </p:cBhvr>
                                      <p:tavLst>
                                        <p:tav tm="0">
                                          <p:val>
                                            <p:fltVal val="0"/>
                                          </p:val>
                                        </p:tav>
                                        <p:tav tm="100000">
                                          <p:val>
                                            <p:strVal val="#ppt_w"/>
                                          </p:val>
                                        </p:tav>
                                      </p:tavLst>
                                    </p:anim>
                                    <p:anim calcmode="lin" valueType="num">
                                      <p:cBhvr>
                                        <p:cTn id="24" dur="500" fill="hold"/>
                                        <p:tgtEl>
                                          <p:spTgt spid="24"/>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21"/>
                                            </p:cond>
                                          </p:stCondLst>
                                        </p:cTn>
                                        <p:tgtEl>
                                          <p:spTgt spid="24"/>
                                        </p:tgtEl>
                                        <p:attrNameLst>
                                          <p:attrName>style.visibility</p:attrName>
                                        </p:attrNameLst>
                                      </p:cBhvr>
                                      <p:to>
                                        <p:strVal val="hidden"/>
                                      </p:to>
                                    </p:set>
                                  </p:sub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4" grpId="0" animBg="1"/>
      <p:bldP spid="35"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381000"/>
            <a:ext cx="8229600" cy="1143000"/>
          </a:xfrm>
        </p:spPr>
        <p:txBody>
          <a:bodyPr/>
          <a:lstStyle/>
          <a:p>
            <a:pPr eaLnBrk="1" fontAlgn="auto" hangingPunct="1">
              <a:spcAft>
                <a:spcPts val="0"/>
              </a:spcAft>
              <a:defRPr/>
            </a:pPr>
            <a:r>
              <a:rPr lang="en-US" dirty="0" smtClean="0">
                <a:solidFill>
                  <a:schemeClr val="tx1"/>
                </a:solidFill>
              </a:rPr>
              <a:t>Inserting to the Position</a:t>
            </a:r>
          </a:p>
        </p:txBody>
      </p:sp>
      <p:sp>
        <p:nvSpPr>
          <p:cNvPr id="3" name="Content Placeholder 2"/>
          <p:cNvSpPr>
            <a:spLocks noGrp="1"/>
          </p:cNvSpPr>
          <p:nvPr>
            <p:ph idx="1"/>
          </p:nvPr>
        </p:nvSpPr>
        <p:spPr/>
        <p:txBody>
          <a:bodyPr rtlCol="0">
            <a:normAutofit fontScale="92500"/>
          </a:bodyPr>
          <a:lstStyle/>
          <a:p>
            <a:pPr marL="274320" indent="-274320" eaLnBrk="1" fontAlgn="auto" hangingPunct="1">
              <a:spcAft>
                <a:spcPts val="0"/>
              </a:spcAft>
              <a:buClr>
                <a:schemeClr val="accent3"/>
              </a:buClr>
              <a:buFont typeface="Wingdings 2"/>
              <a:buChar char=""/>
              <a:defRPr/>
            </a:pPr>
            <a:endParaRPr lang="en-US" dirty="0" smtClean="0"/>
          </a:p>
          <a:p>
            <a:pPr marL="274320" indent="-274320" eaLnBrk="1" fontAlgn="auto" hangingPunct="1">
              <a:spcAft>
                <a:spcPts val="0"/>
              </a:spcAft>
              <a:buClr>
                <a:schemeClr val="accent3"/>
              </a:buClr>
              <a:buFont typeface="Wingdings 2"/>
              <a:buChar char=""/>
              <a:defRPr/>
            </a:pPr>
            <a:endParaRPr lang="en-US" dirty="0" smtClean="0"/>
          </a:p>
          <a:p>
            <a:pPr marL="274320" indent="-274320" eaLnBrk="1" fontAlgn="auto" hangingPunct="1">
              <a:spcAft>
                <a:spcPts val="0"/>
              </a:spcAft>
              <a:buClr>
                <a:schemeClr val="accent3"/>
              </a:buClr>
              <a:buFont typeface="Wingdings 2"/>
              <a:buChar char=""/>
              <a:defRPr/>
            </a:pPr>
            <a:endParaRPr lang="en-US" dirty="0" smtClean="0"/>
          </a:p>
          <a:p>
            <a:pPr marL="514350" indent="-514350" eaLnBrk="1" fontAlgn="auto" hangingPunct="1">
              <a:spcAft>
                <a:spcPts val="0"/>
              </a:spcAft>
              <a:buClr>
                <a:schemeClr val="accent3"/>
              </a:buClr>
              <a:buFont typeface="+mj-lt"/>
              <a:buAutoNum type="arabicPeriod"/>
              <a:defRPr/>
            </a:pPr>
            <a:r>
              <a:rPr lang="en-US" sz="2800" dirty="0" smtClean="0">
                <a:solidFill>
                  <a:schemeClr val="tx1"/>
                </a:solidFill>
              </a:rPr>
              <a:t>Allocate a new node</a:t>
            </a:r>
          </a:p>
          <a:p>
            <a:pPr marL="514350" indent="-514350" eaLnBrk="1" fontAlgn="auto" hangingPunct="1">
              <a:spcAft>
                <a:spcPts val="0"/>
              </a:spcAft>
              <a:buClr>
                <a:schemeClr val="accent3"/>
              </a:buClr>
              <a:buFont typeface="+mj-lt"/>
              <a:buAutoNum type="arabicPeriod"/>
              <a:defRPr/>
            </a:pPr>
            <a:r>
              <a:rPr lang="en-US" sz="2800" dirty="0" smtClean="0">
                <a:solidFill>
                  <a:schemeClr val="tx1"/>
                </a:solidFill>
              </a:rPr>
              <a:t>Insert new element</a:t>
            </a:r>
          </a:p>
          <a:p>
            <a:pPr marL="514350" indent="-514350" eaLnBrk="1" fontAlgn="auto" hangingPunct="1">
              <a:spcAft>
                <a:spcPts val="0"/>
              </a:spcAft>
              <a:buClr>
                <a:schemeClr val="accent3"/>
              </a:buClr>
              <a:buFont typeface="+mj-lt"/>
              <a:buAutoNum type="arabicPeriod"/>
              <a:defRPr/>
            </a:pPr>
            <a:r>
              <a:rPr lang="en-US" sz="2800" dirty="0" smtClean="0">
                <a:solidFill>
                  <a:schemeClr val="tx1"/>
                </a:solidFill>
              </a:rPr>
              <a:t>Go to the node that should follow the one to add</a:t>
            </a:r>
          </a:p>
          <a:p>
            <a:pPr marL="514350" indent="-514350" eaLnBrk="1" fontAlgn="auto" hangingPunct="1">
              <a:spcAft>
                <a:spcPts val="0"/>
              </a:spcAft>
              <a:buClr>
                <a:schemeClr val="accent3"/>
              </a:buClr>
              <a:buFont typeface="+mj-lt"/>
              <a:buAutoNum type="arabicPeriod"/>
              <a:defRPr/>
            </a:pPr>
            <a:r>
              <a:rPr lang="en-US" sz="2800" dirty="0" smtClean="0">
                <a:solidFill>
                  <a:schemeClr val="tx1"/>
                </a:solidFill>
              </a:rPr>
              <a:t>Have that node point to the new node </a:t>
            </a:r>
          </a:p>
          <a:p>
            <a:pPr marL="514350" indent="-514350" eaLnBrk="1" fontAlgn="auto" hangingPunct="1">
              <a:spcAft>
                <a:spcPts val="0"/>
              </a:spcAft>
              <a:buClr>
                <a:schemeClr val="accent3"/>
              </a:buClr>
              <a:buFont typeface="+mj-lt"/>
              <a:buAutoNum type="arabicPeriod"/>
              <a:defRPr/>
            </a:pPr>
            <a:r>
              <a:rPr lang="en-US" sz="2800" dirty="0" smtClean="0">
                <a:solidFill>
                  <a:schemeClr val="tx1"/>
                </a:solidFill>
              </a:rPr>
              <a:t>Have new node point to node next node to the found node</a:t>
            </a:r>
            <a:endParaRPr lang="en-US" sz="2800" dirty="0">
              <a:solidFill>
                <a:schemeClr val="tx1"/>
              </a:solidFill>
            </a:endParaRPr>
          </a:p>
        </p:txBody>
      </p:sp>
      <p:grpSp>
        <p:nvGrpSpPr>
          <p:cNvPr id="16388" name="Group 4"/>
          <p:cNvGrpSpPr>
            <a:grpSpLocks/>
          </p:cNvGrpSpPr>
          <p:nvPr/>
        </p:nvGrpSpPr>
        <p:grpSpPr bwMode="auto">
          <a:xfrm>
            <a:off x="1912938" y="1857375"/>
            <a:ext cx="1473200" cy="581025"/>
            <a:chOff x="600" y="1356"/>
            <a:chExt cx="1099" cy="444"/>
          </a:xfrm>
        </p:grpSpPr>
        <p:grpSp>
          <p:nvGrpSpPr>
            <p:cNvPr id="16422" name="Group 5"/>
            <p:cNvGrpSpPr>
              <a:grpSpLocks/>
            </p:cNvGrpSpPr>
            <p:nvPr/>
          </p:nvGrpSpPr>
          <p:grpSpPr bwMode="auto">
            <a:xfrm>
              <a:off x="600" y="1356"/>
              <a:ext cx="818" cy="444"/>
              <a:chOff x="600" y="1356"/>
              <a:chExt cx="818" cy="444"/>
            </a:xfrm>
          </p:grpSpPr>
          <p:sp>
            <p:nvSpPr>
              <p:cNvPr id="16424" name="Rectangle 44"/>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6425" name="Line 7"/>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6423" name="Line 8"/>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389" name="Group 9"/>
          <p:cNvGrpSpPr>
            <a:grpSpLocks/>
          </p:cNvGrpSpPr>
          <p:nvPr/>
        </p:nvGrpSpPr>
        <p:grpSpPr bwMode="auto">
          <a:xfrm>
            <a:off x="3440113" y="1857375"/>
            <a:ext cx="1473200" cy="581025"/>
            <a:chOff x="600" y="1356"/>
            <a:chExt cx="1099" cy="444"/>
          </a:xfrm>
        </p:grpSpPr>
        <p:grpSp>
          <p:nvGrpSpPr>
            <p:cNvPr id="16418" name="Group 10"/>
            <p:cNvGrpSpPr>
              <a:grpSpLocks/>
            </p:cNvGrpSpPr>
            <p:nvPr/>
          </p:nvGrpSpPr>
          <p:grpSpPr bwMode="auto">
            <a:xfrm>
              <a:off x="600" y="1356"/>
              <a:ext cx="818" cy="444"/>
              <a:chOff x="600" y="1356"/>
              <a:chExt cx="818" cy="444"/>
            </a:xfrm>
          </p:grpSpPr>
          <p:sp>
            <p:nvSpPr>
              <p:cNvPr id="16420" name="Rectangle 49"/>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6421" name="Line 12"/>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6419" name="Line 13"/>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390" name="Group 14"/>
          <p:cNvGrpSpPr>
            <a:grpSpLocks/>
          </p:cNvGrpSpPr>
          <p:nvPr/>
        </p:nvGrpSpPr>
        <p:grpSpPr bwMode="auto">
          <a:xfrm>
            <a:off x="4968875" y="1857375"/>
            <a:ext cx="1096963" cy="581025"/>
            <a:chOff x="600" y="1356"/>
            <a:chExt cx="818" cy="444"/>
          </a:xfrm>
        </p:grpSpPr>
        <p:sp>
          <p:nvSpPr>
            <p:cNvPr id="16416" name="Rectangle 15"/>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6417" name="Line 16"/>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6391" name="Text Box 17"/>
          <p:cNvSpPr txBox="1">
            <a:spLocks noChangeArrowheads="1"/>
          </p:cNvSpPr>
          <p:nvPr/>
        </p:nvSpPr>
        <p:spPr bwMode="auto">
          <a:xfrm>
            <a:off x="2143125" y="19192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17</a:t>
            </a:r>
          </a:p>
        </p:txBody>
      </p:sp>
      <p:sp>
        <p:nvSpPr>
          <p:cNvPr id="16392" name="Text Box 18"/>
          <p:cNvSpPr txBox="1">
            <a:spLocks noChangeArrowheads="1"/>
          </p:cNvSpPr>
          <p:nvPr/>
        </p:nvSpPr>
        <p:spPr bwMode="auto">
          <a:xfrm>
            <a:off x="3579813" y="19192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48</a:t>
            </a:r>
          </a:p>
        </p:txBody>
      </p:sp>
      <p:sp>
        <p:nvSpPr>
          <p:cNvPr id="16393" name="Rectangle 19"/>
          <p:cNvSpPr>
            <a:spLocks noChangeArrowheads="1"/>
          </p:cNvSpPr>
          <p:nvPr/>
        </p:nvSpPr>
        <p:spPr bwMode="auto">
          <a:xfrm>
            <a:off x="5059363" y="1919288"/>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142</a:t>
            </a:r>
          </a:p>
        </p:txBody>
      </p:sp>
      <p:sp>
        <p:nvSpPr>
          <p:cNvPr id="16394" name="Rectangle 20"/>
          <p:cNvSpPr>
            <a:spLocks noChangeArrowheads="1"/>
          </p:cNvSpPr>
          <p:nvPr/>
        </p:nvSpPr>
        <p:spPr bwMode="auto">
          <a:xfrm>
            <a:off x="593725" y="1900238"/>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head</a:t>
            </a:r>
          </a:p>
        </p:txBody>
      </p:sp>
      <p:sp>
        <p:nvSpPr>
          <p:cNvPr id="16395" name="Line 21"/>
          <p:cNvSpPr>
            <a:spLocks noChangeShapeType="1"/>
          </p:cNvSpPr>
          <p:nvPr/>
        </p:nvSpPr>
        <p:spPr bwMode="auto">
          <a:xfrm>
            <a:off x="1447800" y="2155825"/>
            <a:ext cx="458788" cy="15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6" name="Line 22"/>
          <p:cNvSpPr>
            <a:spLocks noChangeShapeType="1"/>
          </p:cNvSpPr>
          <p:nvPr/>
        </p:nvSpPr>
        <p:spPr bwMode="auto">
          <a:xfrm>
            <a:off x="5921375" y="2159000"/>
            <a:ext cx="522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7" name="Text Box 23"/>
          <p:cNvSpPr txBox="1">
            <a:spLocks noChangeArrowheads="1"/>
          </p:cNvSpPr>
          <p:nvPr/>
        </p:nvSpPr>
        <p:spPr bwMode="auto">
          <a:xfrm>
            <a:off x="6472238" y="1865313"/>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3200"/>
              <a:t>//</a:t>
            </a:r>
          </a:p>
        </p:txBody>
      </p:sp>
      <p:sp>
        <p:nvSpPr>
          <p:cNvPr id="62" name="AutoShape 24"/>
          <p:cNvSpPr>
            <a:spLocks noChangeArrowheads="1"/>
          </p:cNvSpPr>
          <p:nvPr/>
        </p:nvSpPr>
        <p:spPr bwMode="auto">
          <a:xfrm>
            <a:off x="4424363" y="1589088"/>
            <a:ext cx="1739900" cy="1258887"/>
          </a:xfrm>
          <a:prstGeom prst="irregularSeal1">
            <a:avLst/>
          </a:prstGeom>
          <a:solidFill>
            <a:srgbClr val="FF0033"/>
          </a:solidFill>
          <a:ln w="381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3" name="AutoShape 34"/>
          <p:cNvSpPr>
            <a:spLocks noChangeArrowheads="1"/>
          </p:cNvSpPr>
          <p:nvPr/>
        </p:nvSpPr>
        <p:spPr bwMode="auto">
          <a:xfrm>
            <a:off x="869950" y="2500313"/>
            <a:ext cx="1858963" cy="404812"/>
          </a:xfrm>
          <a:prstGeom prst="curvedUpArrow">
            <a:avLst>
              <a:gd name="adj1" fmla="val 91843"/>
              <a:gd name="adj2" fmla="val 183687"/>
              <a:gd name="adj3" fmla="val 33333"/>
            </a:avLst>
          </a:prstGeom>
          <a:solidFill>
            <a:srgbClr val="3333FF"/>
          </a:solidFill>
          <a:ln w="381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4" name="AutoShape 35"/>
          <p:cNvSpPr>
            <a:spLocks noChangeArrowheads="1"/>
          </p:cNvSpPr>
          <p:nvPr/>
        </p:nvSpPr>
        <p:spPr bwMode="auto">
          <a:xfrm>
            <a:off x="2416175" y="2546350"/>
            <a:ext cx="1858963" cy="404813"/>
          </a:xfrm>
          <a:prstGeom prst="curvedUpArrow">
            <a:avLst>
              <a:gd name="adj1" fmla="val 91843"/>
              <a:gd name="adj2" fmla="val 183686"/>
              <a:gd name="adj3" fmla="val 33333"/>
            </a:avLst>
          </a:prstGeom>
          <a:solidFill>
            <a:srgbClr val="3333FF"/>
          </a:solidFill>
          <a:ln w="381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5" name="AutoShape 36"/>
          <p:cNvSpPr>
            <a:spLocks noChangeArrowheads="1"/>
          </p:cNvSpPr>
          <p:nvPr/>
        </p:nvSpPr>
        <p:spPr bwMode="auto">
          <a:xfrm>
            <a:off x="3930650" y="2563813"/>
            <a:ext cx="1858963" cy="404812"/>
          </a:xfrm>
          <a:prstGeom prst="curvedUpArrow">
            <a:avLst>
              <a:gd name="adj1" fmla="val 91843"/>
              <a:gd name="adj2" fmla="val 183687"/>
              <a:gd name="adj3" fmla="val 33333"/>
            </a:avLst>
          </a:prstGeom>
          <a:solidFill>
            <a:srgbClr val="3333FF"/>
          </a:solidFill>
          <a:ln w="381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grpSp>
        <p:nvGrpSpPr>
          <p:cNvPr id="8" name="Group 43"/>
          <p:cNvGrpSpPr>
            <a:grpSpLocks/>
          </p:cNvGrpSpPr>
          <p:nvPr/>
        </p:nvGrpSpPr>
        <p:grpSpPr bwMode="auto">
          <a:xfrm>
            <a:off x="4972050" y="1860550"/>
            <a:ext cx="3459163" cy="615950"/>
            <a:chOff x="2093" y="1975"/>
            <a:chExt cx="2179" cy="388"/>
          </a:xfrm>
        </p:grpSpPr>
        <p:grpSp>
          <p:nvGrpSpPr>
            <p:cNvPr id="16403" name="Group 66"/>
            <p:cNvGrpSpPr>
              <a:grpSpLocks/>
            </p:cNvGrpSpPr>
            <p:nvPr/>
          </p:nvGrpSpPr>
          <p:grpSpPr bwMode="auto">
            <a:xfrm>
              <a:off x="2093" y="1975"/>
              <a:ext cx="928" cy="366"/>
              <a:chOff x="1641" y="1653"/>
              <a:chExt cx="928" cy="366"/>
            </a:xfrm>
          </p:grpSpPr>
          <p:grpSp>
            <p:nvGrpSpPr>
              <p:cNvPr id="16410" name="Group 27"/>
              <p:cNvGrpSpPr>
                <a:grpSpLocks/>
              </p:cNvGrpSpPr>
              <p:nvPr/>
            </p:nvGrpSpPr>
            <p:grpSpPr bwMode="auto">
              <a:xfrm>
                <a:off x="1641" y="1653"/>
                <a:ext cx="928" cy="366"/>
                <a:chOff x="600" y="1356"/>
                <a:chExt cx="1099" cy="444"/>
              </a:xfrm>
            </p:grpSpPr>
            <p:grpSp>
              <p:nvGrpSpPr>
                <p:cNvPr id="16412" name="Group 28"/>
                <p:cNvGrpSpPr>
                  <a:grpSpLocks/>
                </p:cNvGrpSpPr>
                <p:nvPr/>
              </p:nvGrpSpPr>
              <p:grpSpPr bwMode="auto">
                <a:xfrm>
                  <a:off x="600" y="1356"/>
                  <a:ext cx="818" cy="444"/>
                  <a:chOff x="600" y="1356"/>
                  <a:chExt cx="818" cy="444"/>
                </a:xfrm>
              </p:grpSpPr>
              <p:sp>
                <p:nvSpPr>
                  <p:cNvPr id="16414" name="Rectangle 29"/>
                  <p:cNvSpPr>
                    <a:spLocks noChangeArrowheads="1"/>
                  </p:cNvSpPr>
                  <p:nvPr/>
                </p:nvSpPr>
                <p:spPr bwMode="auto">
                  <a:xfrm>
                    <a:off x="600" y="1356"/>
                    <a:ext cx="818" cy="444"/>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6415" name="Line 30"/>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6413" name="Line 31"/>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6411" name="Text Box 32"/>
              <p:cNvSpPr txBox="1">
                <a:spLocks noChangeArrowheads="1"/>
              </p:cNvSpPr>
              <p:nvPr/>
            </p:nvSpPr>
            <p:spPr bwMode="auto">
              <a:xfrm>
                <a:off x="1786" y="1692"/>
                <a:ext cx="33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93</a:t>
                </a:r>
              </a:p>
            </p:txBody>
          </p:sp>
        </p:grpSp>
        <p:sp>
          <p:nvSpPr>
            <p:cNvPr id="16404" name="Text Box 33"/>
            <p:cNvSpPr txBox="1">
              <a:spLocks noChangeArrowheads="1"/>
            </p:cNvSpPr>
            <p:nvPr/>
          </p:nvSpPr>
          <p:spPr bwMode="auto">
            <a:xfrm>
              <a:off x="4014" y="1998"/>
              <a:ext cx="258" cy="36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3200"/>
                <a:t>//</a:t>
              </a:r>
            </a:p>
          </p:txBody>
        </p:sp>
        <p:grpSp>
          <p:nvGrpSpPr>
            <p:cNvPr id="16405" name="Group 38"/>
            <p:cNvGrpSpPr>
              <a:grpSpLocks/>
            </p:cNvGrpSpPr>
            <p:nvPr/>
          </p:nvGrpSpPr>
          <p:grpSpPr bwMode="auto">
            <a:xfrm>
              <a:off x="3028" y="1983"/>
              <a:ext cx="691" cy="366"/>
              <a:chOff x="600" y="1356"/>
              <a:chExt cx="818" cy="444"/>
            </a:xfrm>
          </p:grpSpPr>
          <p:sp>
            <p:nvSpPr>
              <p:cNvPr id="16408" name="Rectangle 39"/>
              <p:cNvSpPr>
                <a:spLocks noChangeArrowheads="1"/>
              </p:cNvSpPr>
              <p:nvPr/>
            </p:nvSpPr>
            <p:spPr bwMode="auto">
              <a:xfrm>
                <a:off x="600" y="1356"/>
                <a:ext cx="818" cy="444"/>
              </a:xfrm>
              <a:prstGeom prst="rect">
                <a:avLst/>
              </a:prstGeom>
              <a:solidFill>
                <a:schemeClr val="bg1"/>
              </a:solidFill>
              <a:ln w="38100">
                <a:solidFill>
                  <a:schemeClr val="tx1"/>
                </a:solidFill>
                <a:miter lim="800000"/>
                <a:headEnd/>
                <a:tailEnd/>
              </a:ln>
            </p:spPr>
            <p:txBody>
              <a:bodyPr wrap="none"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6409" name="Line 40"/>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6406" name="Rectangle 41"/>
            <p:cNvSpPr>
              <a:spLocks noChangeArrowheads="1"/>
            </p:cNvSpPr>
            <p:nvPr/>
          </p:nvSpPr>
          <p:spPr bwMode="auto">
            <a:xfrm>
              <a:off x="3085" y="2022"/>
              <a:ext cx="437"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800"/>
                <a:t>142</a:t>
              </a:r>
            </a:p>
          </p:txBody>
        </p:sp>
        <p:sp>
          <p:nvSpPr>
            <p:cNvPr id="16407" name="Line 42"/>
            <p:cNvSpPr>
              <a:spLocks noChangeShapeType="1"/>
            </p:cNvSpPr>
            <p:nvPr/>
          </p:nvSpPr>
          <p:spPr bwMode="auto">
            <a:xfrm>
              <a:off x="3628" y="2173"/>
              <a:ext cx="32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461638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cBhvr>
                                        <p:cTn id="19" dur="500" fill="hold"/>
                                        <p:tgtEl>
                                          <p:spTgt spid="62"/>
                                        </p:tgtEl>
                                        <p:attrNameLst>
                                          <p:attrName>ppt_w</p:attrName>
                                        </p:attrNameLst>
                                      </p:cBhvr>
                                      <p:tavLst>
                                        <p:tav tm="0">
                                          <p:val>
                                            <p:fltVal val="0"/>
                                          </p:val>
                                        </p:tav>
                                        <p:tav tm="100000">
                                          <p:val>
                                            <p:strVal val="#ppt_w"/>
                                          </p:val>
                                        </p:tav>
                                      </p:tavLst>
                                    </p:anim>
                                    <p:anim calcmode="lin" valueType="num">
                                      <p:cBhvr>
                                        <p:cTn id="20" dur="500" fill="hold"/>
                                        <p:tgtEl>
                                          <p:spTgt spid="62"/>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7"/>
                                            </p:cond>
                                          </p:stCondLst>
                                        </p:cTn>
                                        <p:tgtEl>
                                          <p:spTgt spid="62"/>
                                        </p:tgtEl>
                                        <p:attrNameLst>
                                          <p:attrName>style.visibility</p:attrName>
                                        </p:attrNameLst>
                                      </p:cBhvr>
                                      <p:to>
                                        <p:strVal val="hidden"/>
                                      </p:to>
                                    </p:set>
                                  </p:sub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fontAlgn="auto" hangingPunct="1">
              <a:spcAft>
                <a:spcPts val="0"/>
              </a:spcAft>
              <a:defRPr/>
            </a:pPr>
            <a:r>
              <a:rPr lang="en-US" dirty="0" smtClean="0">
                <a:solidFill>
                  <a:schemeClr val="tx1"/>
                </a:solidFill>
              </a:rPr>
              <a:t>Searching a Linked List</a:t>
            </a:r>
          </a:p>
        </p:txBody>
      </p:sp>
      <p:sp>
        <p:nvSpPr>
          <p:cNvPr id="17411" name="Content Placeholder 2"/>
          <p:cNvSpPr>
            <a:spLocks noGrp="1"/>
          </p:cNvSpPr>
          <p:nvPr>
            <p:ph idx="1"/>
          </p:nvPr>
        </p:nvSpPr>
        <p:spPr/>
        <p:txBody>
          <a:bodyPr/>
          <a:lstStyle/>
          <a:p>
            <a:pPr eaLnBrk="1" hangingPunct="1"/>
            <a:r>
              <a:rPr lang="en-US" altLang="en-US" dirty="0" smtClean="0">
                <a:solidFill>
                  <a:schemeClr val="tx1"/>
                </a:solidFill>
              </a:rPr>
              <a:t>Searching refers to finding a particular ITEM in the data.</a:t>
            </a:r>
          </a:p>
          <a:p>
            <a:pPr eaLnBrk="1" hangingPunct="1"/>
            <a:r>
              <a:rPr lang="en-US" altLang="en-US" dirty="0" smtClean="0">
                <a:solidFill>
                  <a:schemeClr val="tx1"/>
                </a:solidFill>
              </a:rPr>
              <a:t>Binary search algorithm can not be applied to sorted link list since there is no way indexing the middle element in the list. This property is one of the main drawbacks in using a linked list as a data structure</a:t>
            </a:r>
          </a:p>
          <a:p>
            <a:pPr eaLnBrk="1" hangingPunct="1"/>
            <a:endParaRPr lang="en-US" altLang="en-US" dirty="0" smtClean="0"/>
          </a:p>
        </p:txBody>
      </p:sp>
    </p:spTree>
    <p:extLst>
      <p:ext uri="{BB962C8B-B14F-4D97-AF65-F5344CB8AC3E}">
        <p14:creationId xmlns:p14="http://schemas.microsoft.com/office/powerpoint/2010/main" val="722106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er Template_Heritage Month Presentation" id="{910467CA-E581-43CB-A3F9-242953556B2E}" vid="{325629C9-8C54-4982-A5E7-91DBF3E63B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5623</TotalTime>
  <Words>1179</Words>
  <Application>Microsoft Office PowerPoint</Application>
  <PresentationFormat>On-screen Show (4:3)</PresentationFormat>
  <Paragraphs>340</Paragraphs>
  <Slides>25</Slides>
  <Notes>5</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25</vt:i4>
      </vt:variant>
    </vt:vector>
  </HeadingPairs>
  <TitlesOfParts>
    <vt:vector size="41" baseType="lpstr">
      <vt:lpstr>宋体</vt:lpstr>
      <vt:lpstr>宋体</vt:lpstr>
      <vt:lpstr>Arial</vt:lpstr>
      <vt:lpstr>Calibri</vt:lpstr>
      <vt:lpstr>Corbel</vt:lpstr>
      <vt:lpstr>Courier New</vt:lpstr>
      <vt:lpstr>方正舒体</vt:lpstr>
      <vt:lpstr>隶书</vt:lpstr>
      <vt:lpstr>Monotype Sorts</vt:lpstr>
      <vt:lpstr>Segoe UI</vt:lpstr>
      <vt:lpstr>Symbol</vt:lpstr>
      <vt:lpstr>Tahoma</vt:lpstr>
      <vt:lpstr>Times New Roman</vt:lpstr>
      <vt:lpstr>Wingdings 2</vt:lpstr>
      <vt:lpstr>Basis</vt:lpstr>
      <vt:lpstr>Office Theme</vt:lpstr>
      <vt:lpstr>Single Link List </vt:lpstr>
      <vt:lpstr>Linked List</vt:lpstr>
      <vt:lpstr>Linked List</vt:lpstr>
      <vt:lpstr>Representation of Link List in Computer Memory</vt:lpstr>
      <vt:lpstr>Inserting a new node</vt:lpstr>
      <vt:lpstr>Inserting to the Beginning</vt:lpstr>
      <vt:lpstr>Inserting to the End</vt:lpstr>
      <vt:lpstr>Inserting to the Position</vt:lpstr>
      <vt:lpstr>Searching a Linked List</vt:lpstr>
      <vt:lpstr>Deleting a node</vt:lpstr>
      <vt:lpstr>The Scenario</vt:lpstr>
      <vt:lpstr>Structure</vt:lpstr>
      <vt:lpstr>Creating nodes</vt:lpstr>
      <vt:lpstr>PowerPoint Presentation</vt:lpstr>
      <vt:lpstr>Insert at end</vt:lpstr>
      <vt:lpstr>Insert at Beginning</vt:lpstr>
      <vt:lpstr>Insert at nth position</vt:lpstr>
      <vt:lpstr>PowerPoint Presentation</vt:lpstr>
      <vt:lpstr>Traversing a Link List</vt:lpstr>
      <vt:lpstr>Traversing</vt:lpstr>
      <vt:lpstr>Deletion from End</vt:lpstr>
      <vt:lpstr>Deletion from Beginning</vt:lpstr>
      <vt:lpstr>Deletion from Position</vt:lpstr>
      <vt:lpstr>Variations of Linked Lists</vt:lpstr>
      <vt:lpstr>Array versus Linked Lists</vt:lpstr>
    </vt:vector>
  </TitlesOfParts>
  <Company>Khokan Caterers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Data Structure:Arrays</dc:title>
  <dc:creator>Musaab</dc:creator>
  <cp:lastModifiedBy>HP</cp:lastModifiedBy>
  <cp:revision>361</cp:revision>
  <dcterms:created xsi:type="dcterms:W3CDTF">2009-08-28T05:53:28Z</dcterms:created>
  <dcterms:modified xsi:type="dcterms:W3CDTF">2024-03-17T18:20:48Z</dcterms:modified>
</cp:coreProperties>
</file>