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43"/>
  </p:notesMasterIdLst>
  <p:sldIdLst>
    <p:sldId id="308" r:id="rId3"/>
    <p:sldId id="310" r:id="rId4"/>
    <p:sldId id="311" r:id="rId5"/>
    <p:sldId id="312" r:id="rId6"/>
    <p:sldId id="313" r:id="rId7"/>
    <p:sldId id="314" r:id="rId8"/>
    <p:sldId id="315" r:id="rId9"/>
    <p:sldId id="316" r:id="rId10"/>
    <p:sldId id="317" r:id="rId11"/>
    <p:sldId id="256" r:id="rId12"/>
    <p:sldId id="259"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Faisal" initials="MF" lastIdx="1" clrIdx="0">
    <p:extLst>
      <p:ext uri="{19B8F6BF-5375-455C-9EA6-DF929625EA0E}">
        <p15:presenceInfo xmlns:p15="http://schemas.microsoft.com/office/powerpoint/2012/main" userId="M Fais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69B46-8581-4908-8BB6-74284C15E7E8}" type="doc">
      <dgm:prSet loTypeId="urn:microsoft.com/office/officeart/2005/8/layout/process4" loCatId="process" qsTypeId="urn:microsoft.com/office/officeart/2005/8/quickstyle/simple5" qsCatId="simple" csTypeId="urn:microsoft.com/office/officeart/2005/8/colors/accent1_2" csCatId="accent1"/>
      <dgm:spPr/>
      <dgm:t>
        <a:bodyPr/>
        <a:lstStyle/>
        <a:p>
          <a:endParaRPr lang="en-US"/>
        </a:p>
      </dgm:t>
    </dgm:pt>
    <dgm:pt modelId="{0241C855-6CE1-494A-B480-8897E0B78FCE}">
      <dgm:prSet/>
      <dgm:spPr/>
      <dgm:t>
        <a:bodyPr/>
        <a:lstStyle/>
        <a:p>
          <a:pPr rtl="0"/>
          <a:r>
            <a:rPr lang="en-US" smtClean="0"/>
            <a:t>Manual File Systems</a:t>
          </a:r>
          <a:endParaRPr lang="en-CA"/>
        </a:p>
      </dgm:t>
    </dgm:pt>
    <dgm:pt modelId="{911BEFC1-A0A8-4A2C-8F31-B1275B45FB59}" type="parTrans" cxnId="{FD04B199-0999-43F2-BE6E-FDC03A38EECD}">
      <dgm:prSet/>
      <dgm:spPr/>
      <dgm:t>
        <a:bodyPr/>
        <a:lstStyle/>
        <a:p>
          <a:endParaRPr lang="en-US"/>
        </a:p>
      </dgm:t>
    </dgm:pt>
    <dgm:pt modelId="{97054B1D-865D-48AE-B5EF-7F13B96EAD8C}" type="sibTrans" cxnId="{FD04B199-0999-43F2-BE6E-FDC03A38EECD}">
      <dgm:prSet/>
      <dgm:spPr/>
      <dgm:t>
        <a:bodyPr/>
        <a:lstStyle/>
        <a:p>
          <a:endParaRPr lang="en-US"/>
        </a:p>
      </dgm:t>
    </dgm:pt>
    <dgm:pt modelId="{E35CB5C2-6A04-4E20-A92C-86F818C29F7C}">
      <dgm:prSet/>
      <dgm:spPr/>
      <dgm:t>
        <a:bodyPr/>
        <a:lstStyle/>
        <a:p>
          <a:pPr rtl="0"/>
          <a:r>
            <a:rPr lang="en-CA" smtClean="0"/>
            <a:t>Accomplished through a system of file folders and filing cabinets</a:t>
          </a:r>
          <a:endParaRPr lang="en-CA" dirty="0"/>
        </a:p>
      </dgm:t>
    </dgm:pt>
    <dgm:pt modelId="{083F2EE1-EB03-4021-8C76-B0A1A8F78301}" type="parTrans" cxnId="{761C0011-5277-4995-B587-84C672D4F254}">
      <dgm:prSet/>
      <dgm:spPr/>
      <dgm:t>
        <a:bodyPr/>
        <a:lstStyle/>
        <a:p>
          <a:endParaRPr lang="en-US"/>
        </a:p>
      </dgm:t>
    </dgm:pt>
    <dgm:pt modelId="{0B0ECC4E-6BD1-41F0-BAF6-56BC9AEA0BEC}" type="sibTrans" cxnId="{761C0011-5277-4995-B587-84C672D4F254}">
      <dgm:prSet/>
      <dgm:spPr/>
      <dgm:t>
        <a:bodyPr/>
        <a:lstStyle/>
        <a:p>
          <a:endParaRPr lang="en-US"/>
        </a:p>
      </dgm:t>
    </dgm:pt>
    <dgm:pt modelId="{38E2E731-8616-4C35-BD90-A6053A427059}">
      <dgm:prSet/>
      <dgm:spPr/>
      <dgm:t>
        <a:bodyPr/>
        <a:lstStyle/>
        <a:p>
          <a:pPr rtl="0"/>
          <a:r>
            <a:rPr lang="en-US" smtClean="0"/>
            <a:t>Computerized File Systems</a:t>
          </a:r>
          <a:endParaRPr lang="en-CA"/>
        </a:p>
      </dgm:t>
    </dgm:pt>
    <dgm:pt modelId="{70D535E7-E86C-43F6-879F-8074D7FC957B}" type="parTrans" cxnId="{B2FB2321-22C4-4B1C-B827-D781CA8CD92C}">
      <dgm:prSet/>
      <dgm:spPr/>
      <dgm:t>
        <a:bodyPr/>
        <a:lstStyle/>
        <a:p>
          <a:endParaRPr lang="en-US"/>
        </a:p>
      </dgm:t>
    </dgm:pt>
    <dgm:pt modelId="{A8EFB906-7EBF-4439-879D-2F83B3864E3B}" type="sibTrans" cxnId="{B2FB2321-22C4-4B1C-B827-D781CA8CD92C}">
      <dgm:prSet/>
      <dgm:spPr/>
      <dgm:t>
        <a:bodyPr/>
        <a:lstStyle/>
        <a:p>
          <a:endParaRPr lang="en-US"/>
        </a:p>
      </dgm:t>
    </dgm:pt>
    <dgm:pt modelId="{129925E4-F026-4146-BFD2-862BA02A5274}">
      <dgm:prSet/>
      <dgm:spPr/>
      <dgm:t>
        <a:bodyPr/>
        <a:lstStyle/>
        <a:p>
          <a:pPr rtl="0"/>
          <a:r>
            <a:rPr lang="en-US" b="1" smtClean="0"/>
            <a:t>Data processing (DP) specialist</a:t>
          </a:r>
          <a:r>
            <a:rPr lang="en-US" smtClean="0"/>
            <a:t>: </a:t>
          </a:r>
          <a:r>
            <a:rPr lang="en-CA" smtClean="0"/>
            <a:t>Created a computer-based system that would track data and produce required reports</a:t>
          </a:r>
          <a:endParaRPr lang="en-CA" dirty="0"/>
        </a:p>
      </dgm:t>
    </dgm:pt>
    <dgm:pt modelId="{792D0476-06DB-4A0C-8F01-A60E744A15D5}" type="parTrans" cxnId="{058C0757-45C5-44F2-B109-64EF57438F0F}">
      <dgm:prSet/>
      <dgm:spPr/>
      <dgm:t>
        <a:bodyPr/>
        <a:lstStyle/>
        <a:p>
          <a:endParaRPr lang="en-US"/>
        </a:p>
      </dgm:t>
    </dgm:pt>
    <dgm:pt modelId="{B9446754-E224-4A3B-A924-391CC9039A5B}" type="sibTrans" cxnId="{058C0757-45C5-44F2-B109-64EF57438F0F}">
      <dgm:prSet/>
      <dgm:spPr/>
      <dgm:t>
        <a:bodyPr/>
        <a:lstStyle/>
        <a:p>
          <a:endParaRPr lang="en-US"/>
        </a:p>
      </dgm:t>
    </dgm:pt>
    <dgm:pt modelId="{AD4141C4-DAE9-4EF8-9285-7915476FAA05}">
      <dgm:prSet/>
      <dgm:spPr/>
      <dgm:t>
        <a:bodyPr/>
        <a:lstStyle/>
        <a:p>
          <a:pPr rtl="0"/>
          <a:r>
            <a:rPr lang="en-US" smtClean="0"/>
            <a:t>File System Redux: Modern End-User Productivity Tools </a:t>
          </a:r>
          <a:endParaRPr lang="en-CA"/>
        </a:p>
      </dgm:t>
    </dgm:pt>
    <dgm:pt modelId="{8121DEE8-4A9A-4C2A-8C5A-75424E74F32F}" type="parTrans" cxnId="{2A07D53C-D6A6-4333-A4CF-0080C8FA5165}">
      <dgm:prSet/>
      <dgm:spPr/>
      <dgm:t>
        <a:bodyPr/>
        <a:lstStyle/>
        <a:p>
          <a:endParaRPr lang="en-US"/>
        </a:p>
      </dgm:t>
    </dgm:pt>
    <dgm:pt modelId="{08CF1D8A-25C1-45AB-8971-47CE135A5586}" type="sibTrans" cxnId="{2A07D53C-D6A6-4333-A4CF-0080C8FA5165}">
      <dgm:prSet/>
      <dgm:spPr/>
      <dgm:t>
        <a:bodyPr/>
        <a:lstStyle/>
        <a:p>
          <a:endParaRPr lang="en-US"/>
        </a:p>
      </dgm:t>
    </dgm:pt>
    <dgm:pt modelId="{F7B67030-BDB3-47EC-B3A0-70E4BC635EE1}">
      <dgm:prSet/>
      <dgm:spPr/>
      <dgm:t>
        <a:bodyPr/>
        <a:lstStyle/>
        <a:p>
          <a:pPr rtl="0"/>
          <a:r>
            <a:rPr lang="en-US" smtClean="0"/>
            <a:t>Includes </a:t>
          </a:r>
          <a:r>
            <a:rPr lang="en-CA" smtClean="0"/>
            <a:t>spreadsheet programs such as Microsoft Excel</a:t>
          </a:r>
          <a:endParaRPr lang="en-CA" dirty="0"/>
        </a:p>
      </dgm:t>
    </dgm:pt>
    <dgm:pt modelId="{37BA4B48-39B4-4D1F-8839-2DBA11B54B36}" type="parTrans" cxnId="{F19B1FCC-C7DF-4F03-8BD0-620E58B44BF7}">
      <dgm:prSet/>
      <dgm:spPr/>
      <dgm:t>
        <a:bodyPr/>
        <a:lstStyle/>
        <a:p>
          <a:endParaRPr lang="en-US"/>
        </a:p>
      </dgm:t>
    </dgm:pt>
    <dgm:pt modelId="{D48C420A-1947-4209-BD08-BE3A42790405}" type="sibTrans" cxnId="{F19B1FCC-C7DF-4F03-8BD0-620E58B44BF7}">
      <dgm:prSet/>
      <dgm:spPr/>
      <dgm:t>
        <a:bodyPr/>
        <a:lstStyle/>
        <a:p>
          <a:endParaRPr lang="en-US"/>
        </a:p>
      </dgm:t>
    </dgm:pt>
    <dgm:pt modelId="{36D5EFA0-A46F-47C5-ACE7-6B8F7D856809}" type="pres">
      <dgm:prSet presAssocID="{33669B46-8581-4908-8BB6-74284C15E7E8}" presName="Name0" presStyleCnt="0">
        <dgm:presLayoutVars>
          <dgm:dir/>
          <dgm:animLvl val="lvl"/>
          <dgm:resizeHandles val="exact"/>
        </dgm:presLayoutVars>
      </dgm:prSet>
      <dgm:spPr/>
      <dgm:t>
        <a:bodyPr/>
        <a:lstStyle/>
        <a:p>
          <a:endParaRPr lang="en-US"/>
        </a:p>
      </dgm:t>
    </dgm:pt>
    <dgm:pt modelId="{7D369DE2-35CC-41AB-B265-3229773F9580}" type="pres">
      <dgm:prSet presAssocID="{AD4141C4-DAE9-4EF8-9285-7915476FAA05}" presName="boxAndChildren" presStyleCnt="0"/>
      <dgm:spPr/>
      <dgm:t>
        <a:bodyPr/>
        <a:lstStyle/>
        <a:p>
          <a:endParaRPr lang="en-US"/>
        </a:p>
      </dgm:t>
    </dgm:pt>
    <dgm:pt modelId="{861E5E25-4F5D-4279-8A40-A72E5130953A}" type="pres">
      <dgm:prSet presAssocID="{AD4141C4-DAE9-4EF8-9285-7915476FAA05}" presName="parentTextBox" presStyleLbl="node1" presStyleIdx="0" presStyleCnt="3"/>
      <dgm:spPr/>
      <dgm:t>
        <a:bodyPr/>
        <a:lstStyle/>
        <a:p>
          <a:endParaRPr lang="en-US"/>
        </a:p>
      </dgm:t>
    </dgm:pt>
    <dgm:pt modelId="{3A7967EB-F850-420E-83F0-0ED0EB35030D}" type="pres">
      <dgm:prSet presAssocID="{AD4141C4-DAE9-4EF8-9285-7915476FAA05}" presName="entireBox" presStyleLbl="node1" presStyleIdx="0" presStyleCnt="3"/>
      <dgm:spPr/>
      <dgm:t>
        <a:bodyPr/>
        <a:lstStyle/>
        <a:p>
          <a:endParaRPr lang="en-US"/>
        </a:p>
      </dgm:t>
    </dgm:pt>
    <dgm:pt modelId="{33B2E0C6-0414-449E-B4A5-935D027A09C7}" type="pres">
      <dgm:prSet presAssocID="{AD4141C4-DAE9-4EF8-9285-7915476FAA05}" presName="descendantBox" presStyleCnt="0"/>
      <dgm:spPr/>
      <dgm:t>
        <a:bodyPr/>
        <a:lstStyle/>
        <a:p>
          <a:endParaRPr lang="en-US"/>
        </a:p>
      </dgm:t>
    </dgm:pt>
    <dgm:pt modelId="{72BA0602-0EDA-4ED1-8915-A7433C7D4E4B}" type="pres">
      <dgm:prSet presAssocID="{F7B67030-BDB3-47EC-B3A0-70E4BC635EE1}" presName="childTextBox" presStyleLbl="fgAccFollowNode1" presStyleIdx="0" presStyleCnt="3">
        <dgm:presLayoutVars>
          <dgm:bulletEnabled val="1"/>
        </dgm:presLayoutVars>
      </dgm:prSet>
      <dgm:spPr/>
      <dgm:t>
        <a:bodyPr/>
        <a:lstStyle/>
        <a:p>
          <a:endParaRPr lang="en-US"/>
        </a:p>
      </dgm:t>
    </dgm:pt>
    <dgm:pt modelId="{A096CACF-97B9-4776-ADAC-E21D0F0D55AC}" type="pres">
      <dgm:prSet presAssocID="{A8EFB906-7EBF-4439-879D-2F83B3864E3B}" presName="sp" presStyleCnt="0"/>
      <dgm:spPr/>
      <dgm:t>
        <a:bodyPr/>
        <a:lstStyle/>
        <a:p>
          <a:endParaRPr lang="en-US"/>
        </a:p>
      </dgm:t>
    </dgm:pt>
    <dgm:pt modelId="{025CC1DD-C676-4C30-B3EE-2E79C8361059}" type="pres">
      <dgm:prSet presAssocID="{38E2E731-8616-4C35-BD90-A6053A427059}" presName="arrowAndChildren" presStyleCnt="0"/>
      <dgm:spPr/>
      <dgm:t>
        <a:bodyPr/>
        <a:lstStyle/>
        <a:p>
          <a:endParaRPr lang="en-US"/>
        </a:p>
      </dgm:t>
    </dgm:pt>
    <dgm:pt modelId="{19CE9AA5-8CB6-4C59-9F7F-EB4FE4881110}" type="pres">
      <dgm:prSet presAssocID="{38E2E731-8616-4C35-BD90-A6053A427059}" presName="parentTextArrow" presStyleLbl="node1" presStyleIdx="0" presStyleCnt="3"/>
      <dgm:spPr/>
      <dgm:t>
        <a:bodyPr/>
        <a:lstStyle/>
        <a:p>
          <a:endParaRPr lang="en-US"/>
        </a:p>
      </dgm:t>
    </dgm:pt>
    <dgm:pt modelId="{8C82CCEF-8287-4F59-9206-F89DC412D666}" type="pres">
      <dgm:prSet presAssocID="{38E2E731-8616-4C35-BD90-A6053A427059}" presName="arrow" presStyleLbl="node1" presStyleIdx="1" presStyleCnt="3"/>
      <dgm:spPr/>
      <dgm:t>
        <a:bodyPr/>
        <a:lstStyle/>
        <a:p>
          <a:endParaRPr lang="en-US"/>
        </a:p>
      </dgm:t>
    </dgm:pt>
    <dgm:pt modelId="{9A1867E2-166C-4CAB-A389-85F66C31F645}" type="pres">
      <dgm:prSet presAssocID="{38E2E731-8616-4C35-BD90-A6053A427059}" presName="descendantArrow" presStyleCnt="0"/>
      <dgm:spPr/>
      <dgm:t>
        <a:bodyPr/>
        <a:lstStyle/>
        <a:p>
          <a:endParaRPr lang="en-US"/>
        </a:p>
      </dgm:t>
    </dgm:pt>
    <dgm:pt modelId="{F056D08D-82DC-48A4-80AC-2E8D8D60D3B5}" type="pres">
      <dgm:prSet presAssocID="{129925E4-F026-4146-BFD2-862BA02A5274}" presName="childTextArrow" presStyleLbl="fgAccFollowNode1" presStyleIdx="1" presStyleCnt="3">
        <dgm:presLayoutVars>
          <dgm:bulletEnabled val="1"/>
        </dgm:presLayoutVars>
      </dgm:prSet>
      <dgm:spPr/>
      <dgm:t>
        <a:bodyPr/>
        <a:lstStyle/>
        <a:p>
          <a:endParaRPr lang="en-US"/>
        </a:p>
      </dgm:t>
    </dgm:pt>
    <dgm:pt modelId="{862B9C23-BFC9-4DB1-A329-B7AC64D596E3}" type="pres">
      <dgm:prSet presAssocID="{97054B1D-865D-48AE-B5EF-7F13B96EAD8C}" presName="sp" presStyleCnt="0"/>
      <dgm:spPr/>
      <dgm:t>
        <a:bodyPr/>
        <a:lstStyle/>
        <a:p>
          <a:endParaRPr lang="en-US"/>
        </a:p>
      </dgm:t>
    </dgm:pt>
    <dgm:pt modelId="{E737E149-6D5C-45C2-9E03-CA40B195508F}" type="pres">
      <dgm:prSet presAssocID="{0241C855-6CE1-494A-B480-8897E0B78FCE}" presName="arrowAndChildren" presStyleCnt="0"/>
      <dgm:spPr/>
      <dgm:t>
        <a:bodyPr/>
        <a:lstStyle/>
        <a:p>
          <a:endParaRPr lang="en-US"/>
        </a:p>
      </dgm:t>
    </dgm:pt>
    <dgm:pt modelId="{71918899-6F63-4EE4-91D4-B80446E4EE85}" type="pres">
      <dgm:prSet presAssocID="{0241C855-6CE1-494A-B480-8897E0B78FCE}" presName="parentTextArrow" presStyleLbl="node1" presStyleIdx="1" presStyleCnt="3"/>
      <dgm:spPr/>
      <dgm:t>
        <a:bodyPr/>
        <a:lstStyle/>
        <a:p>
          <a:endParaRPr lang="en-US"/>
        </a:p>
      </dgm:t>
    </dgm:pt>
    <dgm:pt modelId="{102B6564-8973-4585-9A6E-FC0242DE274A}" type="pres">
      <dgm:prSet presAssocID="{0241C855-6CE1-494A-B480-8897E0B78FCE}" presName="arrow" presStyleLbl="node1" presStyleIdx="2" presStyleCnt="3"/>
      <dgm:spPr/>
      <dgm:t>
        <a:bodyPr/>
        <a:lstStyle/>
        <a:p>
          <a:endParaRPr lang="en-US"/>
        </a:p>
      </dgm:t>
    </dgm:pt>
    <dgm:pt modelId="{8FB70510-7FD0-449F-863D-2C01D7766DD1}" type="pres">
      <dgm:prSet presAssocID="{0241C855-6CE1-494A-B480-8897E0B78FCE}" presName="descendantArrow" presStyleCnt="0"/>
      <dgm:spPr/>
      <dgm:t>
        <a:bodyPr/>
        <a:lstStyle/>
        <a:p>
          <a:endParaRPr lang="en-US"/>
        </a:p>
      </dgm:t>
    </dgm:pt>
    <dgm:pt modelId="{C4E80382-58C0-4FAA-AAB1-91945958B6DA}" type="pres">
      <dgm:prSet presAssocID="{E35CB5C2-6A04-4E20-A92C-86F818C29F7C}" presName="childTextArrow" presStyleLbl="fgAccFollowNode1" presStyleIdx="2" presStyleCnt="3">
        <dgm:presLayoutVars>
          <dgm:bulletEnabled val="1"/>
        </dgm:presLayoutVars>
      </dgm:prSet>
      <dgm:spPr/>
      <dgm:t>
        <a:bodyPr/>
        <a:lstStyle/>
        <a:p>
          <a:endParaRPr lang="en-US"/>
        </a:p>
      </dgm:t>
    </dgm:pt>
  </dgm:ptLst>
  <dgm:cxnLst>
    <dgm:cxn modelId="{FD04B199-0999-43F2-BE6E-FDC03A38EECD}" srcId="{33669B46-8581-4908-8BB6-74284C15E7E8}" destId="{0241C855-6CE1-494A-B480-8897E0B78FCE}" srcOrd="0" destOrd="0" parTransId="{911BEFC1-A0A8-4A2C-8F31-B1275B45FB59}" sibTransId="{97054B1D-865D-48AE-B5EF-7F13B96EAD8C}"/>
    <dgm:cxn modelId="{761C0011-5277-4995-B587-84C672D4F254}" srcId="{0241C855-6CE1-494A-B480-8897E0B78FCE}" destId="{E35CB5C2-6A04-4E20-A92C-86F818C29F7C}" srcOrd="0" destOrd="0" parTransId="{083F2EE1-EB03-4021-8C76-B0A1A8F78301}" sibTransId="{0B0ECC4E-6BD1-41F0-BAF6-56BC9AEA0BEC}"/>
    <dgm:cxn modelId="{D3AFB806-4883-4B42-8F89-C06713F129B0}" type="presOf" srcId="{AD4141C4-DAE9-4EF8-9285-7915476FAA05}" destId="{3A7967EB-F850-420E-83F0-0ED0EB35030D}" srcOrd="1" destOrd="0" presId="urn:microsoft.com/office/officeart/2005/8/layout/process4"/>
    <dgm:cxn modelId="{7106BEEF-30F9-4D56-BC89-9249B5E46F66}" type="presOf" srcId="{129925E4-F026-4146-BFD2-862BA02A5274}" destId="{F056D08D-82DC-48A4-80AC-2E8D8D60D3B5}" srcOrd="0" destOrd="0" presId="urn:microsoft.com/office/officeart/2005/8/layout/process4"/>
    <dgm:cxn modelId="{BF01EBC7-D343-4818-809C-779F1311F0F2}" type="presOf" srcId="{E35CB5C2-6A04-4E20-A92C-86F818C29F7C}" destId="{C4E80382-58C0-4FAA-AAB1-91945958B6DA}" srcOrd="0" destOrd="0" presId="urn:microsoft.com/office/officeart/2005/8/layout/process4"/>
    <dgm:cxn modelId="{82F05E8A-423B-4EAC-9A9A-538A829038F6}" type="presOf" srcId="{38E2E731-8616-4C35-BD90-A6053A427059}" destId="{19CE9AA5-8CB6-4C59-9F7F-EB4FE4881110}" srcOrd="0" destOrd="0" presId="urn:microsoft.com/office/officeart/2005/8/layout/process4"/>
    <dgm:cxn modelId="{50776B76-57FD-4C46-943E-7A542118092C}" type="presOf" srcId="{AD4141C4-DAE9-4EF8-9285-7915476FAA05}" destId="{861E5E25-4F5D-4279-8A40-A72E5130953A}" srcOrd="0" destOrd="0" presId="urn:microsoft.com/office/officeart/2005/8/layout/process4"/>
    <dgm:cxn modelId="{F19B1FCC-C7DF-4F03-8BD0-620E58B44BF7}" srcId="{AD4141C4-DAE9-4EF8-9285-7915476FAA05}" destId="{F7B67030-BDB3-47EC-B3A0-70E4BC635EE1}" srcOrd="0" destOrd="0" parTransId="{37BA4B48-39B4-4D1F-8839-2DBA11B54B36}" sibTransId="{D48C420A-1947-4209-BD08-BE3A42790405}"/>
    <dgm:cxn modelId="{3AF72E8E-5A09-4D2C-BE8C-D69F63104EE3}" type="presOf" srcId="{0241C855-6CE1-494A-B480-8897E0B78FCE}" destId="{102B6564-8973-4585-9A6E-FC0242DE274A}" srcOrd="1" destOrd="0" presId="urn:microsoft.com/office/officeart/2005/8/layout/process4"/>
    <dgm:cxn modelId="{4979FF3A-FA64-480A-B00A-9FF244BCB3F3}" type="presOf" srcId="{F7B67030-BDB3-47EC-B3A0-70E4BC635EE1}" destId="{72BA0602-0EDA-4ED1-8915-A7433C7D4E4B}" srcOrd="0" destOrd="0" presId="urn:microsoft.com/office/officeart/2005/8/layout/process4"/>
    <dgm:cxn modelId="{058C0757-45C5-44F2-B109-64EF57438F0F}" srcId="{38E2E731-8616-4C35-BD90-A6053A427059}" destId="{129925E4-F026-4146-BFD2-862BA02A5274}" srcOrd="0" destOrd="0" parTransId="{792D0476-06DB-4A0C-8F01-A60E744A15D5}" sibTransId="{B9446754-E224-4A3B-A924-391CC9039A5B}"/>
    <dgm:cxn modelId="{6B1C19CD-09D5-4A1D-B354-8FEA759A6115}" type="presOf" srcId="{0241C855-6CE1-494A-B480-8897E0B78FCE}" destId="{71918899-6F63-4EE4-91D4-B80446E4EE85}" srcOrd="0" destOrd="0" presId="urn:microsoft.com/office/officeart/2005/8/layout/process4"/>
    <dgm:cxn modelId="{B85F5A29-BACD-4DC0-A41F-D3E3DF6872F4}" type="presOf" srcId="{33669B46-8581-4908-8BB6-74284C15E7E8}" destId="{36D5EFA0-A46F-47C5-ACE7-6B8F7D856809}" srcOrd="0" destOrd="0" presId="urn:microsoft.com/office/officeart/2005/8/layout/process4"/>
    <dgm:cxn modelId="{5E8C002F-B539-4874-8267-4AE2FFED152C}" type="presOf" srcId="{38E2E731-8616-4C35-BD90-A6053A427059}" destId="{8C82CCEF-8287-4F59-9206-F89DC412D666}" srcOrd="1" destOrd="0" presId="urn:microsoft.com/office/officeart/2005/8/layout/process4"/>
    <dgm:cxn modelId="{B2FB2321-22C4-4B1C-B827-D781CA8CD92C}" srcId="{33669B46-8581-4908-8BB6-74284C15E7E8}" destId="{38E2E731-8616-4C35-BD90-A6053A427059}" srcOrd="1" destOrd="0" parTransId="{70D535E7-E86C-43F6-879F-8074D7FC957B}" sibTransId="{A8EFB906-7EBF-4439-879D-2F83B3864E3B}"/>
    <dgm:cxn modelId="{2A07D53C-D6A6-4333-A4CF-0080C8FA5165}" srcId="{33669B46-8581-4908-8BB6-74284C15E7E8}" destId="{AD4141C4-DAE9-4EF8-9285-7915476FAA05}" srcOrd="2" destOrd="0" parTransId="{8121DEE8-4A9A-4C2A-8C5A-75424E74F32F}" sibTransId="{08CF1D8A-25C1-45AB-8971-47CE135A5586}"/>
    <dgm:cxn modelId="{CF5C9DC1-7ACF-4974-960B-9DF65897483B}" type="presParOf" srcId="{36D5EFA0-A46F-47C5-ACE7-6B8F7D856809}" destId="{7D369DE2-35CC-41AB-B265-3229773F9580}" srcOrd="0" destOrd="0" presId="urn:microsoft.com/office/officeart/2005/8/layout/process4"/>
    <dgm:cxn modelId="{FEA55E60-75A8-4531-955D-FBC6837E1499}" type="presParOf" srcId="{7D369DE2-35CC-41AB-B265-3229773F9580}" destId="{861E5E25-4F5D-4279-8A40-A72E5130953A}" srcOrd="0" destOrd="0" presId="urn:microsoft.com/office/officeart/2005/8/layout/process4"/>
    <dgm:cxn modelId="{8490091B-F84C-4084-B88C-A5E2C998CC80}" type="presParOf" srcId="{7D369DE2-35CC-41AB-B265-3229773F9580}" destId="{3A7967EB-F850-420E-83F0-0ED0EB35030D}" srcOrd="1" destOrd="0" presId="urn:microsoft.com/office/officeart/2005/8/layout/process4"/>
    <dgm:cxn modelId="{6E8B0B0F-33A1-41D1-9951-051E2AEC6333}" type="presParOf" srcId="{7D369DE2-35CC-41AB-B265-3229773F9580}" destId="{33B2E0C6-0414-449E-B4A5-935D027A09C7}" srcOrd="2" destOrd="0" presId="urn:microsoft.com/office/officeart/2005/8/layout/process4"/>
    <dgm:cxn modelId="{5C283474-0238-4CE4-955D-1740FF718392}" type="presParOf" srcId="{33B2E0C6-0414-449E-B4A5-935D027A09C7}" destId="{72BA0602-0EDA-4ED1-8915-A7433C7D4E4B}" srcOrd="0" destOrd="0" presId="urn:microsoft.com/office/officeart/2005/8/layout/process4"/>
    <dgm:cxn modelId="{7399E199-F720-45A5-A7F0-23377CDD1A51}" type="presParOf" srcId="{36D5EFA0-A46F-47C5-ACE7-6B8F7D856809}" destId="{A096CACF-97B9-4776-ADAC-E21D0F0D55AC}" srcOrd="1" destOrd="0" presId="urn:microsoft.com/office/officeart/2005/8/layout/process4"/>
    <dgm:cxn modelId="{9C17FB7F-AA85-47CA-8F8B-852967E4D079}" type="presParOf" srcId="{36D5EFA0-A46F-47C5-ACE7-6B8F7D856809}" destId="{025CC1DD-C676-4C30-B3EE-2E79C8361059}" srcOrd="2" destOrd="0" presId="urn:microsoft.com/office/officeart/2005/8/layout/process4"/>
    <dgm:cxn modelId="{3362D712-033A-4C21-8802-17388B92843D}" type="presParOf" srcId="{025CC1DD-C676-4C30-B3EE-2E79C8361059}" destId="{19CE9AA5-8CB6-4C59-9F7F-EB4FE4881110}" srcOrd="0" destOrd="0" presId="urn:microsoft.com/office/officeart/2005/8/layout/process4"/>
    <dgm:cxn modelId="{20A62624-AD33-4266-A3E6-858E57DEC8F4}" type="presParOf" srcId="{025CC1DD-C676-4C30-B3EE-2E79C8361059}" destId="{8C82CCEF-8287-4F59-9206-F89DC412D666}" srcOrd="1" destOrd="0" presId="urn:microsoft.com/office/officeart/2005/8/layout/process4"/>
    <dgm:cxn modelId="{CB349103-BD00-4786-B693-278C8E0B729D}" type="presParOf" srcId="{025CC1DD-C676-4C30-B3EE-2E79C8361059}" destId="{9A1867E2-166C-4CAB-A389-85F66C31F645}" srcOrd="2" destOrd="0" presId="urn:microsoft.com/office/officeart/2005/8/layout/process4"/>
    <dgm:cxn modelId="{01693134-37A7-45A9-A9AA-AE48FDB600B3}" type="presParOf" srcId="{9A1867E2-166C-4CAB-A389-85F66C31F645}" destId="{F056D08D-82DC-48A4-80AC-2E8D8D60D3B5}" srcOrd="0" destOrd="0" presId="urn:microsoft.com/office/officeart/2005/8/layout/process4"/>
    <dgm:cxn modelId="{477DDBA6-FA3A-48D9-9C90-0A59BDFACAD7}" type="presParOf" srcId="{36D5EFA0-A46F-47C5-ACE7-6B8F7D856809}" destId="{862B9C23-BFC9-4DB1-A329-B7AC64D596E3}" srcOrd="3" destOrd="0" presId="urn:microsoft.com/office/officeart/2005/8/layout/process4"/>
    <dgm:cxn modelId="{18DC23CD-FA7C-439F-BB5E-9A71793D26CB}" type="presParOf" srcId="{36D5EFA0-A46F-47C5-ACE7-6B8F7D856809}" destId="{E737E149-6D5C-45C2-9E03-CA40B195508F}" srcOrd="4" destOrd="0" presId="urn:microsoft.com/office/officeart/2005/8/layout/process4"/>
    <dgm:cxn modelId="{E7B879F3-FF86-4087-8C99-820DC4DAFA77}" type="presParOf" srcId="{E737E149-6D5C-45C2-9E03-CA40B195508F}" destId="{71918899-6F63-4EE4-91D4-B80446E4EE85}" srcOrd="0" destOrd="0" presId="urn:microsoft.com/office/officeart/2005/8/layout/process4"/>
    <dgm:cxn modelId="{B49BDCF1-21E0-4249-89DE-155D257AA385}" type="presParOf" srcId="{E737E149-6D5C-45C2-9E03-CA40B195508F}" destId="{102B6564-8973-4585-9A6E-FC0242DE274A}" srcOrd="1" destOrd="0" presId="urn:microsoft.com/office/officeart/2005/8/layout/process4"/>
    <dgm:cxn modelId="{9494012B-BFA3-486E-8CC3-F8DB64EC0760}" type="presParOf" srcId="{E737E149-6D5C-45C2-9E03-CA40B195508F}" destId="{8FB70510-7FD0-449F-863D-2C01D7766DD1}" srcOrd="2" destOrd="0" presId="urn:microsoft.com/office/officeart/2005/8/layout/process4"/>
    <dgm:cxn modelId="{D1465F2C-F823-4653-A34A-C066F9A0FED4}" type="presParOf" srcId="{8FB70510-7FD0-449F-863D-2C01D7766DD1}" destId="{C4E80382-58C0-4FAA-AAB1-91945958B6D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74A2E5-E86C-458E-B619-7C59B6AA8541}" type="doc">
      <dgm:prSet loTypeId="urn:microsoft.com/office/officeart/2005/8/layout/list1" loCatId="list" qsTypeId="urn:microsoft.com/office/officeart/2005/8/quickstyle/simple3" qsCatId="simple" csTypeId="urn:microsoft.com/office/officeart/2005/8/colors/colorful1#2" csCatId="colorful" phldr="1"/>
      <dgm:spPr/>
      <dgm:t>
        <a:bodyPr/>
        <a:lstStyle/>
        <a:p>
          <a:endParaRPr lang="en-US"/>
        </a:p>
      </dgm:t>
    </dgm:pt>
    <dgm:pt modelId="{226194DA-C365-466F-8ED1-A1A027E20007}">
      <dgm:prSet phldrT="[Text]"/>
      <dgm:spPr/>
      <dgm:t>
        <a:bodyPr/>
        <a:lstStyle/>
        <a:p>
          <a:r>
            <a:rPr lang="en-US" smtClean="0"/>
            <a:t>Lengthy development times</a:t>
          </a:r>
          <a:endParaRPr lang="en-US" dirty="0"/>
        </a:p>
      </dgm:t>
    </dgm:pt>
    <dgm:pt modelId="{2E833176-BEDF-45B7-9F8A-0648F3312A9F}" type="parTrans" cxnId="{69E4C0DD-319A-4BE1-9B7F-D49FD575DE6F}">
      <dgm:prSet/>
      <dgm:spPr/>
      <dgm:t>
        <a:bodyPr/>
        <a:lstStyle/>
        <a:p>
          <a:endParaRPr lang="en-US"/>
        </a:p>
      </dgm:t>
    </dgm:pt>
    <dgm:pt modelId="{40B0B770-CE47-4E72-ADAE-A4F69007BA1E}" type="sibTrans" cxnId="{69E4C0DD-319A-4BE1-9B7F-D49FD575DE6F}">
      <dgm:prSet/>
      <dgm:spPr/>
      <dgm:t>
        <a:bodyPr/>
        <a:lstStyle/>
        <a:p>
          <a:endParaRPr lang="en-US"/>
        </a:p>
      </dgm:t>
    </dgm:pt>
    <dgm:pt modelId="{FF7F15AE-6752-4151-992E-3F41AE651DC4}">
      <dgm:prSet phldrT="[Text]"/>
      <dgm:spPr/>
      <dgm:t>
        <a:bodyPr/>
        <a:lstStyle/>
        <a:p>
          <a:r>
            <a:rPr lang="en-US" altLang="en-US" smtClean="0">
              <a:ea typeface="ＭＳ Ｐゴシック" charset="-128"/>
            </a:rPr>
            <a:t>Difficulty of getting quick answers</a:t>
          </a:r>
          <a:endParaRPr lang="en-US" dirty="0"/>
        </a:p>
      </dgm:t>
    </dgm:pt>
    <dgm:pt modelId="{901698D4-3AB0-4BC1-9E3E-30816E9EC7D0}" type="parTrans" cxnId="{652158CC-C165-4801-8EF2-5CCCBC533760}">
      <dgm:prSet/>
      <dgm:spPr/>
      <dgm:t>
        <a:bodyPr/>
        <a:lstStyle/>
        <a:p>
          <a:endParaRPr lang="en-US"/>
        </a:p>
      </dgm:t>
    </dgm:pt>
    <dgm:pt modelId="{DB877FF2-15EF-4232-9338-E469AFDC7306}" type="sibTrans" cxnId="{652158CC-C165-4801-8EF2-5CCCBC533760}">
      <dgm:prSet/>
      <dgm:spPr/>
      <dgm:t>
        <a:bodyPr/>
        <a:lstStyle/>
        <a:p>
          <a:endParaRPr lang="en-US"/>
        </a:p>
      </dgm:t>
    </dgm:pt>
    <dgm:pt modelId="{03C1B186-1D24-4B68-A511-5CF4B8B4BD90}">
      <dgm:prSet phldrT="[Text]"/>
      <dgm:spPr/>
      <dgm:t>
        <a:bodyPr/>
        <a:lstStyle/>
        <a:p>
          <a:r>
            <a:rPr lang="en-US" altLang="en-US" smtClean="0">
              <a:ea typeface="ＭＳ Ｐゴシック" charset="-128"/>
            </a:rPr>
            <a:t>Complex system administration</a:t>
          </a:r>
          <a:endParaRPr lang="en-US" dirty="0"/>
        </a:p>
      </dgm:t>
    </dgm:pt>
    <dgm:pt modelId="{ACBA1645-2D89-437F-8EFD-59112B21B419}" type="parTrans" cxnId="{E31F5EF3-C386-46F4-8EDD-98ECE209A08F}">
      <dgm:prSet/>
      <dgm:spPr/>
      <dgm:t>
        <a:bodyPr/>
        <a:lstStyle/>
        <a:p>
          <a:endParaRPr lang="en-US"/>
        </a:p>
      </dgm:t>
    </dgm:pt>
    <dgm:pt modelId="{E69CB3CE-FC31-4BAD-8670-B4AC7E6ADCEE}" type="sibTrans" cxnId="{E31F5EF3-C386-46F4-8EDD-98ECE209A08F}">
      <dgm:prSet/>
      <dgm:spPr/>
      <dgm:t>
        <a:bodyPr/>
        <a:lstStyle/>
        <a:p>
          <a:endParaRPr lang="en-US"/>
        </a:p>
      </dgm:t>
    </dgm:pt>
    <dgm:pt modelId="{90053126-2F2F-410B-9B57-A8A93DC2E675}">
      <dgm:prSet phldrT="[Text]"/>
      <dgm:spPr/>
      <dgm:t>
        <a:bodyPr/>
        <a:lstStyle/>
        <a:p>
          <a:r>
            <a:rPr lang="en-US" altLang="en-US" smtClean="0">
              <a:ea typeface="ＭＳ Ｐゴシック" charset="-128"/>
            </a:rPr>
            <a:t>Lack of security and limited data sharing</a:t>
          </a:r>
          <a:endParaRPr lang="en-US" dirty="0"/>
        </a:p>
      </dgm:t>
    </dgm:pt>
    <dgm:pt modelId="{466622E3-AB33-4DA0-9C25-2D634CD1575B}" type="parTrans" cxnId="{69CF13F3-55DD-4891-A81A-3480A8B9D0F2}">
      <dgm:prSet/>
      <dgm:spPr/>
      <dgm:t>
        <a:bodyPr/>
        <a:lstStyle/>
        <a:p>
          <a:endParaRPr lang="en-US"/>
        </a:p>
      </dgm:t>
    </dgm:pt>
    <dgm:pt modelId="{E9C3DE04-403F-4FB6-89DB-9F00B90C0C62}" type="sibTrans" cxnId="{69CF13F3-55DD-4891-A81A-3480A8B9D0F2}">
      <dgm:prSet/>
      <dgm:spPr/>
      <dgm:t>
        <a:bodyPr/>
        <a:lstStyle/>
        <a:p>
          <a:endParaRPr lang="en-US"/>
        </a:p>
      </dgm:t>
    </dgm:pt>
    <dgm:pt modelId="{48328B96-25CC-42D5-9041-FF7E492FE47E}">
      <dgm:prSet phldrT="[Text]"/>
      <dgm:spPr/>
      <dgm:t>
        <a:bodyPr/>
        <a:lstStyle/>
        <a:p>
          <a:r>
            <a:rPr lang="en-US" altLang="en-US" dirty="0" smtClean="0">
              <a:ea typeface="ＭＳ Ｐゴシック" charset="-128"/>
            </a:rPr>
            <a:t>Extensive programming</a:t>
          </a:r>
          <a:endParaRPr lang="en-US" dirty="0"/>
        </a:p>
      </dgm:t>
    </dgm:pt>
    <dgm:pt modelId="{0D3F711C-7FAB-433C-BC21-549DB7CE8A86}" type="parTrans" cxnId="{200B0BF2-8F8A-4F43-8756-38153550B9AF}">
      <dgm:prSet/>
      <dgm:spPr/>
      <dgm:t>
        <a:bodyPr/>
        <a:lstStyle/>
        <a:p>
          <a:endParaRPr lang="en-US"/>
        </a:p>
      </dgm:t>
    </dgm:pt>
    <dgm:pt modelId="{93BB0911-1F73-4F94-A111-71673A5751A2}" type="sibTrans" cxnId="{200B0BF2-8F8A-4F43-8756-38153550B9AF}">
      <dgm:prSet/>
      <dgm:spPr/>
      <dgm:t>
        <a:bodyPr/>
        <a:lstStyle/>
        <a:p>
          <a:endParaRPr lang="en-US"/>
        </a:p>
      </dgm:t>
    </dgm:pt>
    <dgm:pt modelId="{1D8D2596-1022-49D2-B36A-3298A148F696}" type="pres">
      <dgm:prSet presAssocID="{5D74A2E5-E86C-458E-B619-7C59B6AA8541}" presName="linear" presStyleCnt="0">
        <dgm:presLayoutVars>
          <dgm:dir/>
          <dgm:animLvl val="lvl"/>
          <dgm:resizeHandles val="exact"/>
        </dgm:presLayoutVars>
      </dgm:prSet>
      <dgm:spPr/>
      <dgm:t>
        <a:bodyPr/>
        <a:lstStyle/>
        <a:p>
          <a:endParaRPr lang="en-US"/>
        </a:p>
      </dgm:t>
    </dgm:pt>
    <dgm:pt modelId="{6525E960-0FD0-42EA-914D-DDAEC206C06D}" type="pres">
      <dgm:prSet presAssocID="{226194DA-C365-466F-8ED1-A1A027E20007}" presName="parentLin" presStyleCnt="0"/>
      <dgm:spPr/>
      <dgm:t>
        <a:bodyPr/>
        <a:lstStyle/>
        <a:p>
          <a:endParaRPr lang="en-US"/>
        </a:p>
      </dgm:t>
    </dgm:pt>
    <dgm:pt modelId="{9F417E28-4D3D-4E7F-8FFC-0E4AC424D823}" type="pres">
      <dgm:prSet presAssocID="{226194DA-C365-466F-8ED1-A1A027E20007}" presName="parentLeftMargin" presStyleLbl="node1" presStyleIdx="0" presStyleCnt="5"/>
      <dgm:spPr/>
      <dgm:t>
        <a:bodyPr/>
        <a:lstStyle/>
        <a:p>
          <a:endParaRPr lang="en-US"/>
        </a:p>
      </dgm:t>
    </dgm:pt>
    <dgm:pt modelId="{0BBC4BC2-A2A2-451F-9761-5FE20C33E4FE}" type="pres">
      <dgm:prSet presAssocID="{226194DA-C365-466F-8ED1-A1A027E20007}" presName="parentText" presStyleLbl="node1" presStyleIdx="0" presStyleCnt="5">
        <dgm:presLayoutVars>
          <dgm:chMax val="0"/>
          <dgm:bulletEnabled val="1"/>
        </dgm:presLayoutVars>
      </dgm:prSet>
      <dgm:spPr/>
      <dgm:t>
        <a:bodyPr/>
        <a:lstStyle/>
        <a:p>
          <a:endParaRPr lang="en-US"/>
        </a:p>
      </dgm:t>
    </dgm:pt>
    <dgm:pt modelId="{43400367-C102-4C35-8BC5-34276A793319}" type="pres">
      <dgm:prSet presAssocID="{226194DA-C365-466F-8ED1-A1A027E20007}" presName="negativeSpace" presStyleCnt="0"/>
      <dgm:spPr/>
      <dgm:t>
        <a:bodyPr/>
        <a:lstStyle/>
        <a:p>
          <a:endParaRPr lang="en-US"/>
        </a:p>
      </dgm:t>
    </dgm:pt>
    <dgm:pt modelId="{097EB689-A004-48DB-854B-92D0EE94C769}" type="pres">
      <dgm:prSet presAssocID="{226194DA-C365-466F-8ED1-A1A027E20007}" presName="childText" presStyleLbl="conFgAcc1" presStyleIdx="0" presStyleCnt="5">
        <dgm:presLayoutVars>
          <dgm:bulletEnabled val="1"/>
        </dgm:presLayoutVars>
      </dgm:prSet>
      <dgm:spPr/>
      <dgm:t>
        <a:bodyPr/>
        <a:lstStyle/>
        <a:p>
          <a:endParaRPr lang="en-US"/>
        </a:p>
      </dgm:t>
    </dgm:pt>
    <dgm:pt modelId="{820F6194-2D83-4E42-9850-50245796C3C0}" type="pres">
      <dgm:prSet presAssocID="{40B0B770-CE47-4E72-ADAE-A4F69007BA1E}" presName="spaceBetweenRectangles" presStyleCnt="0"/>
      <dgm:spPr/>
      <dgm:t>
        <a:bodyPr/>
        <a:lstStyle/>
        <a:p>
          <a:endParaRPr lang="en-US"/>
        </a:p>
      </dgm:t>
    </dgm:pt>
    <dgm:pt modelId="{560DE406-A244-475C-8FF3-92D29CB087DF}" type="pres">
      <dgm:prSet presAssocID="{FF7F15AE-6752-4151-992E-3F41AE651DC4}" presName="parentLin" presStyleCnt="0"/>
      <dgm:spPr/>
      <dgm:t>
        <a:bodyPr/>
        <a:lstStyle/>
        <a:p>
          <a:endParaRPr lang="en-US"/>
        </a:p>
      </dgm:t>
    </dgm:pt>
    <dgm:pt modelId="{6B7F0B8A-C4C6-4EE5-8194-41B694E221AF}" type="pres">
      <dgm:prSet presAssocID="{FF7F15AE-6752-4151-992E-3F41AE651DC4}" presName="parentLeftMargin" presStyleLbl="node1" presStyleIdx="0" presStyleCnt="5"/>
      <dgm:spPr/>
      <dgm:t>
        <a:bodyPr/>
        <a:lstStyle/>
        <a:p>
          <a:endParaRPr lang="en-US"/>
        </a:p>
      </dgm:t>
    </dgm:pt>
    <dgm:pt modelId="{D3D34603-A871-4CCC-B0AA-27D730ABF7B7}" type="pres">
      <dgm:prSet presAssocID="{FF7F15AE-6752-4151-992E-3F41AE651DC4}" presName="parentText" presStyleLbl="node1" presStyleIdx="1" presStyleCnt="5">
        <dgm:presLayoutVars>
          <dgm:chMax val="0"/>
          <dgm:bulletEnabled val="1"/>
        </dgm:presLayoutVars>
      </dgm:prSet>
      <dgm:spPr/>
      <dgm:t>
        <a:bodyPr/>
        <a:lstStyle/>
        <a:p>
          <a:endParaRPr lang="en-US"/>
        </a:p>
      </dgm:t>
    </dgm:pt>
    <dgm:pt modelId="{354709C9-33F7-4D5B-8331-982611E1E04B}" type="pres">
      <dgm:prSet presAssocID="{FF7F15AE-6752-4151-992E-3F41AE651DC4}" presName="negativeSpace" presStyleCnt="0"/>
      <dgm:spPr/>
      <dgm:t>
        <a:bodyPr/>
        <a:lstStyle/>
        <a:p>
          <a:endParaRPr lang="en-US"/>
        </a:p>
      </dgm:t>
    </dgm:pt>
    <dgm:pt modelId="{2290BA4A-2840-4F74-9747-7C99C24B8AF7}" type="pres">
      <dgm:prSet presAssocID="{FF7F15AE-6752-4151-992E-3F41AE651DC4}" presName="childText" presStyleLbl="conFgAcc1" presStyleIdx="1" presStyleCnt="5">
        <dgm:presLayoutVars>
          <dgm:bulletEnabled val="1"/>
        </dgm:presLayoutVars>
      </dgm:prSet>
      <dgm:spPr/>
      <dgm:t>
        <a:bodyPr/>
        <a:lstStyle/>
        <a:p>
          <a:endParaRPr lang="en-US"/>
        </a:p>
      </dgm:t>
    </dgm:pt>
    <dgm:pt modelId="{5C3AAAC4-9CA7-49D8-85B2-093ABD79300D}" type="pres">
      <dgm:prSet presAssocID="{DB877FF2-15EF-4232-9338-E469AFDC7306}" presName="spaceBetweenRectangles" presStyleCnt="0"/>
      <dgm:spPr/>
      <dgm:t>
        <a:bodyPr/>
        <a:lstStyle/>
        <a:p>
          <a:endParaRPr lang="en-US"/>
        </a:p>
      </dgm:t>
    </dgm:pt>
    <dgm:pt modelId="{99534CC2-C037-4BD9-8BA9-7313AED6EC5E}" type="pres">
      <dgm:prSet presAssocID="{03C1B186-1D24-4B68-A511-5CF4B8B4BD90}" presName="parentLin" presStyleCnt="0"/>
      <dgm:spPr/>
      <dgm:t>
        <a:bodyPr/>
        <a:lstStyle/>
        <a:p>
          <a:endParaRPr lang="en-US"/>
        </a:p>
      </dgm:t>
    </dgm:pt>
    <dgm:pt modelId="{C84EBAA0-44AC-4B6A-9404-4F87800DAF78}" type="pres">
      <dgm:prSet presAssocID="{03C1B186-1D24-4B68-A511-5CF4B8B4BD90}" presName="parentLeftMargin" presStyleLbl="node1" presStyleIdx="1" presStyleCnt="5"/>
      <dgm:spPr/>
      <dgm:t>
        <a:bodyPr/>
        <a:lstStyle/>
        <a:p>
          <a:endParaRPr lang="en-US"/>
        </a:p>
      </dgm:t>
    </dgm:pt>
    <dgm:pt modelId="{AD5E33E7-8944-4E93-A3FB-F501DD12D50D}" type="pres">
      <dgm:prSet presAssocID="{03C1B186-1D24-4B68-A511-5CF4B8B4BD90}" presName="parentText" presStyleLbl="node1" presStyleIdx="2" presStyleCnt="5" custLinFactNeighborX="-25000" custLinFactNeighborY="761">
        <dgm:presLayoutVars>
          <dgm:chMax val="0"/>
          <dgm:bulletEnabled val="1"/>
        </dgm:presLayoutVars>
      </dgm:prSet>
      <dgm:spPr/>
      <dgm:t>
        <a:bodyPr/>
        <a:lstStyle/>
        <a:p>
          <a:endParaRPr lang="en-US"/>
        </a:p>
      </dgm:t>
    </dgm:pt>
    <dgm:pt modelId="{71F2FD45-83B7-452C-B131-72E5250ED6E4}" type="pres">
      <dgm:prSet presAssocID="{03C1B186-1D24-4B68-A511-5CF4B8B4BD90}" presName="negativeSpace" presStyleCnt="0"/>
      <dgm:spPr/>
      <dgm:t>
        <a:bodyPr/>
        <a:lstStyle/>
        <a:p>
          <a:endParaRPr lang="en-US"/>
        </a:p>
      </dgm:t>
    </dgm:pt>
    <dgm:pt modelId="{6C3CB1C7-AA51-47E2-9A0D-A3FAD504461F}" type="pres">
      <dgm:prSet presAssocID="{03C1B186-1D24-4B68-A511-5CF4B8B4BD90}" presName="childText" presStyleLbl="conFgAcc1" presStyleIdx="2" presStyleCnt="5">
        <dgm:presLayoutVars>
          <dgm:bulletEnabled val="1"/>
        </dgm:presLayoutVars>
      </dgm:prSet>
      <dgm:spPr/>
      <dgm:t>
        <a:bodyPr/>
        <a:lstStyle/>
        <a:p>
          <a:endParaRPr lang="en-US"/>
        </a:p>
      </dgm:t>
    </dgm:pt>
    <dgm:pt modelId="{87A98867-4BF4-4729-9C86-01FC01B5FCE6}" type="pres">
      <dgm:prSet presAssocID="{E69CB3CE-FC31-4BAD-8670-B4AC7E6ADCEE}" presName="spaceBetweenRectangles" presStyleCnt="0"/>
      <dgm:spPr/>
      <dgm:t>
        <a:bodyPr/>
        <a:lstStyle/>
        <a:p>
          <a:endParaRPr lang="en-US"/>
        </a:p>
      </dgm:t>
    </dgm:pt>
    <dgm:pt modelId="{CB81A0F5-D14E-49B6-AD4F-A630492004C8}" type="pres">
      <dgm:prSet presAssocID="{90053126-2F2F-410B-9B57-A8A93DC2E675}" presName="parentLin" presStyleCnt="0"/>
      <dgm:spPr/>
      <dgm:t>
        <a:bodyPr/>
        <a:lstStyle/>
        <a:p>
          <a:endParaRPr lang="en-US"/>
        </a:p>
      </dgm:t>
    </dgm:pt>
    <dgm:pt modelId="{870D827E-A312-4783-881D-513893365AB8}" type="pres">
      <dgm:prSet presAssocID="{90053126-2F2F-410B-9B57-A8A93DC2E675}" presName="parentLeftMargin" presStyleLbl="node1" presStyleIdx="2" presStyleCnt="5"/>
      <dgm:spPr/>
      <dgm:t>
        <a:bodyPr/>
        <a:lstStyle/>
        <a:p>
          <a:endParaRPr lang="en-US"/>
        </a:p>
      </dgm:t>
    </dgm:pt>
    <dgm:pt modelId="{495FCD0E-0B7A-46A9-9D3E-26613CD2DA44}" type="pres">
      <dgm:prSet presAssocID="{90053126-2F2F-410B-9B57-A8A93DC2E675}" presName="parentText" presStyleLbl="node1" presStyleIdx="3" presStyleCnt="5">
        <dgm:presLayoutVars>
          <dgm:chMax val="0"/>
          <dgm:bulletEnabled val="1"/>
        </dgm:presLayoutVars>
      </dgm:prSet>
      <dgm:spPr/>
      <dgm:t>
        <a:bodyPr/>
        <a:lstStyle/>
        <a:p>
          <a:endParaRPr lang="en-US"/>
        </a:p>
      </dgm:t>
    </dgm:pt>
    <dgm:pt modelId="{B68B7597-07F7-418C-BABD-89CF08BFB67B}" type="pres">
      <dgm:prSet presAssocID="{90053126-2F2F-410B-9B57-A8A93DC2E675}" presName="negativeSpace" presStyleCnt="0"/>
      <dgm:spPr/>
      <dgm:t>
        <a:bodyPr/>
        <a:lstStyle/>
        <a:p>
          <a:endParaRPr lang="en-US"/>
        </a:p>
      </dgm:t>
    </dgm:pt>
    <dgm:pt modelId="{A4673CFF-A832-4A73-BE27-92A04ADE9453}" type="pres">
      <dgm:prSet presAssocID="{90053126-2F2F-410B-9B57-A8A93DC2E675}" presName="childText" presStyleLbl="conFgAcc1" presStyleIdx="3" presStyleCnt="5">
        <dgm:presLayoutVars>
          <dgm:bulletEnabled val="1"/>
        </dgm:presLayoutVars>
      </dgm:prSet>
      <dgm:spPr/>
      <dgm:t>
        <a:bodyPr/>
        <a:lstStyle/>
        <a:p>
          <a:endParaRPr lang="en-US"/>
        </a:p>
      </dgm:t>
    </dgm:pt>
    <dgm:pt modelId="{E2F797BD-B096-4DCE-A2E0-0825505507BF}" type="pres">
      <dgm:prSet presAssocID="{E9C3DE04-403F-4FB6-89DB-9F00B90C0C62}" presName="spaceBetweenRectangles" presStyleCnt="0"/>
      <dgm:spPr/>
      <dgm:t>
        <a:bodyPr/>
        <a:lstStyle/>
        <a:p>
          <a:endParaRPr lang="en-US"/>
        </a:p>
      </dgm:t>
    </dgm:pt>
    <dgm:pt modelId="{3F826202-972F-4998-9CF8-3AFF9F17CEBA}" type="pres">
      <dgm:prSet presAssocID="{48328B96-25CC-42D5-9041-FF7E492FE47E}" presName="parentLin" presStyleCnt="0"/>
      <dgm:spPr/>
      <dgm:t>
        <a:bodyPr/>
        <a:lstStyle/>
        <a:p>
          <a:endParaRPr lang="en-US"/>
        </a:p>
      </dgm:t>
    </dgm:pt>
    <dgm:pt modelId="{91535265-7594-44B4-B395-3DC071598667}" type="pres">
      <dgm:prSet presAssocID="{48328B96-25CC-42D5-9041-FF7E492FE47E}" presName="parentLeftMargin" presStyleLbl="node1" presStyleIdx="3" presStyleCnt="5"/>
      <dgm:spPr/>
      <dgm:t>
        <a:bodyPr/>
        <a:lstStyle/>
        <a:p>
          <a:endParaRPr lang="en-US"/>
        </a:p>
      </dgm:t>
    </dgm:pt>
    <dgm:pt modelId="{4B9BB0C9-D3CD-4510-B0B5-3FD968B85575}" type="pres">
      <dgm:prSet presAssocID="{48328B96-25CC-42D5-9041-FF7E492FE47E}" presName="parentText" presStyleLbl="node1" presStyleIdx="4" presStyleCnt="5">
        <dgm:presLayoutVars>
          <dgm:chMax val="0"/>
          <dgm:bulletEnabled val="1"/>
        </dgm:presLayoutVars>
      </dgm:prSet>
      <dgm:spPr/>
      <dgm:t>
        <a:bodyPr/>
        <a:lstStyle/>
        <a:p>
          <a:endParaRPr lang="en-US"/>
        </a:p>
      </dgm:t>
    </dgm:pt>
    <dgm:pt modelId="{18782A7D-A223-4663-9FDC-E59BC4D4A860}" type="pres">
      <dgm:prSet presAssocID="{48328B96-25CC-42D5-9041-FF7E492FE47E}" presName="negativeSpace" presStyleCnt="0"/>
      <dgm:spPr/>
      <dgm:t>
        <a:bodyPr/>
        <a:lstStyle/>
        <a:p>
          <a:endParaRPr lang="en-US"/>
        </a:p>
      </dgm:t>
    </dgm:pt>
    <dgm:pt modelId="{77E3F82F-751C-4A84-B47B-BBA28CD78176}" type="pres">
      <dgm:prSet presAssocID="{48328B96-25CC-42D5-9041-FF7E492FE47E}" presName="childText" presStyleLbl="conFgAcc1" presStyleIdx="4" presStyleCnt="5">
        <dgm:presLayoutVars>
          <dgm:bulletEnabled val="1"/>
        </dgm:presLayoutVars>
      </dgm:prSet>
      <dgm:spPr/>
      <dgm:t>
        <a:bodyPr/>
        <a:lstStyle/>
        <a:p>
          <a:endParaRPr lang="en-US"/>
        </a:p>
      </dgm:t>
    </dgm:pt>
  </dgm:ptLst>
  <dgm:cxnLst>
    <dgm:cxn modelId="{F9D97191-010E-4322-A27F-E0D4D305F044}" type="presOf" srcId="{5D74A2E5-E86C-458E-B619-7C59B6AA8541}" destId="{1D8D2596-1022-49D2-B36A-3298A148F696}" srcOrd="0" destOrd="0" presId="urn:microsoft.com/office/officeart/2005/8/layout/list1"/>
    <dgm:cxn modelId="{652158CC-C165-4801-8EF2-5CCCBC533760}" srcId="{5D74A2E5-E86C-458E-B619-7C59B6AA8541}" destId="{FF7F15AE-6752-4151-992E-3F41AE651DC4}" srcOrd="1" destOrd="0" parTransId="{901698D4-3AB0-4BC1-9E3E-30816E9EC7D0}" sibTransId="{DB877FF2-15EF-4232-9338-E469AFDC7306}"/>
    <dgm:cxn modelId="{44A93440-0327-4BF3-BF21-AC3584747D9D}" type="presOf" srcId="{48328B96-25CC-42D5-9041-FF7E492FE47E}" destId="{4B9BB0C9-D3CD-4510-B0B5-3FD968B85575}" srcOrd="1" destOrd="0" presId="urn:microsoft.com/office/officeart/2005/8/layout/list1"/>
    <dgm:cxn modelId="{E31F5EF3-C386-46F4-8EDD-98ECE209A08F}" srcId="{5D74A2E5-E86C-458E-B619-7C59B6AA8541}" destId="{03C1B186-1D24-4B68-A511-5CF4B8B4BD90}" srcOrd="2" destOrd="0" parTransId="{ACBA1645-2D89-437F-8EFD-59112B21B419}" sibTransId="{E69CB3CE-FC31-4BAD-8670-B4AC7E6ADCEE}"/>
    <dgm:cxn modelId="{60B2347D-DB13-4664-9F23-090D76F68F68}" type="presOf" srcId="{FF7F15AE-6752-4151-992E-3F41AE651DC4}" destId="{6B7F0B8A-C4C6-4EE5-8194-41B694E221AF}" srcOrd="0" destOrd="0" presId="urn:microsoft.com/office/officeart/2005/8/layout/list1"/>
    <dgm:cxn modelId="{76ABF3AB-147D-41D8-92AE-EE18B5E6F2C4}" type="presOf" srcId="{90053126-2F2F-410B-9B57-A8A93DC2E675}" destId="{870D827E-A312-4783-881D-513893365AB8}" srcOrd="0" destOrd="0" presId="urn:microsoft.com/office/officeart/2005/8/layout/list1"/>
    <dgm:cxn modelId="{C6C8894E-5761-46D2-9718-DCFB0601485B}" type="presOf" srcId="{03C1B186-1D24-4B68-A511-5CF4B8B4BD90}" destId="{C84EBAA0-44AC-4B6A-9404-4F87800DAF78}" srcOrd="0" destOrd="0" presId="urn:microsoft.com/office/officeart/2005/8/layout/list1"/>
    <dgm:cxn modelId="{69CF13F3-55DD-4891-A81A-3480A8B9D0F2}" srcId="{5D74A2E5-E86C-458E-B619-7C59B6AA8541}" destId="{90053126-2F2F-410B-9B57-A8A93DC2E675}" srcOrd="3" destOrd="0" parTransId="{466622E3-AB33-4DA0-9C25-2D634CD1575B}" sibTransId="{E9C3DE04-403F-4FB6-89DB-9F00B90C0C62}"/>
    <dgm:cxn modelId="{D65F671C-16EF-4069-B8C2-9AA4387FE560}" type="presOf" srcId="{03C1B186-1D24-4B68-A511-5CF4B8B4BD90}" destId="{AD5E33E7-8944-4E93-A3FB-F501DD12D50D}" srcOrd="1" destOrd="0" presId="urn:microsoft.com/office/officeart/2005/8/layout/list1"/>
    <dgm:cxn modelId="{1E68E3A0-9BCF-424B-BFE7-1BC5F3C15E20}" type="presOf" srcId="{226194DA-C365-466F-8ED1-A1A027E20007}" destId="{9F417E28-4D3D-4E7F-8FFC-0E4AC424D823}" srcOrd="0" destOrd="0" presId="urn:microsoft.com/office/officeart/2005/8/layout/list1"/>
    <dgm:cxn modelId="{200B0BF2-8F8A-4F43-8756-38153550B9AF}" srcId="{5D74A2E5-E86C-458E-B619-7C59B6AA8541}" destId="{48328B96-25CC-42D5-9041-FF7E492FE47E}" srcOrd="4" destOrd="0" parTransId="{0D3F711C-7FAB-433C-BC21-549DB7CE8A86}" sibTransId="{93BB0911-1F73-4F94-A111-71673A5751A2}"/>
    <dgm:cxn modelId="{69E4C0DD-319A-4BE1-9B7F-D49FD575DE6F}" srcId="{5D74A2E5-E86C-458E-B619-7C59B6AA8541}" destId="{226194DA-C365-466F-8ED1-A1A027E20007}" srcOrd="0" destOrd="0" parTransId="{2E833176-BEDF-45B7-9F8A-0648F3312A9F}" sibTransId="{40B0B770-CE47-4E72-ADAE-A4F69007BA1E}"/>
    <dgm:cxn modelId="{53F5F4CF-3786-42B5-A450-398BAC06D34A}" type="presOf" srcId="{48328B96-25CC-42D5-9041-FF7E492FE47E}" destId="{91535265-7594-44B4-B395-3DC071598667}" srcOrd="0" destOrd="0" presId="urn:microsoft.com/office/officeart/2005/8/layout/list1"/>
    <dgm:cxn modelId="{92DC7757-0FA8-46DA-9EA7-0C15A3801C7E}" type="presOf" srcId="{FF7F15AE-6752-4151-992E-3F41AE651DC4}" destId="{D3D34603-A871-4CCC-B0AA-27D730ABF7B7}" srcOrd="1" destOrd="0" presId="urn:microsoft.com/office/officeart/2005/8/layout/list1"/>
    <dgm:cxn modelId="{BFF88306-E7A7-42DC-8EEC-47854913559E}" type="presOf" srcId="{90053126-2F2F-410B-9B57-A8A93DC2E675}" destId="{495FCD0E-0B7A-46A9-9D3E-26613CD2DA44}" srcOrd="1" destOrd="0" presId="urn:microsoft.com/office/officeart/2005/8/layout/list1"/>
    <dgm:cxn modelId="{0652D263-F234-4870-8784-BF68857022F3}" type="presOf" srcId="{226194DA-C365-466F-8ED1-A1A027E20007}" destId="{0BBC4BC2-A2A2-451F-9761-5FE20C33E4FE}" srcOrd="1" destOrd="0" presId="urn:microsoft.com/office/officeart/2005/8/layout/list1"/>
    <dgm:cxn modelId="{B1579E66-62F7-42F2-B0A8-A3A5A37960C1}" type="presParOf" srcId="{1D8D2596-1022-49D2-B36A-3298A148F696}" destId="{6525E960-0FD0-42EA-914D-DDAEC206C06D}" srcOrd="0" destOrd="0" presId="urn:microsoft.com/office/officeart/2005/8/layout/list1"/>
    <dgm:cxn modelId="{445C9BAA-7142-4035-9E56-8099D9DB4DD3}" type="presParOf" srcId="{6525E960-0FD0-42EA-914D-DDAEC206C06D}" destId="{9F417E28-4D3D-4E7F-8FFC-0E4AC424D823}" srcOrd="0" destOrd="0" presId="urn:microsoft.com/office/officeart/2005/8/layout/list1"/>
    <dgm:cxn modelId="{FB1E8D8F-99DC-4C5C-8B9D-25E9041BC90F}" type="presParOf" srcId="{6525E960-0FD0-42EA-914D-DDAEC206C06D}" destId="{0BBC4BC2-A2A2-451F-9761-5FE20C33E4FE}" srcOrd="1" destOrd="0" presId="urn:microsoft.com/office/officeart/2005/8/layout/list1"/>
    <dgm:cxn modelId="{0C5BA054-F07B-4FB3-BD52-E8E04331BA48}" type="presParOf" srcId="{1D8D2596-1022-49D2-B36A-3298A148F696}" destId="{43400367-C102-4C35-8BC5-34276A793319}" srcOrd="1" destOrd="0" presId="urn:microsoft.com/office/officeart/2005/8/layout/list1"/>
    <dgm:cxn modelId="{9040CD97-844F-42F7-BB60-4BC05B69E56D}" type="presParOf" srcId="{1D8D2596-1022-49D2-B36A-3298A148F696}" destId="{097EB689-A004-48DB-854B-92D0EE94C769}" srcOrd="2" destOrd="0" presId="urn:microsoft.com/office/officeart/2005/8/layout/list1"/>
    <dgm:cxn modelId="{E46DC6D3-181E-4A5F-90BD-248F69B8EF34}" type="presParOf" srcId="{1D8D2596-1022-49D2-B36A-3298A148F696}" destId="{820F6194-2D83-4E42-9850-50245796C3C0}" srcOrd="3" destOrd="0" presId="urn:microsoft.com/office/officeart/2005/8/layout/list1"/>
    <dgm:cxn modelId="{667B48FF-09A3-41AB-8DD0-F6C62399BB21}" type="presParOf" srcId="{1D8D2596-1022-49D2-B36A-3298A148F696}" destId="{560DE406-A244-475C-8FF3-92D29CB087DF}" srcOrd="4" destOrd="0" presId="urn:microsoft.com/office/officeart/2005/8/layout/list1"/>
    <dgm:cxn modelId="{00A66326-E7A5-4EAD-85DD-ABEEAE7F10CC}" type="presParOf" srcId="{560DE406-A244-475C-8FF3-92D29CB087DF}" destId="{6B7F0B8A-C4C6-4EE5-8194-41B694E221AF}" srcOrd="0" destOrd="0" presId="urn:microsoft.com/office/officeart/2005/8/layout/list1"/>
    <dgm:cxn modelId="{16782832-D9A8-4816-8412-25141FC174C4}" type="presParOf" srcId="{560DE406-A244-475C-8FF3-92D29CB087DF}" destId="{D3D34603-A871-4CCC-B0AA-27D730ABF7B7}" srcOrd="1" destOrd="0" presId="urn:microsoft.com/office/officeart/2005/8/layout/list1"/>
    <dgm:cxn modelId="{1EC020AE-79B4-4A43-A752-20AA6EE438B9}" type="presParOf" srcId="{1D8D2596-1022-49D2-B36A-3298A148F696}" destId="{354709C9-33F7-4D5B-8331-982611E1E04B}" srcOrd="5" destOrd="0" presId="urn:microsoft.com/office/officeart/2005/8/layout/list1"/>
    <dgm:cxn modelId="{03407F89-0F6B-45C9-912A-863E43685887}" type="presParOf" srcId="{1D8D2596-1022-49D2-B36A-3298A148F696}" destId="{2290BA4A-2840-4F74-9747-7C99C24B8AF7}" srcOrd="6" destOrd="0" presId="urn:microsoft.com/office/officeart/2005/8/layout/list1"/>
    <dgm:cxn modelId="{3FA4EA54-1D7A-431C-998C-8CB9454A03AB}" type="presParOf" srcId="{1D8D2596-1022-49D2-B36A-3298A148F696}" destId="{5C3AAAC4-9CA7-49D8-85B2-093ABD79300D}" srcOrd="7" destOrd="0" presId="urn:microsoft.com/office/officeart/2005/8/layout/list1"/>
    <dgm:cxn modelId="{73CABD25-759A-4F16-A71C-B62D62723BD7}" type="presParOf" srcId="{1D8D2596-1022-49D2-B36A-3298A148F696}" destId="{99534CC2-C037-4BD9-8BA9-7313AED6EC5E}" srcOrd="8" destOrd="0" presId="urn:microsoft.com/office/officeart/2005/8/layout/list1"/>
    <dgm:cxn modelId="{20050742-3E2F-4DA4-B92B-F647DAE81C09}" type="presParOf" srcId="{99534CC2-C037-4BD9-8BA9-7313AED6EC5E}" destId="{C84EBAA0-44AC-4B6A-9404-4F87800DAF78}" srcOrd="0" destOrd="0" presId="urn:microsoft.com/office/officeart/2005/8/layout/list1"/>
    <dgm:cxn modelId="{576F8E5C-D639-4DA0-9263-5A41E11BD248}" type="presParOf" srcId="{99534CC2-C037-4BD9-8BA9-7313AED6EC5E}" destId="{AD5E33E7-8944-4E93-A3FB-F501DD12D50D}" srcOrd="1" destOrd="0" presId="urn:microsoft.com/office/officeart/2005/8/layout/list1"/>
    <dgm:cxn modelId="{341FA403-EF4B-4E6A-BF22-F6B712250CB1}" type="presParOf" srcId="{1D8D2596-1022-49D2-B36A-3298A148F696}" destId="{71F2FD45-83B7-452C-B131-72E5250ED6E4}" srcOrd="9" destOrd="0" presId="urn:microsoft.com/office/officeart/2005/8/layout/list1"/>
    <dgm:cxn modelId="{675D0DAA-5060-408E-B8D9-BF4E7583CC2E}" type="presParOf" srcId="{1D8D2596-1022-49D2-B36A-3298A148F696}" destId="{6C3CB1C7-AA51-47E2-9A0D-A3FAD504461F}" srcOrd="10" destOrd="0" presId="urn:microsoft.com/office/officeart/2005/8/layout/list1"/>
    <dgm:cxn modelId="{426D48FA-8E50-490C-BE25-12F7E22921B0}" type="presParOf" srcId="{1D8D2596-1022-49D2-B36A-3298A148F696}" destId="{87A98867-4BF4-4729-9C86-01FC01B5FCE6}" srcOrd="11" destOrd="0" presId="urn:microsoft.com/office/officeart/2005/8/layout/list1"/>
    <dgm:cxn modelId="{78BF3850-A883-489C-98F6-7A66F98781BA}" type="presParOf" srcId="{1D8D2596-1022-49D2-B36A-3298A148F696}" destId="{CB81A0F5-D14E-49B6-AD4F-A630492004C8}" srcOrd="12" destOrd="0" presId="urn:microsoft.com/office/officeart/2005/8/layout/list1"/>
    <dgm:cxn modelId="{78E3C9F2-5861-4519-AFC6-E4E30362C4B4}" type="presParOf" srcId="{CB81A0F5-D14E-49B6-AD4F-A630492004C8}" destId="{870D827E-A312-4783-881D-513893365AB8}" srcOrd="0" destOrd="0" presId="urn:microsoft.com/office/officeart/2005/8/layout/list1"/>
    <dgm:cxn modelId="{CD2EBFE9-4CC2-409B-AF4A-3839FE91409A}" type="presParOf" srcId="{CB81A0F5-D14E-49B6-AD4F-A630492004C8}" destId="{495FCD0E-0B7A-46A9-9D3E-26613CD2DA44}" srcOrd="1" destOrd="0" presId="urn:microsoft.com/office/officeart/2005/8/layout/list1"/>
    <dgm:cxn modelId="{65A3D86E-2EA2-4056-A4EE-7F9CC6AACEE8}" type="presParOf" srcId="{1D8D2596-1022-49D2-B36A-3298A148F696}" destId="{B68B7597-07F7-418C-BABD-89CF08BFB67B}" srcOrd="13" destOrd="0" presId="urn:microsoft.com/office/officeart/2005/8/layout/list1"/>
    <dgm:cxn modelId="{086ED6F6-6CE2-4B4C-A6B0-4CA0F11A88F3}" type="presParOf" srcId="{1D8D2596-1022-49D2-B36A-3298A148F696}" destId="{A4673CFF-A832-4A73-BE27-92A04ADE9453}" srcOrd="14" destOrd="0" presId="urn:microsoft.com/office/officeart/2005/8/layout/list1"/>
    <dgm:cxn modelId="{DD0B2258-175D-4393-84FB-B42FCCA335AA}" type="presParOf" srcId="{1D8D2596-1022-49D2-B36A-3298A148F696}" destId="{E2F797BD-B096-4DCE-A2E0-0825505507BF}" srcOrd="15" destOrd="0" presId="urn:microsoft.com/office/officeart/2005/8/layout/list1"/>
    <dgm:cxn modelId="{4BBCF754-F4FE-4E4B-B948-253CD4B638C1}" type="presParOf" srcId="{1D8D2596-1022-49D2-B36A-3298A148F696}" destId="{3F826202-972F-4998-9CF8-3AFF9F17CEBA}" srcOrd="16" destOrd="0" presId="urn:microsoft.com/office/officeart/2005/8/layout/list1"/>
    <dgm:cxn modelId="{500359CC-C8BE-46A7-ABAC-A4F928AA1B4D}" type="presParOf" srcId="{3F826202-972F-4998-9CF8-3AFF9F17CEBA}" destId="{91535265-7594-44B4-B395-3DC071598667}" srcOrd="0" destOrd="0" presId="urn:microsoft.com/office/officeart/2005/8/layout/list1"/>
    <dgm:cxn modelId="{67D781CF-13BC-4DB5-ACF6-32465ECA783F}" type="presParOf" srcId="{3F826202-972F-4998-9CF8-3AFF9F17CEBA}" destId="{4B9BB0C9-D3CD-4510-B0B5-3FD968B85575}" srcOrd="1" destOrd="0" presId="urn:microsoft.com/office/officeart/2005/8/layout/list1"/>
    <dgm:cxn modelId="{2D8326AC-E7B4-4692-9CB3-631D57B9F64B}" type="presParOf" srcId="{1D8D2596-1022-49D2-B36A-3298A148F696}" destId="{18782A7D-A223-4663-9FDC-E59BC4D4A860}" srcOrd="17" destOrd="0" presId="urn:microsoft.com/office/officeart/2005/8/layout/list1"/>
    <dgm:cxn modelId="{4FBCC661-ECF7-4642-91BD-90F6442BC90B}" type="presParOf" srcId="{1D8D2596-1022-49D2-B36A-3298A148F696}" destId="{77E3F82F-751C-4A84-B47B-BBA28CD78176}"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038D47-584B-4B0D-BC16-E12C0BF5F92A}" type="doc">
      <dgm:prSet loTypeId="urn:microsoft.com/office/officeart/2005/8/layout/list1" loCatId="list" qsTypeId="urn:microsoft.com/office/officeart/2005/8/quickstyle/simple5" qsCatId="simple" csTypeId="urn:microsoft.com/office/officeart/2005/8/colors/colorful1#3" csCatId="colorful" phldr="1"/>
      <dgm:spPr/>
      <dgm:t>
        <a:bodyPr/>
        <a:lstStyle/>
        <a:p>
          <a:endParaRPr lang="en-US"/>
        </a:p>
      </dgm:t>
    </dgm:pt>
    <dgm:pt modelId="{31CA5E4B-A063-4F88-B51B-A9D41CBF4BE4}">
      <dgm:prSet/>
      <dgm:spPr/>
      <dgm:t>
        <a:bodyPr/>
        <a:lstStyle/>
        <a:p>
          <a:pPr rtl="0"/>
          <a:r>
            <a:rPr lang="en-US" dirty="0" smtClean="0"/>
            <a:t>Update Anomalies </a:t>
          </a:r>
          <a:endParaRPr lang="en-CA" dirty="0"/>
        </a:p>
      </dgm:t>
    </dgm:pt>
    <dgm:pt modelId="{5C44C131-0671-4DF2-B96A-1A44AF74E124}" type="parTrans" cxnId="{ED3527AF-8A16-465E-A853-988E07023916}">
      <dgm:prSet/>
      <dgm:spPr/>
      <dgm:t>
        <a:bodyPr/>
        <a:lstStyle/>
        <a:p>
          <a:endParaRPr lang="en-US"/>
        </a:p>
      </dgm:t>
    </dgm:pt>
    <dgm:pt modelId="{3BCBA86F-751C-4D7D-AE21-7CE5BE18EBDD}" type="sibTrans" cxnId="{ED3527AF-8A16-465E-A853-988E07023916}">
      <dgm:prSet/>
      <dgm:spPr/>
      <dgm:t>
        <a:bodyPr/>
        <a:lstStyle/>
        <a:p>
          <a:endParaRPr lang="en-US"/>
        </a:p>
      </dgm:t>
    </dgm:pt>
    <dgm:pt modelId="{F5053F7C-F6A1-4378-9144-A85122E1C233}">
      <dgm:prSet/>
      <dgm:spPr/>
      <dgm:t>
        <a:bodyPr/>
        <a:lstStyle/>
        <a:p>
          <a:pPr rtl="0"/>
          <a:r>
            <a:rPr lang="en-US" smtClean="0"/>
            <a:t>Insertion Anomalies</a:t>
          </a:r>
          <a:endParaRPr lang="en-CA" dirty="0"/>
        </a:p>
      </dgm:t>
    </dgm:pt>
    <dgm:pt modelId="{F1B3BEA3-711F-48E1-973F-740D1204B995}" type="parTrans" cxnId="{9B7846C6-81B1-4DE2-9365-5FE45B282615}">
      <dgm:prSet/>
      <dgm:spPr/>
      <dgm:t>
        <a:bodyPr/>
        <a:lstStyle/>
        <a:p>
          <a:endParaRPr lang="en-US"/>
        </a:p>
      </dgm:t>
    </dgm:pt>
    <dgm:pt modelId="{12E67753-D168-41A9-927E-5382D830454D}" type="sibTrans" cxnId="{9B7846C6-81B1-4DE2-9365-5FE45B282615}">
      <dgm:prSet/>
      <dgm:spPr/>
      <dgm:t>
        <a:bodyPr/>
        <a:lstStyle/>
        <a:p>
          <a:endParaRPr lang="en-US"/>
        </a:p>
      </dgm:t>
    </dgm:pt>
    <dgm:pt modelId="{B1A35C7B-63AD-47B0-8D12-BCAD4E0D3012}">
      <dgm:prSet/>
      <dgm:spPr/>
      <dgm:t>
        <a:bodyPr/>
        <a:lstStyle/>
        <a:p>
          <a:pPr rtl="0"/>
          <a:r>
            <a:rPr lang="en-US" dirty="0" smtClean="0"/>
            <a:t>Deletion Anomalies  </a:t>
          </a:r>
          <a:endParaRPr lang="en-CA" dirty="0"/>
        </a:p>
      </dgm:t>
    </dgm:pt>
    <dgm:pt modelId="{BD1526C9-6BEC-47CA-8100-9D07039AD38B}" type="parTrans" cxnId="{C828166D-8942-46F1-A044-298678A6C47F}">
      <dgm:prSet/>
      <dgm:spPr/>
      <dgm:t>
        <a:bodyPr/>
        <a:lstStyle/>
        <a:p>
          <a:endParaRPr lang="en-US"/>
        </a:p>
      </dgm:t>
    </dgm:pt>
    <dgm:pt modelId="{F372B2DF-C5E6-4026-A2B2-ADE1577EA1F7}" type="sibTrans" cxnId="{C828166D-8942-46F1-A044-298678A6C47F}">
      <dgm:prSet/>
      <dgm:spPr/>
      <dgm:t>
        <a:bodyPr/>
        <a:lstStyle/>
        <a:p>
          <a:endParaRPr lang="en-US"/>
        </a:p>
      </dgm:t>
    </dgm:pt>
    <dgm:pt modelId="{785F8B2D-D3F5-4021-8D52-0AC67A40D6A9}" type="pres">
      <dgm:prSet presAssocID="{C1038D47-584B-4B0D-BC16-E12C0BF5F92A}" presName="linear" presStyleCnt="0">
        <dgm:presLayoutVars>
          <dgm:dir/>
          <dgm:animLvl val="lvl"/>
          <dgm:resizeHandles val="exact"/>
        </dgm:presLayoutVars>
      </dgm:prSet>
      <dgm:spPr/>
      <dgm:t>
        <a:bodyPr/>
        <a:lstStyle/>
        <a:p>
          <a:endParaRPr lang="en-US"/>
        </a:p>
      </dgm:t>
    </dgm:pt>
    <dgm:pt modelId="{A078F63C-CCAB-432A-B5FE-97979147FFFE}" type="pres">
      <dgm:prSet presAssocID="{31CA5E4B-A063-4F88-B51B-A9D41CBF4BE4}" presName="parentLin" presStyleCnt="0"/>
      <dgm:spPr/>
      <dgm:t>
        <a:bodyPr/>
        <a:lstStyle/>
        <a:p>
          <a:endParaRPr lang="en-US"/>
        </a:p>
      </dgm:t>
    </dgm:pt>
    <dgm:pt modelId="{55E0C924-4B10-468E-937F-A584BF85E8B1}" type="pres">
      <dgm:prSet presAssocID="{31CA5E4B-A063-4F88-B51B-A9D41CBF4BE4}" presName="parentLeftMargin" presStyleLbl="node1" presStyleIdx="0" presStyleCnt="3"/>
      <dgm:spPr/>
      <dgm:t>
        <a:bodyPr/>
        <a:lstStyle/>
        <a:p>
          <a:endParaRPr lang="en-US"/>
        </a:p>
      </dgm:t>
    </dgm:pt>
    <dgm:pt modelId="{B774A019-27A2-4430-87F1-135B0673E3BA}" type="pres">
      <dgm:prSet presAssocID="{31CA5E4B-A063-4F88-B51B-A9D41CBF4BE4}" presName="parentText" presStyleLbl="node1" presStyleIdx="0" presStyleCnt="3">
        <dgm:presLayoutVars>
          <dgm:chMax val="0"/>
          <dgm:bulletEnabled val="1"/>
        </dgm:presLayoutVars>
      </dgm:prSet>
      <dgm:spPr/>
      <dgm:t>
        <a:bodyPr/>
        <a:lstStyle/>
        <a:p>
          <a:endParaRPr lang="en-US"/>
        </a:p>
      </dgm:t>
    </dgm:pt>
    <dgm:pt modelId="{8614A8D5-447E-4989-8AF6-6AD8C853A97C}" type="pres">
      <dgm:prSet presAssocID="{31CA5E4B-A063-4F88-B51B-A9D41CBF4BE4}" presName="negativeSpace" presStyleCnt="0"/>
      <dgm:spPr/>
      <dgm:t>
        <a:bodyPr/>
        <a:lstStyle/>
        <a:p>
          <a:endParaRPr lang="en-US"/>
        </a:p>
      </dgm:t>
    </dgm:pt>
    <dgm:pt modelId="{13DD8D93-F3BA-4922-AE0A-84FE015C203D}" type="pres">
      <dgm:prSet presAssocID="{31CA5E4B-A063-4F88-B51B-A9D41CBF4BE4}" presName="childText" presStyleLbl="conFgAcc1" presStyleIdx="0" presStyleCnt="3">
        <dgm:presLayoutVars>
          <dgm:bulletEnabled val="1"/>
        </dgm:presLayoutVars>
      </dgm:prSet>
      <dgm:spPr/>
      <dgm:t>
        <a:bodyPr/>
        <a:lstStyle/>
        <a:p>
          <a:endParaRPr lang="en-US"/>
        </a:p>
      </dgm:t>
    </dgm:pt>
    <dgm:pt modelId="{4B1B857A-15FF-4592-B401-7B05D57517BC}" type="pres">
      <dgm:prSet presAssocID="{3BCBA86F-751C-4D7D-AE21-7CE5BE18EBDD}" presName="spaceBetweenRectangles" presStyleCnt="0"/>
      <dgm:spPr/>
      <dgm:t>
        <a:bodyPr/>
        <a:lstStyle/>
        <a:p>
          <a:endParaRPr lang="en-US"/>
        </a:p>
      </dgm:t>
    </dgm:pt>
    <dgm:pt modelId="{2F06E36F-0395-4A19-B6FC-ED9F1DB4E862}" type="pres">
      <dgm:prSet presAssocID="{F5053F7C-F6A1-4378-9144-A85122E1C233}" presName="parentLin" presStyleCnt="0"/>
      <dgm:spPr/>
      <dgm:t>
        <a:bodyPr/>
        <a:lstStyle/>
        <a:p>
          <a:endParaRPr lang="en-US"/>
        </a:p>
      </dgm:t>
    </dgm:pt>
    <dgm:pt modelId="{EDFE6F1F-BC14-49AF-9B64-28EC6A2E0CA1}" type="pres">
      <dgm:prSet presAssocID="{F5053F7C-F6A1-4378-9144-A85122E1C233}" presName="parentLeftMargin" presStyleLbl="node1" presStyleIdx="0" presStyleCnt="3"/>
      <dgm:spPr/>
      <dgm:t>
        <a:bodyPr/>
        <a:lstStyle/>
        <a:p>
          <a:endParaRPr lang="en-US"/>
        </a:p>
      </dgm:t>
    </dgm:pt>
    <dgm:pt modelId="{BA46EC2D-71A2-4BDF-B9D4-4598D4238A96}" type="pres">
      <dgm:prSet presAssocID="{F5053F7C-F6A1-4378-9144-A85122E1C233}" presName="parentText" presStyleLbl="node1" presStyleIdx="1" presStyleCnt="3">
        <dgm:presLayoutVars>
          <dgm:chMax val="0"/>
          <dgm:bulletEnabled val="1"/>
        </dgm:presLayoutVars>
      </dgm:prSet>
      <dgm:spPr/>
      <dgm:t>
        <a:bodyPr/>
        <a:lstStyle/>
        <a:p>
          <a:endParaRPr lang="en-US"/>
        </a:p>
      </dgm:t>
    </dgm:pt>
    <dgm:pt modelId="{D5E39688-0741-4CC1-AAB1-7E40E5C82085}" type="pres">
      <dgm:prSet presAssocID="{F5053F7C-F6A1-4378-9144-A85122E1C233}" presName="negativeSpace" presStyleCnt="0"/>
      <dgm:spPr/>
      <dgm:t>
        <a:bodyPr/>
        <a:lstStyle/>
        <a:p>
          <a:endParaRPr lang="en-US"/>
        </a:p>
      </dgm:t>
    </dgm:pt>
    <dgm:pt modelId="{D7E6828A-CF6D-4BF0-A818-0C6EADCA0032}" type="pres">
      <dgm:prSet presAssocID="{F5053F7C-F6A1-4378-9144-A85122E1C233}" presName="childText" presStyleLbl="conFgAcc1" presStyleIdx="1" presStyleCnt="3">
        <dgm:presLayoutVars>
          <dgm:bulletEnabled val="1"/>
        </dgm:presLayoutVars>
      </dgm:prSet>
      <dgm:spPr/>
      <dgm:t>
        <a:bodyPr/>
        <a:lstStyle/>
        <a:p>
          <a:endParaRPr lang="en-US"/>
        </a:p>
      </dgm:t>
    </dgm:pt>
    <dgm:pt modelId="{573E9747-2215-4504-BE81-EDC37B5674A4}" type="pres">
      <dgm:prSet presAssocID="{12E67753-D168-41A9-927E-5382D830454D}" presName="spaceBetweenRectangles" presStyleCnt="0"/>
      <dgm:spPr/>
      <dgm:t>
        <a:bodyPr/>
        <a:lstStyle/>
        <a:p>
          <a:endParaRPr lang="en-US"/>
        </a:p>
      </dgm:t>
    </dgm:pt>
    <dgm:pt modelId="{5C7DF647-4D11-4D0B-90A7-DBA55D2D8A1B}" type="pres">
      <dgm:prSet presAssocID="{B1A35C7B-63AD-47B0-8D12-BCAD4E0D3012}" presName="parentLin" presStyleCnt="0"/>
      <dgm:spPr/>
      <dgm:t>
        <a:bodyPr/>
        <a:lstStyle/>
        <a:p>
          <a:endParaRPr lang="en-US"/>
        </a:p>
      </dgm:t>
    </dgm:pt>
    <dgm:pt modelId="{BBD8EF61-DE81-4363-8C5F-A30E5F3E963A}" type="pres">
      <dgm:prSet presAssocID="{B1A35C7B-63AD-47B0-8D12-BCAD4E0D3012}" presName="parentLeftMargin" presStyleLbl="node1" presStyleIdx="1" presStyleCnt="3"/>
      <dgm:spPr/>
      <dgm:t>
        <a:bodyPr/>
        <a:lstStyle/>
        <a:p>
          <a:endParaRPr lang="en-US"/>
        </a:p>
      </dgm:t>
    </dgm:pt>
    <dgm:pt modelId="{D5852CB0-459D-40A5-B058-AC8D1DE543CC}" type="pres">
      <dgm:prSet presAssocID="{B1A35C7B-63AD-47B0-8D12-BCAD4E0D3012}" presName="parentText" presStyleLbl="node1" presStyleIdx="2" presStyleCnt="3">
        <dgm:presLayoutVars>
          <dgm:chMax val="0"/>
          <dgm:bulletEnabled val="1"/>
        </dgm:presLayoutVars>
      </dgm:prSet>
      <dgm:spPr/>
      <dgm:t>
        <a:bodyPr/>
        <a:lstStyle/>
        <a:p>
          <a:endParaRPr lang="en-US"/>
        </a:p>
      </dgm:t>
    </dgm:pt>
    <dgm:pt modelId="{CB7380C5-84AD-4198-B203-6DA5B760BE24}" type="pres">
      <dgm:prSet presAssocID="{B1A35C7B-63AD-47B0-8D12-BCAD4E0D3012}" presName="negativeSpace" presStyleCnt="0"/>
      <dgm:spPr/>
      <dgm:t>
        <a:bodyPr/>
        <a:lstStyle/>
        <a:p>
          <a:endParaRPr lang="en-US"/>
        </a:p>
      </dgm:t>
    </dgm:pt>
    <dgm:pt modelId="{5907A557-1D61-4582-A6E9-8EB2E1DB9AD9}" type="pres">
      <dgm:prSet presAssocID="{B1A35C7B-63AD-47B0-8D12-BCAD4E0D3012}" presName="childText" presStyleLbl="conFgAcc1" presStyleIdx="2" presStyleCnt="3">
        <dgm:presLayoutVars>
          <dgm:bulletEnabled val="1"/>
        </dgm:presLayoutVars>
      </dgm:prSet>
      <dgm:spPr/>
      <dgm:t>
        <a:bodyPr/>
        <a:lstStyle/>
        <a:p>
          <a:endParaRPr lang="en-US"/>
        </a:p>
      </dgm:t>
    </dgm:pt>
  </dgm:ptLst>
  <dgm:cxnLst>
    <dgm:cxn modelId="{C828166D-8942-46F1-A044-298678A6C47F}" srcId="{C1038D47-584B-4B0D-BC16-E12C0BF5F92A}" destId="{B1A35C7B-63AD-47B0-8D12-BCAD4E0D3012}" srcOrd="2" destOrd="0" parTransId="{BD1526C9-6BEC-47CA-8100-9D07039AD38B}" sibTransId="{F372B2DF-C5E6-4026-A2B2-ADE1577EA1F7}"/>
    <dgm:cxn modelId="{B2D1F483-C57F-4D04-8C3C-E63BC211A677}" type="presOf" srcId="{F5053F7C-F6A1-4378-9144-A85122E1C233}" destId="{BA46EC2D-71A2-4BDF-B9D4-4598D4238A96}" srcOrd="1" destOrd="0" presId="urn:microsoft.com/office/officeart/2005/8/layout/list1"/>
    <dgm:cxn modelId="{FCEDCEEB-6F54-47F9-A638-C4DDB9D85EA3}" type="presOf" srcId="{31CA5E4B-A063-4F88-B51B-A9D41CBF4BE4}" destId="{55E0C924-4B10-468E-937F-A584BF85E8B1}" srcOrd="0" destOrd="0" presId="urn:microsoft.com/office/officeart/2005/8/layout/list1"/>
    <dgm:cxn modelId="{ED3527AF-8A16-465E-A853-988E07023916}" srcId="{C1038D47-584B-4B0D-BC16-E12C0BF5F92A}" destId="{31CA5E4B-A063-4F88-B51B-A9D41CBF4BE4}" srcOrd="0" destOrd="0" parTransId="{5C44C131-0671-4DF2-B96A-1A44AF74E124}" sibTransId="{3BCBA86F-751C-4D7D-AE21-7CE5BE18EBDD}"/>
    <dgm:cxn modelId="{40E9B4A3-AD02-433F-8875-03432D65808B}" type="presOf" srcId="{C1038D47-584B-4B0D-BC16-E12C0BF5F92A}" destId="{785F8B2D-D3F5-4021-8D52-0AC67A40D6A9}" srcOrd="0" destOrd="0" presId="urn:microsoft.com/office/officeart/2005/8/layout/list1"/>
    <dgm:cxn modelId="{352F0C6A-09F6-4D44-935E-C6C8935E12BD}" type="presOf" srcId="{31CA5E4B-A063-4F88-B51B-A9D41CBF4BE4}" destId="{B774A019-27A2-4430-87F1-135B0673E3BA}" srcOrd="1" destOrd="0" presId="urn:microsoft.com/office/officeart/2005/8/layout/list1"/>
    <dgm:cxn modelId="{F38F0E5A-CF2F-43F9-9429-D26FD61DC826}" type="presOf" srcId="{B1A35C7B-63AD-47B0-8D12-BCAD4E0D3012}" destId="{D5852CB0-459D-40A5-B058-AC8D1DE543CC}" srcOrd="1" destOrd="0" presId="urn:microsoft.com/office/officeart/2005/8/layout/list1"/>
    <dgm:cxn modelId="{9B7846C6-81B1-4DE2-9365-5FE45B282615}" srcId="{C1038D47-584B-4B0D-BC16-E12C0BF5F92A}" destId="{F5053F7C-F6A1-4378-9144-A85122E1C233}" srcOrd="1" destOrd="0" parTransId="{F1B3BEA3-711F-48E1-973F-740D1204B995}" sibTransId="{12E67753-D168-41A9-927E-5382D830454D}"/>
    <dgm:cxn modelId="{A94F60E9-F3E5-4951-A995-A0A38E657DF0}" type="presOf" srcId="{F5053F7C-F6A1-4378-9144-A85122E1C233}" destId="{EDFE6F1F-BC14-49AF-9B64-28EC6A2E0CA1}" srcOrd="0" destOrd="0" presId="urn:microsoft.com/office/officeart/2005/8/layout/list1"/>
    <dgm:cxn modelId="{52FAAAA7-B2E9-4D33-BB0A-B635C87CEF85}" type="presOf" srcId="{B1A35C7B-63AD-47B0-8D12-BCAD4E0D3012}" destId="{BBD8EF61-DE81-4363-8C5F-A30E5F3E963A}" srcOrd="0" destOrd="0" presId="urn:microsoft.com/office/officeart/2005/8/layout/list1"/>
    <dgm:cxn modelId="{D7B79DDA-B12D-4521-82DC-1D806C252E38}" type="presParOf" srcId="{785F8B2D-D3F5-4021-8D52-0AC67A40D6A9}" destId="{A078F63C-CCAB-432A-B5FE-97979147FFFE}" srcOrd="0" destOrd="0" presId="urn:microsoft.com/office/officeart/2005/8/layout/list1"/>
    <dgm:cxn modelId="{C5575BC0-9E49-4CBE-BA89-2CFDC256DB91}" type="presParOf" srcId="{A078F63C-CCAB-432A-B5FE-97979147FFFE}" destId="{55E0C924-4B10-468E-937F-A584BF85E8B1}" srcOrd="0" destOrd="0" presId="urn:microsoft.com/office/officeart/2005/8/layout/list1"/>
    <dgm:cxn modelId="{52E76875-A2EB-4A8C-A28B-34E7B34592CF}" type="presParOf" srcId="{A078F63C-CCAB-432A-B5FE-97979147FFFE}" destId="{B774A019-27A2-4430-87F1-135B0673E3BA}" srcOrd="1" destOrd="0" presId="urn:microsoft.com/office/officeart/2005/8/layout/list1"/>
    <dgm:cxn modelId="{33964524-008F-48D0-A18B-05A611DF0E4B}" type="presParOf" srcId="{785F8B2D-D3F5-4021-8D52-0AC67A40D6A9}" destId="{8614A8D5-447E-4989-8AF6-6AD8C853A97C}" srcOrd="1" destOrd="0" presId="urn:microsoft.com/office/officeart/2005/8/layout/list1"/>
    <dgm:cxn modelId="{90B83A63-90D3-4A84-8000-436619630FBF}" type="presParOf" srcId="{785F8B2D-D3F5-4021-8D52-0AC67A40D6A9}" destId="{13DD8D93-F3BA-4922-AE0A-84FE015C203D}" srcOrd="2" destOrd="0" presId="urn:microsoft.com/office/officeart/2005/8/layout/list1"/>
    <dgm:cxn modelId="{90714EA5-9BEC-4F0C-90F9-BF42C71DA389}" type="presParOf" srcId="{785F8B2D-D3F5-4021-8D52-0AC67A40D6A9}" destId="{4B1B857A-15FF-4592-B401-7B05D57517BC}" srcOrd="3" destOrd="0" presId="urn:microsoft.com/office/officeart/2005/8/layout/list1"/>
    <dgm:cxn modelId="{3E13064A-C6C7-4C2B-933C-5B9AD2D33C2A}" type="presParOf" srcId="{785F8B2D-D3F5-4021-8D52-0AC67A40D6A9}" destId="{2F06E36F-0395-4A19-B6FC-ED9F1DB4E862}" srcOrd="4" destOrd="0" presId="urn:microsoft.com/office/officeart/2005/8/layout/list1"/>
    <dgm:cxn modelId="{C450BE00-7EF0-48E9-B013-3504C604ECD5}" type="presParOf" srcId="{2F06E36F-0395-4A19-B6FC-ED9F1DB4E862}" destId="{EDFE6F1F-BC14-49AF-9B64-28EC6A2E0CA1}" srcOrd="0" destOrd="0" presId="urn:microsoft.com/office/officeart/2005/8/layout/list1"/>
    <dgm:cxn modelId="{D6D52BFE-4DB7-4536-8F3B-EBF4BFC2F556}" type="presParOf" srcId="{2F06E36F-0395-4A19-B6FC-ED9F1DB4E862}" destId="{BA46EC2D-71A2-4BDF-B9D4-4598D4238A96}" srcOrd="1" destOrd="0" presId="urn:microsoft.com/office/officeart/2005/8/layout/list1"/>
    <dgm:cxn modelId="{C0588133-DC29-4D22-A9F1-662DCBD1B84E}" type="presParOf" srcId="{785F8B2D-D3F5-4021-8D52-0AC67A40D6A9}" destId="{D5E39688-0741-4CC1-AAB1-7E40E5C82085}" srcOrd="5" destOrd="0" presId="urn:microsoft.com/office/officeart/2005/8/layout/list1"/>
    <dgm:cxn modelId="{EADA55FB-81BB-44DA-AA76-B32820A1DBC0}" type="presParOf" srcId="{785F8B2D-D3F5-4021-8D52-0AC67A40D6A9}" destId="{D7E6828A-CF6D-4BF0-A818-0C6EADCA0032}" srcOrd="6" destOrd="0" presId="urn:microsoft.com/office/officeart/2005/8/layout/list1"/>
    <dgm:cxn modelId="{192327C9-6C36-4F28-BA08-F960571F2552}" type="presParOf" srcId="{785F8B2D-D3F5-4021-8D52-0AC67A40D6A9}" destId="{573E9747-2215-4504-BE81-EDC37B5674A4}" srcOrd="7" destOrd="0" presId="urn:microsoft.com/office/officeart/2005/8/layout/list1"/>
    <dgm:cxn modelId="{6D72350E-6054-424C-BBF5-5171F43F82C9}" type="presParOf" srcId="{785F8B2D-D3F5-4021-8D52-0AC67A40D6A9}" destId="{5C7DF647-4D11-4D0B-90A7-DBA55D2D8A1B}" srcOrd="8" destOrd="0" presId="urn:microsoft.com/office/officeart/2005/8/layout/list1"/>
    <dgm:cxn modelId="{225DADA2-B617-4235-B67B-357D57B4E37A}" type="presParOf" srcId="{5C7DF647-4D11-4D0B-90A7-DBA55D2D8A1B}" destId="{BBD8EF61-DE81-4363-8C5F-A30E5F3E963A}" srcOrd="0" destOrd="0" presId="urn:microsoft.com/office/officeart/2005/8/layout/list1"/>
    <dgm:cxn modelId="{9200E479-352D-4EB5-AB84-8DCD92B36852}" type="presParOf" srcId="{5C7DF647-4D11-4D0B-90A7-DBA55D2D8A1B}" destId="{D5852CB0-459D-40A5-B058-AC8D1DE543CC}" srcOrd="1" destOrd="0" presId="urn:microsoft.com/office/officeart/2005/8/layout/list1"/>
    <dgm:cxn modelId="{4EBDF54F-B431-4521-A86E-65B878C40F5A}" type="presParOf" srcId="{785F8B2D-D3F5-4021-8D52-0AC67A40D6A9}" destId="{CB7380C5-84AD-4198-B203-6DA5B760BE24}" srcOrd="9" destOrd="0" presId="urn:microsoft.com/office/officeart/2005/8/layout/list1"/>
    <dgm:cxn modelId="{5CEA972D-6453-4C72-B5EF-EBA1BE3EAE2B}" type="presParOf" srcId="{785F8B2D-D3F5-4021-8D52-0AC67A40D6A9}" destId="{5907A557-1D61-4582-A6E9-8EB2E1DB9AD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743ABF-0AC9-481F-B6EA-4FBE008C9923}" type="doc">
      <dgm:prSet loTypeId="urn:microsoft.com/office/officeart/2005/8/layout/list1" loCatId="list" qsTypeId="urn:microsoft.com/office/officeart/2005/8/quickstyle/simple3" qsCatId="simple" csTypeId="urn:microsoft.com/office/officeart/2005/8/colors/colorful1#4" csCatId="colorful"/>
      <dgm:spPr/>
      <dgm:t>
        <a:bodyPr/>
        <a:lstStyle/>
        <a:p>
          <a:endParaRPr lang="en-US"/>
        </a:p>
      </dgm:t>
    </dgm:pt>
    <dgm:pt modelId="{687C0F54-2602-40A3-B129-AC271CE91CA1}">
      <dgm:prSet/>
      <dgm:spPr/>
      <dgm:t>
        <a:bodyPr/>
        <a:lstStyle/>
        <a:p>
          <a:pPr rtl="0"/>
          <a:r>
            <a:rPr lang="en-US" dirty="0" smtClean="0"/>
            <a:t>Increased costs</a:t>
          </a:r>
          <a:endParaRPr lang="en-CA" dirty="0"/>
        </a:p>
      </dgm:t>
    </dgm:pt>
    <dgm:pt modelId="{9A176749-31B8-45F4-8D0F-67873FB380AC}" type="parTrans" cxnId="{F4C29F72-B3F8-417D-A381-C844EEB2CA95}">
      <dgm:prSet/>
      <dgm:spPr/>
      <dgm:t>
        <a:bodyPr/>
        <a:lstStyle/>
        <a:p>
          <a:endParaRPr lang="en-US"/>
        </a:p>
      </dgm:t>
    </dgm:pt>
    <dgm:pt modelId="{2BA3CE4B-75F9-4C89-BDE8-027186E4CF5C}" type="sibTrans" cxnId="{F4C29F72-B3F8-417D-A381-C844EEB2CA95}">
      <dgm:prSet/>
      <dgm:spPr/>
      <dgm:t>
        <a:bodyPr/>
        <a:lstStyle/>
        <a:p>
          <a:endParaRPr lang="en-US"/>
        </a:p>
      </dgm:t>
    </dgm:pt>
    <dgm:pt modelId="{F72A8A0B-9BF7-4BF7-A03C-C0662C3FAAFF}">
      <dgm:prSet/>
      <dgm:spPr/>
      <dgm:t>
        <a:bodyPr/>
        <a:lstStyle/>
        <a:p>
          <a:pPr rtl="0"/>
          <a:r>
            <a:rPr lang="en-US" smtClean="0"/>
            <a:t>Management complexity</a:t>
          </a:r>
          <a:endParaRPr lang="en-CA"/>
        </a:p>
      </dgm:t>
    </dgm:pt>
    <dgm:pt modelId="{42360421-4552-4DD0-B8B3-0CC8F7E899CD}" type="parTrans" cxnId="{525FDCAA-3B5E-4430-BF5C-C2B763235034}">
      <dgm:prSet/>
      <dgm:spPr/>
      <dgm:t>
        <a:bodyPr/>
        <a:lstStyle/>
        <a:p>
          <a:endParaRPr lang="en-US"/>
        </a:p>
      </dgm:t>
    </dgm:pt>
    <dgm:pt modelId="{6A0E85E9-BC7A-428F-81C8-260DBB1AF6F5}" type="sibTrans" cxnId="{525FDCAA-3B5E-4430-BF5C-C2B763235034}">
      <dgm:prSet/>
      <dgm:spPr/>
      <dgm:t>
        <a:bodyPr/>
        <a:lstStyle/>
        <a:p>
          <a:endParaRPr lang="en-US"/>
        </a:p>
      </dgm:t>
    </dgm:pt>
    <dgm:pt modelId="{D90C2DAA-E69F-4105-8E0B-4CD152A8F26D}">
      <dgm:prSet/>
      <dgm:spPr/>
      <dgm:t>
        <a:bodyPr/>
        <a:lstStyle/>
        <a:p>
          <a:pPr rtl="0"/>
          <a:r>
            <a:rPr lang="en-US" dirty="0" smtClean="0"/>
            <a:t>Maintaining currency</a:t>
          </a:r>
          <a:endParaRPr lang="en-CA" dirty="0"/>
        </a:p>
      </dgm:t>
    </dgm:pt>
    <dgm:pt modelId="{9F6B08F3-DE5E-4796-ABDE-B424A1C46DBA}" type="parTrans" cxnId="{6EB54903-7B3E-49A4-A4FB-B890EE69A8EF}">
      <dgm:prSet/>
      <dgm:spPr/>
      <dgm:t>
        <a:bodyPr/>
        <a:lstStyle/>
        <a:p>
          <a:endParaRPr lang="en-US"/>
        </a:p>
      </dgm:t>
    </dgm:pt>
    <dgm:pt modelId="{959EF853-4D09-4E03-A4BB-9D65FB37DF70}" type="sibTrans" cxnId="{6EB54903-7B3E-49A4-A4FB-B890EE69A8EF}">
      <dgm:prSet/>
      <dgm:spPr/>
      <dgm:t>
        <a:bodyPr/>
        <a:lstStyle/>
        <a:p>
          <a:endParaRPr lang="en-US"/>
        </a:p>
      </dgm:t>
    </dgm:pt>
    <dgm:pt modelId="{7FC1B68D-C909-484A-BB3B-F1376A5DEC98}">
      <dgm:prSet/>
      <dgm:spPr/>
      <dgm:t>
        <a:bodyPr/>
        <a:lstStyle/>
        <a:p>
          <a:pPr rtl="0"/>
          <a:r>
            <a:rPr lang="en-US" smtClean="0"/>
            <a:t>Vendor dependence</a:t>
          </a:r>
          <a:endParaRPr lang="en-CA"/>
        </a:p>
      </dgm:t>
    </dgm:pt>
    <dgm:pt modelId="{4A924EC0-38FE-4F8B-8B6B-D2D09E003437}" type="parTrans" cxnId="{9EE11570-915D-4BDC-B6E3-F90A8AE04219}">
      <dgm:prSet/>
      <dgm:spPr/>
      <dgm:t>
        <a:bodyPr/>
        <a:lstStyle/>
        <a:p>
          <a:endParaRPr lang="en-US"/>
        </a:p>
      </dgm:t>
    </dgm:pt>
    <dgm:pt modelId="{B223070F-855E-4335-BF62-A58827825123}" type="sibTrans" cxnId="{9EE11570-915D-4BDC-B6E3-F90A8AE04219}">
      <dgm:prSet/>
      <dgm:spPr/>
      <dgm:t>
        <a:bodyPr/>
        <a:lstStyle/>
        <a:p>
          <a:endParaRPr lang="en-US"/>
        </a:p>
      </dgm:t>
    </dgm:pt>
    <dgm:pt modelId="{6BEFE74F-2B5A-4E14-9F2F-28E023326379}">
      <dgm:prSet/>
      <dgm:spPr/>
      <dgm:t>
        <a:bodyPr/>
        <a:lstStyle/>
        <a:p>
          <a:pPr rtl="0"/>
          <a:r>
            <a:rPr lang="en-US" smtClean="0"/>
            <a:t>Frequent upgrade/replacement cycles</a:t>
          </a:r>
          <a:endParaRPr lang="en-CA"/>
        </a:p>
      </dgm:t>
    </dgm:pt>
    <dgm:pt modelId="{5104C8D5-6D36-480D-BA9B-DEFBC176ED78}" type="parTrans" cxnId="{0C21CCAF-B4AE-453E-92BF-E92823F69DEC}">
      <dgm:prSet/>
      <dgm:spPr/>
      <dgm:t>
        <a:bodyPr/>
        <a:lstStyle/>
        <a:p>
          <a:endParaRPr lang="en-US"/>
        </a:p>
      </dgm:t>
    </dgm:pt>
    <dgm:pt modelId="{8E97AD37-988C-4296-B89F-B9E2DB3B190D}" type="sibTrans" cxnId="{0C21CCAF-B4AE-453E-92BF-E92823F69DEC}">
      <dgm:prSet/>
      <dgm:spPr/>
      <dgm:t>
        <a:bodyPr/>
        <a:lstStyle/>
        <a:p>
          <a:endParaRPr lang="en-US"/>
        </a:p>
      </dgm:t>
    </dgm:pt>
    <dgm:pt modelId="{D3BBAA57-1B64-41E2-B755-C769508B796E}" type="pres">
      <dgm:prSet presAssocID="{94743ABF-0AC9-481F-B6EA-4FBE008C9923}" presName="linear" presStyleCnt="0">
        <dgm:presLayoutVars>
          <dgm:dir/>
          <dgm:animLvl val="lvl"/>
          <dgm:resizeHandles val="exact"/>
        </dgm:presLayoutVars>
      </dgm:prSet>
      <dgm:spPr/>
      <dgm:t>
        <a:bodyPr/>
        <a:lstStyle/>
        <a:p>
          <a:endParaRPr lang="en-US"/>
        </a:p>
      </dgm:t>
    </dgm:pt>
    <dgm:pt modelId="{93002636-F5ED-416C-B6A2-7D653656E6BB}" type="pres">
      <dgm:prSet presAssocID="{687C0F54-2602-40A3-B129-AC271CE91CA1}" presName="parentLin" presStyleCnt="0"/>
      <dgm:spPr/>
      <dgm:t>
        <a:bodyPr/>
        <a:lstStyle/>
        <a:p>
          <a:endParaRPr lang="en-US"/>
        </a:p>
      </dgm:t>
    </dgm:pt>
    <dgm:pt modelId="{E065699A-2C43-46EB-982A-284A805A6488}" type="pres">
      <dgm:prSet presAssocID="{687C0F54-2602-40A3-B129-AC271CE91CA1}" presName="parentLeftMargin" presStyleLbl="node1" presStyleIdx="0" presStyleCnt="5"/>
      <dgm:spPr/>
      <dgm:t>
        <a:bodyPr/>
        <a:lstStyle/>
        <a:p>
          <a:endParaRPr lang="en-US"/>
        </a:p>
      </dgm:t>
    </dgm:pt>
    <dgm:pt modelId="{B0C72551-71BF-463A-893F-A7A15B84EFB4}" type="pres">
      <dgm:prSet presAssocID="{687C0F54-2602-40A3-B129-AC271CE91CA1}" presName="parentText" presStyleLbl="node1" presStyleIdx="0" presStyleCnt="5">
        <dgm:presLayoutVars>
          <dgm:chMax val="0"/>
          <dgm:bulletEnabled val="1"/>
        </dgm:presLayoutVars>
      </dgm:prSet>
      <dgm:spPr/>
      <dgm:t>
        <a:bodyPr/>
        <a:lstStyle/>
        <a:p>
          <a:endParaRPr lang="en-US"/>
        </a:p>
      </dgm:t>
    </dgm:pt>
    <dgm:pt modelId="{F6A0CF1D-6824-4696-9209-D6563D1461CF}" type="pres">
      <dgm:prSet presAssocID="{687C0F54-2602-40A3-B129-AC271CE91CA1}" presName="negativeSpace" presStyleCnt="0"/>
      <dgm:spPr/>
      <dgm:t>
        <a:bodyPr/>
        <a:lstStyle/>
        <a:p>
          <a:endParaRPr lang="en-US"/>
        </a:p>
      </dgm:t>
    </dgm:pt>
    <dgm:pt modelId="{706E38C5-FACA-42F7-B783-E5AAC61E5A98}" type="pres">
      <dgm:prSet presAssocID="{687C0F54-2602-40A3-B129-AC271CE91CA1}" presName="childText" presStyleLbl="conFgAcc1" presStyleIdx="0" presStyleCnt="5">
        <dgm:presLayoutVars>
          <dgm:bulletEnabled val="1"/>
        </dgm:presLayoutVars>
      </dgm:prSet>
      <dgm:spPr/>
      <dgm:t>
        <a:bodyPr/>
        <a:lstStyle/>
        <a:p>
          <a:endParaRPr lang="en-US"/>
        </a:p>
      </dgm:t>
    </dgm:pt>
    <dgm:pt modelId="{ECBD2FE2-610E-40D4-AC85-2D1022CD43D6}" type="pres">
      <dgm:prSet presAssocID="{2BA3CE4B-75F9-4C89-BDE8-027186E4CF5C}" presName="spaceBetweenRectangles" presStyleCnt="0"/>
      <dgm:spPr/>
      <dgm:t>
        <a:bodyPr/>
        <a:lstStyle/>
        <a:p>
          <a:endParaRPr lang="en-US"/>
        </a:p>
      </dgm:t>
    </dgm:pt>
    <dgm:pt modelId="{728D5498-7AD6-4539-A09B-2C41FE0372B0}" type="pres">
      <dgm:prSet presAssocID="{F72A8A0B-9BF7-4BF7-A03C-C0662C3FAAFF}" presName="parentLin" presStyleCnt="0"/>
      <dgm:spPr/>
      <dgm:t>
        <a:bodyPr/>
        <a:lstStyle/>
        <a:p>
          <a:endParaRPr lang="en-US"/>
        </a:p>
      </dgm:t>
    </dgm:pt>
    <dgm:pt modelId="{12259FEE-A228-4E9C-AE6F-43F9515E0148}" type="pres">
      <dgm:prSet presAssocID="{F72A8A0B-9BF7-4BF7-A03C-C0662C3FAAFF}" presName="parentLeftMargin" presStyleLbl="node1" presStyleIdx="0" presStyleCnt="5"/>
      <dgm:spPr/>
      <dgm:t>
        <a:bodyPr/>
        <a:lstStyle/>
        <a:p>
          <a:endParaRPr lang="en-US"/>
        </a:p>
      </dgm:t>
    </dgm:pt>
    <dgm:pt modelId="{322BC9F7-CACA-4827-9990-4E8921374A7C}" type="pres">
      <dgm:prSet presAssocID="{F72A8A0B-9BF7-4BF7-A03C-C0662C3FAAFF}" presName="parentText" presStyleLbl="node1" presStyleIdx="1" presStyleCnt="5">
        <dgm:presLayoutVars>
          <dgm:chMax val="0"/>
          <dgm:bulletEnabled val="1"/>
        </dgm:presLayoutVars>
      </dgm:prSet>
      <dgm:spPr/>
      <dgm:t>
        <a:bodyPr/>
        <a:lstStyle/>
        <a:p>
          <a:endParaRPr lang="en-US"/>
        </a:p>
      </dgm:t>
    </dgm:pt>
    <dgm:pt modelId="{5AF97BDB-7DB9-4243-9AE6-E8FF7CDB8434}" type="pres">
      <dgm:prSet presAssocID="{F72A8A0B-9BF7-4BF7-A03C-C0662C3FAAFF}" presName="negativeSpace" presStyleCnt="0"/>
      <dgm:spPr/>
      <dgm:t>
        <a:bodyPr/>
        <a:lstStyle/>
        <a:p>
          <a:endParaRPr lang="en-US"/>
        </a:p>
      </dgm:t>
    </dgm:pt>
    <dgm:pt modelId="{77DACFB3-94E4-4232-950C-D507BCDDC983}" type="pres">
      <dgm:prSet presAssocID="{F72A8A0B-9BF7-4BF7-A03C-C0662C3FAAFF}" presName="childText" presStyleLbl="conFgAcc1" presStyleIdx="1" presStyleCnt="5">
        <dgm:presLayoutVars>
          <dgm:bulletEnabled val="1"/>
        </dgm:presLayoutVars>
      </dgm:prSet>
      <dgm:spPr/>
      <dgm:t>
        <a:bodyPr/>
        <a:lstStyle/>
        <a:p>
          <a:endParaRPr lang="en-US"/>
        </a:p>
      </dgm:t>
    </dgm:pt>
    <dgm:pt modelId="{9975A5DB-2FC3-40BE-B861-B61272B4CB2C}" type="pres">
      <dgm:prSet presAssocID="{6A0E85E9-BC7A-428F-81C8-260DBB1AF6F5}" presName="spaceBetweenRectangles" presStyleCnt="0"/>
      <dgm:spPr/>
      <dgm:t>
        <a:bodyPr/>
        <a:lstStyle/>
        <a:p>
          <a:endParaRPr lang="en-US"/>
        </a:p>
      </dgm:t>
    </dgm:pt>
    <dgm:pt modelId="{64042F45-04C2-46DD-A8C2-3AA47C9E0D61}" type="pres">
      <dgm:prSet presAssocID="{D90C2DAA-E69F-4105-8E0B-4CD152A8F26D}" presName="parentLin" presStyleCnt="0"/>
      <dgm:spPr/>
      <dgm:t>
        <a:bodyPr/>
        <a:lstStyle/>
        <a:p>
          <a:endParaRPr lang="en-US"/>
        </a:p>
      </dgm:t>
    </dgm:pt>
    <dgm:pt modelId="{D5200844-D6CF-4B8A-8458-C37C12215900}" type="pres">
      <dgm:prSet presAssocID="{D90C2DAA-E69F-4105-8E0B-4CD152A8F26D}" presName="parentLeftMargin" presStyleLbl="node1" presStyleIdx="1" presStyleCnt="5"/>
      <dgm:spPr/>
      <dgm:t>
        <a:bodyPr/>
        <a:lstStyle/>
        <a:p>
          <a:endParaRPr lang="en-US"/>
        </a:p>
      </dgm:t>
    </dgm:pt>
    <dgm:pt modelId="{484EAE4C-589C-404B-9FAE-E7C8C6E95AE3}" type="pres">
      <dgm:prSet presAssocID="{D90C2DAA-E69F-4105-8E0B-4CD152A8F26D}" presName="parentText" presStyleLbl="node1" presStyleIdx="2" presStyleCnt="5">
        <dgm:presLayoutVars>
          <dgm:chMax val="0"/>
          <dgm:bulletEnabled val="1"/>
        </dgm:presLayoutVars>
      </dgm:prSet>
      <dgm:spPr/>
      <dgm:t>
        <a:bodyPr/>
        <a:lstStyle/>
        <a:p>
          <a:endParaRPr lang="en-US"/>
        </a:p>
      </dgm:t>
    </dgm:pt>
    <dgm:pt modelId="{A6DD1260-0BFB-4065-96B3-B13FBDD5A4DB}" type="pres">
      <dgm:prSet presAssocID="{D90C2DAA-E69F-4105-8E0B-4CD152A8F26D}" presName="negativeSpace" presStyleCnt="0"/>
      <dgm:spPr/>
      <dgm:t>
        <a:bodyPr/>
        <a:lstStyle/>
        <a:p>
          <a:endParaRPr lang="en-US"/>
        </a:p>
      </dgm:t>
    </dgm:pt>
    <dgm:pt modelId="{6BCEA6D4-780D-4631-960B-F96208DD0F6F}" type="pres">
      <dgm:prSet presAssocID="{D90C2DAA-E69F-4105-8E0B-4CD152A8F26D}" presName="childText" presStyleLbl="conFgAcc1" presStyleIdx="2" presStyleCnt="5">
        <dgm:presLayoutVars>
          <dgm:bulletEnabled val="1"/>
        </dgm:presLayoutVars>
      </dgm:prSet>
      <dgm:spPr/>
      <dgm:t>
        <a:bodyPr/>
        <a:lstStyle/>
        <a:p>
          <a:endParaRPr lang="en-US"/>
        </a:p>
      </dgm:t>
    </dgm:pt>
    <dgm:pt modelId="{3C6D3227-9DCB-42AE-AA53-F91CCDF3A9A7}" type="pres">
      <dgm:prSet presAssocID="{959EF853-4D09-4E03-A4BB-9D65FB37DF70}" presName="spaceBetweenRectangles" presStyleCnt="0"/>
      <dgm:spPr/>
      <dgm:t>
        <a:bodyPr/>
        <a:lstStyle/>
        <a:p>
          <a:endParaRPr lang="en-US"/>
        </a:p>
      </dgm:t>
    </dgm:pt>
    <dgm:pt modelId="{423B965A-78C8-4A3E-BF14-CA677286A24B}" type="pres">
      <dgm:prSet presAssocID="{7FC1B68D-C909-484A-BB3B-F1376A5DEC98}" presName="parentLin" presStyleCnt="0"/>
      <dgm:spPr/>
      <dgm:t>
        <a:bodyPr/>
        <a:lstStyle/>
        <a:p>
          <a:endParaRPr lang="en-US"/>
        </a:p>
      </dgm:t>
    </dgm:pt>
    <dgm:pt modelId="{BDC3A623-318C-469B-B16B-E4644CD05F26}" type="pres">
      <dgm:prSet presAssocID="{7FC1B68D-C909-484A-BB3B-F1376A5DEC98}" presName="parentLeftMargin" presStyleLbl="node1" presStyleIdx="2" presStyleCnt="5"/>
      <dgm:spPr/>
      <dgm:t>
        <a:bodyPr/>
        <a:lstStyle/>
        <a:p>
          <a:endParaRPr lang="en-US"/>
        </a:p>
      </dgm:t>
    </dgm:pt>
    <dgm:pt modelId="{C11EFD1F-7C01-4E9C-847F-034982EDCBC9}" type="pres">
      <dgm:prSet presAssocID="{7FC1B68D-C909-484A-BB3B-F1376A5DEC98}" presName="parentText" presStyleLbl="node1" presStyleIdx="3" presStyleCnt="5">
        <dgm:presLayoutVars>
          <dgm:chMax val="0"/>
          <dgm:bulletEnabled val="1"/>
        </dgm:presLayoutVars>
      </dgm:prSet>
      <dgm:spPr/>
      <dgm:t>
        <a:bodyPr/>
        <a:lstStyle/>
        <a:p>
          <a:endParaRPr lang="en-US"/>
        </a:p>
      </dgm:t>
    </dgm:pt>
    <dgm:pt modelId="{C72086B2-BBB6-4E3A-A4F9-C0DE8A89948F}" type="pres">
      <dgm:prSet presAssocID="{7FC1B68D-C909-484A-BB3B-F1376A5DEC98}" presName="negativeSpace" presStyleCnt="0"/>
      <dgm:spPr/>
      <dgm:t>
        <a:bodyPr/>
        <a:lstStyle/>
        <a:p>
          <a:endParaRPr lang="en-US"/>
        </a:p>
      </dgm:t>
    </dgm:pt>
    <dgm:pt modelId="{BD80C557-95EA-4D13-91D5-F7C93BD6E878}" type="pres">
      <dgm:prSet presAssocID="{7FC1B68D-C909-484A-BB3B-F1376A5DEC98}" presName="childText" presStyleLbl="conFgAcc1" presStyleIdx="3" presStyleCnt="5">
        <dgm:presLayoutVars>
          <dgm:bulletEnabled val="1"/>
        </dgm:presLayoutVars>
      </dgm:prSet>
      <dgm:spPr/>
      <dgm:t>
        <a:bodyPr/>
        <a:lstStyle/>
        <a:p>
          <a:endParaRPr lang="en-US"/>
        </a:p>
      </dgm:t>
    </dgm:pt>
    <dgm:pt modelId="{D46B2B89-F7AF-42E0-9664-2B63A2698A25}" type="pres">
      <dgm:prSet presAssocID="{B223070F-855E-4335-BF62-A58827825123}" presName="spaceBetweenRectangles" presStyleCnt="0"/>
      <dgm:spPr/>
      <dgm:t>
        <a:bodyPr/>
        <a:lstStyle/>
        <a:p>
          <a:endParaRPr lang="en-US"/>
        </a:p>
      </dgm:t>
    </dgm:pt>
    <dgm:pt modelId="{724BB6E4-D77C-4A69-8944-A3DBEA8BDDE1}" type="pres">
      <dgm:prSet presAssocID="{6BEFE74F-2B5A-4E14-9F2F-28E023326379}" presName="parentLin" presStyleCnt="0"/>
      <dgm:spPr/>
      <dgm:t>
        <a:bodyPr/>
        <a:lstStyle/>
        <a:p>
          <a:endParaRPr lang="en-US"/>
        </a:p>
      </dgm:t>
    </dgm:pt>
    <dgm:pt modelId="{716255FA-9857-4B95-8A3A-0A31C2B89F97}" type="pres">
      <dgm:prSet presAssocID="{6BEFE74F-2B5A-4E14-9F2F-28E023326379}" presName="parentLeftMargin" presStyleLbl="node1" presStyleIdx="3" presStyleCnt="5"/>
      <dgm:spPr/>
      <dgm:t>
        <a:bodyPr/>
        <a:lstStyle/>
        <a:p>
          <a:endParaRPr lang="en-US"/>
        </a:p>
      </dgm:t>
    </dgm:pt>
    <dgm:pt modelId="{7005A996-8412-4E7A-B367-67E85A3C1437}" type="pres">
      <dgm:prSet presAssocID="{6BEFE74F-2B5A-4E14-9F2F-28E023326379}" presName="parentText" presStyleLbl="node1" presStyleIdx="4" presStyleCnt="5">
        <dgm:presLayoutVars>
          <dgm:chMax val="0"/>
          <dgm:bulletEnabled val="1"/>
        </dgm:presLayoutVars>
      </dgm:prSet>
      <dgm:spPr/>
      <dgm:t>
        <a:bodyPr/>
        <a:lstStyle/>
        <a:p>
          <a:endParaRPr lang="en-US"/>
        </a:p>
      </dgm:t>
    </dgm:pt>
    <dgm:pt modelId="{B5D9BD85-0227-4777-8A11-29435197FA2F}" type="pres">
      <dgm:prSet presAssocID="{6BEFE74F-2B5A-4E14-9F2F-28E023326379}" presName="negativeSpace" presStyleCnt="0"/>
      <dgm:spPr/>
      <dgm:t>
        <a:bodyPr/>
        <a:lstStyle/>
        <a:p>
          <a:endParaRPr lang="en-US"/>
        </a:p>
      </dgm:t>
    </dgm:pt>
    <dgm:pt modelId="{C6F9BD5C-A3CF-4AC5-809D-33CCF48C2A6F}" type="pres">
      <dgm:prSet presAssocID="{6BEFE74F-2B5A-4E14-9F2F-28E023326379}" presName="childText" presStyleLbl="conFgAcc1" presStyleIdx="4" presStyleCnt="5">
        <dgm:presLayoutVars>
          <dgm:bulletEnabled val="1"/>
        </dgm:presLayoutVars>
      </dgm:prSet>
      <dgm:spPr/>
      <dgm:t>
        <a:bodyPr/>
        <a:lstStyle/>
        <a:p>
          <a:endParaRPr lang="en-US"/>
        </a:p>
      </dgm:t>
    </dgm:pt>
  </dgm:ptLst>
  <dgm:cxnLst>
    <dgm:cxn modelId="{1DE2555B-CDF8-477E-A11E-B5E89E73CE32}" type="presOf" srcId="{F72A8A0B-9BF7-4BF7-A03C-C0662C3FAAFF}" destId="{12259FEE-A228-4E9C-AE6F-43F9515E0148}" srcOrd="0" destOrd="0" presId="urn:microsoft.com/office/officeart/2005/8/layout/list1"/>
    <dgm:cxn modelId="{9903E93C-DCC6-4AD7-994D-FE1808066D96}" type="presOf" srcId="{7FC1B68D-C909-484A-BB3B-F1376A5DEC98}" destId="{BDC3A623-318C-469B-B16B-E4644CD05F26}" srcOrd="0" destOrd="0" presId="urn:microsoft.com/office/officeart/2005/8/layout/list1"/>
    <dgm:cxn modelId="{6D9A5128-69AF-4BCE-8384-C4FF0D4C00AF}" type="presOf" srcId="{687C0F54-2602-40A3-B129-AC271CE91CA1}" destId="{B0C72551-71BF-463A-893F-A7A15B84EFB4}" srcOrd="1" destOrd="0" presId="urn:microsoft.com/office/officeart/2005/8/layout/list1"/>
    <dgm:cxn modelId="{DF8BF38B-6F68-4B1E-9A64-4AEA0A9BC635}" type="presOf" srcId="{6BEFE74F-2B5A-4E14-9F2F-28E023326379}" destId="{7005A996-8412-4E7A-B367-67E85A3C1437}" srcOrd="1" destOrd="0" presId="urn:microsoft.com/office/officeart/2005/8/layout/list1"/>
    <dgm:cxn modelId="{04A65210-5A9D-478B-BCF0-66E90A1DBAE9}" type="presOf" srcId="{7FC1B68D-C909-484A-BB3B-F1376A5DEC98}" destId="{C11EFD1F-7C01-4E9C-847F-034982EDCBC9}" srcOrd="1" destOrd="0" presId="urn:microsoft.com/office/officeart/2005/8/layout/list1"/>
    <dgm:cxn modelId="{0C21CCAF-B4AE-453E-92BF-E92823F69DEC}" srcId="{94743ABF-0AC9-481F-B6EA-4FBE008C9923}" destId="{6BEFE74F-2B5A-4E14-9F2F-28E023326379}" srcOrd="4" destOrd="0" parTransId="{5104C8D5-6D36-480D-BA9B-DEFBC176ED78}" sibTransId="{8E97AD37-988C-4296-B89F-B9E2DB3B190D}"/>
    <dgm:cxn modelId="{F4C29F72-B3F8-417D-A381-C844EEB2CA95}" srcId="{94743ABF-0AC9-481F-B6EA-4FBE008C9923}" destId="{687C0F54-2602-40A3-B129-AC271CE91CA1}" srcOrd="0" destOrd="0" parTransId="{9A176749-31B8-45F4-8D0F-67873FB380AC}" sibTransId="{2BA3CE4B-75F9-4C89-BDE8-027186E4CF5C}"/>
    <dgm:cxn modelId="{069BE63C-664A-4248-A351-971062459626}" type="presOf" srcId="{687C0F54-2602-40A3-B129-AC271CE91CA1}" destId="{E065699A-2C43-46EB-982A-284A805A6488}" srcOrd="0" destOrd="0" presId="urn:microsoft.com/office/officeart/2005/8/layout/list1"/>
    <dgm:cxn modelId="{525FDCAA-3B5E-4430-BF5C-C2B763235034}" srcId="{94743ABF-0AC9-481F-B6EA-4FBE008C9923}" destId="{F72A8A0B-9BF7-4BF7-A03C-C0662C3FAAFF}" srcOrd="1" destOrd="0" parTransId="{42360421-4552-4DD0-B8B3-0CC8F7E899CD}" sibTransId="{6A0E85E9-BC7A-428F-81C8-260DBB1AF6F5}"/>
    <dgm:cxn modelId="{6EB54903-7B3E-49A4-A4FB-B890EE69A8EF}" srcId="{94743ABF-0AC9-481F-B6EA-4FBE008C9923}" destId="{D90C2DAA-E69F-4105-8E0B-4CD152A8F26D}" srcOrd="2" destOrd="0" parTransId="{9F6B08F3-DE5E-4796-ABDE-B424A1C46DBA}" sibTransId="{959EF853-4D09-4E03-A4BB-9D65FB37DF70}"/>
    <dgm:cxn modelId="{63652DF4-EA09-43B6-91A3-0B99C6D95B64}" type="presOf" srcId="{6BEFE74F-2B5A-4E14-9F2F-28E023326379}" destId="{716255FA-9857-4B95-8A3A-0A31C2B89F97}" srcOrd="0" destOrd="0" presId="urn:microsoft.com/office/officeart/2005/8/layout/list1"/>
    <dgm:cxn modelId="{941827A5-1A01-4C73-9A37-B9567BADB514}" type="presOf" srcId="{D90C2DAA-E69F-4105-8E0B-4CD152A8F26D}" destId="{D5200844-D6CF-4B8A-8458-C37C12215900}" srcOrd="0" destOrd="0" presId="urn:microsoft.com/office/officeart/2005/8/layout/list1"/>
    <dgm:cxn modelId="{9EE11570-915D-4BDC-B6E3-F90A8AE04219}" srcId="{94743ABF-0AC9-481F-B6EA-4FBE008C9923}" destId="{7FC1B68D-C909-484A-BB3B-F1376A5DEC98}" srcOrd="3" destOrd="0" parTransId="{4A924EC0-38FE-4F8B-8B6B-D2D09E003437}" sibTransId="{B223070F-855E-4335-BF62-A58827825123}"/>
    <dgm:cxn modelId="{35637455-4B15-4326-B9DC-0184E21BD7CE}" type="presOf" srcId="{94743ABF-0AC9-481F-B6EA-4FBE008C9923}" destId="{D3BBAA57-1B64-41E2-B755-C769508B796E}" srcOrd="0" destOrd="0" presId="urn:microsoft.com/office/officeart/2005/8/layout/list1"/>
    <dgm:cxn modelId="{93E1277B-E0FA-4730-B49B-94FF56B28AF4}" type="presOf" srcId="{F72A8A0B-9BF7-4BF7-A03C-C0662C3FAAFF}" destId="{322BC9F7-CACA-4827-9990-4E8921374A7C}" srcOrd="1" destOrd="0" presId="urn:microsoft.com/office/officeart/2005/8/layout/list1"/>
    <dgm:cxn modelId="{C3C8C9F7-A760-44F5-8AB8-512C4C4AA716}" type="presOf" srcId="{D90C2DAA-E69F-4105-8E0B-4CD152A8F26D}" destId="{484EAE4C-589C-404B-9FAE-E7C8C6E95AE3}" srcOrd="1" destOrd="0" presId="urn:microsoft.com/office/officeart/2005/8/layout/list1"/>
    <dgm:cxn modelId="{BA4BD51B-330C-4CE2-B7B1-764FEC82129A}" type="presParOf" srcId="{D3BBAA57-1B64-41E2-B755-C769508B796E}" destId="{93002636-F5ED-416C-B6A2-7D653656E6BB}" srcOrd="0" destOrd="0" presId="urn:microsoft.com/office/officeart/2005/8/layout/list1"/>
    <dgm:cxn modelId="{8820504F-2A4A-4F45-A7B8-D3B5F81B7D85}" type="presParOf" srcId="{93002636-F5ED-416C-B6A2-7D653656E6BB}" destId="{E065699A-2C43-46EB-982A-284A805A6488}" srcOrd="0" destOrd="0" presId="urn:microsoft.com/office/officeart/2005/8/layout/list1"/>
    <dgm:cxn modelId="{A0205B65-092A-4966-9D44-3A8C7DED0A0F}" type="presParOf" srcId="{93002636-F5ED-416C-B6A2-7D653656E6BB}" destId="{B0C72551-71BF-463A-893F-A7A15B84EFB4}" srcOrd="1" destOrd="0" presId="urn:microsoft.com/office/officeart/2005/8/layout/list1"/>
    <dgm:cxn modelId="{42A1A7E2-0DDF-4DB8-B675-0B8736DEB2A4}" type="presParOf" srcId="{D3BBAA57-1B64-41E2-B755-C769508B796E}" destId="{F6A0CF1D-6824-4696-9209-D6563D1461CF}" srcOrd="1" destOrd="0" presId="urn:microsoft.com/office/officeart/2005/8/layout/list1"/>
    <dgm:cxn modelId="{661A3ECE-3C23-4E30-9220-099F66503139}" type="presParOf" srcId="{D3BBAA57-1B64-41E2-B755-C769508B796E}" destId="{706E38C5-FACA-42F7-B783-E5AAC61E5A98}" srcOrd="2" destOrd="0" presId="urn:microsoft.com/office/officeart/2005/8/layout/list1"/>
    <dgm:cxn modelId="{26E7FD2A-C1E6-4F05-AD2E-026742AFC26F}" type="presParOf" srcId="{D3BBAA57-1B64-41E2-B755-C769508B796E}" destId="{ECBD2FE2-610E-40D4-AC85-2D1022CD43D6}" srcOrd="3" destOrd="0" presId="urn:microsoft.com/office/officeart/2005/8/layout/list1"/>
    <dgm:cxn modelId="{62A07178-639E-484A-9E37-485054058EBE}" type="presParOf" srcId="{D3BBAA57-1B64-41E2-B755-C769508B796E}" destId="{728D5498-7AD6-4539-A09B-2C41FE0372B0}" srcOrd="4" destOrd="0" presId="urn:microsoft.com/office/officeart/2005/8/layout/list1"/>
    <dgm:cxn modelId="{DD9374AA-3691-4D9B-BAD9-007A5791FB93}" type="presParOf" srcId="{728D5498-7AD6-4539-A09B-2C41FE0372B0}" destId="{12259FEE-A228-4E9C-AE6F-43F9515E0148}" srcOrd="0" destOrd="0" presId="urn:microsoft.com/office/officeart/2005/8/layout/list1"/>
    <dgm:cxn modelId="{50E3E021-CBCD-4BFD-9D41-C189D84BDCA4}" type="presParOf" srcId="{728D5498-7AD6-4539-A09B-2C41FE0372B0}" destId="{322BC9F7-CACA-4827-9990-4E8921374A7C}" srcOrd="1" destOrd="0" presId="urn:microsoft.com/office/officeart/2005/8/layout/list1"/>
    <dgm:cxn modelId="{7CF9541A-9C5B-4D0A-8A1C-988AB2E75101}" type="presParOf" srcId="{D3BBAA57-1B64-41E2-B755-C769508B796E}" destId="{5AF97BDB-7DB9-4243-9AE6-E8FF7CDB8434}" srcOrd="5" destOrd="0" presId="urn:microsoft.com/office/officeart/2005/8/layout/list1"/>
    <dgm:cxn modelId="{D68A8674-04FD-4696-8004-829C970BEC9C}" type="presParOf" srcId="{D3BBAA57-1B64-41E2-B755-C769508B796E}" destId="{77DACFB3-94E4-4232-950C-D507BCDDC983}" srcOrd="6" destOrd="0" presId="urn:microsoft.com/office/officeart/2005/8/layout/list1"/>
    <dgm:cxn modelId="{746F0F57-63DB-4527-A5C3-5D3605B4FD80}" type="presParOf" srcId="{D3BBAA57-1B64-41E2-B755-C769508B796E}" destId="{9975A5DB-2FC3-40BE-B861-B61272B4CB2C}" srcOrd="7" destOrd="0" presId="urn:microsoft.com/office/officeart/2005/8/layout/list1"/>
    <dgm:cxn modelId="{E02BAE63-2708-44DB-9AF7-ACCA6611BEEC}" type="presParOf" srcId="{D3BBAA57-1B64-41E2-B755-C769508B796E}" destId="{64042F45-04C2-46DD-A8C2-3AA47C9E0D61}" srcOrd="8" destOrd="0" presId="urn:microsoft.com/office/officeart/2005/8/layout/list1"/>
    <dgm:cxn modelId="{5FC78613-6F6E-4375-A6D6-E75FE865D5D4}" type="presParOf" srcId="{64042F45-04C2-46DD-A8C2-3AA47C9E0D61}" destId="{D5200844-D6CF-4B8A-8458-C37C12215900}" srcOrd="0" destOrd="0" presId="urn:microsoft.com/office/officeart/2005/8/layout/list1"/>
    <dgm:cxn modelId="{BE584325-0A36-4177-8C29-FD2866DDBB87}" type="presParOf" srcId="{64042F45-04C2-46DD-A8C2-3AA47C9E0D61}" destId="{484EAE4C-589C-404B-9FAE-E7C8C6E95AE3}" srcOrd="1" destOrd="0" presId="urn:microsoft.com/office/officeart/2005/8/layout/list1"/>
    <dgm:cxn modelId="{3A8220F4-89D8-49F7-B482-441E52547044}" type="presParOf" srcId="{D3BBAA57-1B64-41E2-B755-C769508B796E}" destId="{A6DD1260-0BFB-4065-96B3-B13FBDD5A4DB}" srcOrd="9" destOrd="0" presId="urn:microsoft.com/office/officeart/2005/8/layout/list1"/>
    <dgm:cxn modelId="{0D5D6582-5914-43A2-AC49-E2D27D6032C3}" type="presParOf" srcId="{D3BBAA57-1B64-41E2-B755-C769508B796E}" destId="{6BCEA6D4-780D-4631-960B-F96208DD0F6F}" srcOrd="10" destOrd="0" presId="urn:microsoft.com/office/officeart/2005/8/layout/list1"/>
    <dgm:cxn modelId="{B0EFC88E-C923-4C55-90FE-231BB1E0EC0E}" type="presParOf" srcId="{D3BBAA57-1B64-41E2-B755-C769508B796E}" destId="{3C6D3227-9DCB-42AE-AA53-F91CCDF3A9A7}" srcOrd="11" destOrd="0" presId="urn:microsoft.com/office/officeart/2005/8/layout/list1"/>
    <dgm:cxn modelId="{1DFF3083-D80D-44BF-B6C5-906C3EF7ACB9}" type="presParOf" srcId="{D3BBAA57-1B64-41E2-B755-C769508B796E}" destId="{423B965A-78C8-4A3E-BF14-CA677286A24B}" srcOrd="12" destOrd="0" presId="urn:microsoft.com/office/officeart/2005/8/layout/list1"/>
    <dgm:cxn modelId="{1F805B99-E463-40EE-BAF9-614BDF61BFA9}" type="presParOf" srcId="{423B965A-78C8-4A3E-BF14-CA677286A24B}" destId="{BDC3A623-318C-469B-B16B-E4644CD05F26}" srcOrd="0" destOrd="0" presId="urn:microsoft.com/office/officeart/2005/8/layout/list1"/>
    <dgm:cxn modelId="{4A0D3292-B44C-4316-B5B5-56E16A369479}" type="presParOf" srcId="{423B965A-78C8-4A3E-BF14-CA677286A24B}" destId="{C11EFD1F-7C01-4E9C-847F-034982EDCBC9}" srcOrd="1" destOrd="0" presId="urn:microsoft.com/office/officeart/2005/8/layout/list1"/>
    <dgm:cxn modelId="{837AC9E5-9FDC-4563-906F-3133444C1F9E}" type="presParOf" srcId="{D3BBAA57-1B64-41E2-B755-C769508B796E}" destId="{C72086B2-BBB6-4E3A-A4F9-C0DE8A89948F}" srcOrd="13" destOrd="0" presId="urn:microsoft.com/office/officeart/2005/8/layout/list1"/>
    <dgm:cxn modelId="{30E942FC-F83E-49AC-A03E-65960B231FE7}" type="presParOf" srcId="{D3BBAA57-1B64-41E2-B755-C769508B796E}" destId="{BD80C557-95EA-4D13-91D5-F7C93BD6E878}" srcOrd="14" destOrd="0" presId="urn:microsoft.com/office/officeart/2005/8/layout/list1"/>
    <dgm:cxn modelId="{23DE5093-9388-4184-B6EF-510817426787}" type="presParOf" srcId="{D3BBAA57-1B64-41E2-B755-C769508B796E}" destId="{D46B2B89-F7AF-42E0-9664-2B63A2698A25}" srcOrd="15" destOrd="0" presId="urn:microsoft.com/office/officeart/2005/8/layout/list1"/>
    <dgm:cxn modelId="{DB4A637C-44DB-4095-A2F4-67D6ED6F89A0}" type="presParOf" srcId="{D3BBAA57-1B64-41E2-B755-C769508B796E}" destId="{724BB6E4-D77C-4A69-8944-A3DBEA8BDDE1}" srcOrd="16" destOrd="0" presId="urn:microsoft.com/office/officeart/2005/8/layout/list1"/>
    <dgm:cxn modelId="{D3D76AE6-F141-48A0-8365-B3C4CA8C5AD4}" type="presParOf" srcId="{724BB6E4-D77C-4A69-8944-A3DBEA8BDDE1}" destId="{716255FA-9857-4B95-8A3A-0A31C2B89F97}" srcOrd="0" destOrd="0" presId="urn:microsoft.com/office/officeart/2005/8/layout/list1"/>
    <dgm:cxn modelId="{006A5D70-CCB7-41CB-B981-E4A1BA7DD6D3}" type="presParOf" srcId="{724BB6E4-D77C-4A69-8944-A3DBEA8BDDE1}" destId="{7005A996-8412-4E7A-B367-67E85A3C1437}" srcOrd="1" destOrd="0" presId="urn:microsoft.com/office/officeart/2005/8/layout/list1"/>
    <dgm:cxn modelId="{E6C09BB6-3C28-4393-86B6-83AEE45BC212}" type="presParOf" srcId="{D3BBAA57-1B64-41E2-B755-C769508B796E}" destId="{B5D9BD85-0227-4777-8A11-29435197FA2F}" srcOrd="17" destOrd="0" presId="urn:microsoft.com/office/officeart/2005/8/layout/list1"/>
    <dgm:cxn modelId="{8C5DA13A-4240-4E03-A488-CF334F9092A1}" type="presParOf" srcId="{D3BBAA57-1B64-41E2-B755-C769508B796E}" destId="{C6F9BD5C-A3CF-4AC5-809D-33CCF48C2A6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967EB-F850-420E-83F0-0ED0EB35030D}">
      <dsp:nvSpPr>
        <dsp:cNvPr id="0" name=""/>
        <dsp:cNvSpPr/>
      </dsp:nvSpPr>
      <dsp:spPr>
        <a:xfrm>
          <a:off x="0" y="3441586"/>
          <a:ext cx="8458200" cy="112960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smtClean="0"/>
            <a:t>File System Redux: Modern End-User Productivity Tools </a:t>
          </a:r>
          <a:endParaRPr lang="en-CA" sz="2100" kern="1200"/>
        </a:p>
      </dsp:txBody>
      <dsp:txXfrm>
        <a:off x="0" y="3441586"/>
        <a:ext cx="8458200" cy="609986"/>
      </dsp:txXfrm>
    </dsp:sp>
    <dsp:sp modelId="{72BA0602-0EDA-4ED1-8915-A7433C7D4E4B}">
      <dsp:nvSpPr>
        <dsp:cNvPr id="0" name=""/>
        <dsp:cNvSpPr/>
      </dsp:nvSpPr>
      <dsp:spPr>
        <a:xfrm>
          <a:off x="0" y="4028981"/>
          <a:ext cx="8458200" cy="51961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n-US" sz="1700" kern="1200" smtClean="0"/>
            <a:t>Includes </a:t>
          </a:r>
          <a:r>
            <a:rPr lang="en-CA" sz="1700" kern="1200" smtClean="0"/>
            <a:t>spreadsheet programs such as Microsoft Excel</a:t>
          </a:r>
          <a:endParaRPr lang="en-CA" sz="1700" kern="1200" dirty="0"/>
        </a:p>
      </dsp:txBody>
      <dsp:txXfrm>
        <a:off x="0" y="4028981"/>
        <a:ext cx="8458200" cy="519618"/>
      </dsp:txXfrm>
    </dsp:sp>
    <dsp:sp modelId="{8C82CCEF-8287-4F59-9206-F89DC412D666}">
      <dsp:nvSpPr>
        <dsp:cNvPr id="0" name=""/>
        <dsp:cNvSpPr/>
      </dsp:nvSpPr>
      <dsp:spPr>
        <a:xfrm rot="10800000">
          <a:off x="0" y="1721197"/>
          <a:ext cx="8458200" cy="1737333"/>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smtClean="0"/>
            <a:t>Computerized File Systems</a:t>
          </a:r>
          <a:endParaRPr lang="en-CA" sz="2100" kern="1200"/>
        </a:p>
      </dsp:txBody>
      <dsp:txXfrm rot="-10800000">
        <a:off x="0" y="1721197"/>
        <a:ext cx="8458200" cy="609803"/>
      </dsp:txXfrm>
    </dsp:sp>
    <dsp:sp modelId="{F056D08D-82DC-48A4-80AC-2E8D8D60D3B5}">
      <dsp:nvSpPr>
        <dsp:cNvPr id="0" name=""/>
        <dsp:cNvSpPr/>
      </dsp:nvSpPr>
      <dsp:spPr>
        <a:xfrm>
          <a:off x="0" y="2331001"/>
          <a:ext cx="8458200" cy="51946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n-US" sz="1700" b="1" kern="1200" smtClean="0"/>
            <a:t>Data processing (DP) specialist</a:t>
          </a:r>
          <a:r>
            <a:rPr lang="en-US" sz="1700" kern="1200" smtClean="0"/>
            <a:t>: </a:t>
          </a:r>
          <a:r>
            <a:rPr lang="en-CA" sz="1700" kern="1200" smtClean="0"/>
            <a:t>Created a computer-based system that would track data and produce required reports</a:t>
          </a:r>
          <a:endParaRPr lang="en-CA" sz="1700" kern="1200" dirty="0"/>
        </a:p>
      </dsp:txBody>
      <dsp:txXfrm>
        <a:off x="0" y="2331001"/>
        <a:ext cx="8458200" cy="519462"/>
      </dsp:txXfrm>
    </dsp:sp>
    <dsp:sp modelId="{102B6564-8973-4585-9A6E-FC0242DE274A}">
      <dsp:nvSpPr>
        <dsp:cNvPr id="0" name=""/>
        <dsp:cNvSpPr/>
      </dsp:nvSpPr>
      <dsp:spPr>
        <a:xfrm rot="10800000">
          <a:off x="0" y="808"/>
          <a:ext cx="8458200" cy="1737333"/>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smtClean="0"/>
            <a:t>Manual File Systems</a:t>
          </a:r>
          <a:endParaRPr lang="en-CA" sz="2100" kern="1200"/>
        </a:p>
      </dsp:txBody>
      <dsp:txXfrm rot="-10800000">
        <a:off x="0" y="808"/>
        <a:ext cx="8458200" cy="609803"/>
      </dsp:txXfrm>
    </dsp:sp>
    <dsp:sp modelId="{C4E80382-58C0-4FAA-AAB1-91945958B6DA}">
      <dsp:nvSpPr>
        <dsp:cNvPr id="0" name=""/>
        <dsp:cNvSpPr/>
      </dsp:nvSpPr>
      <dsp:spPr>
        <a:xfrm>
          <a:off x="0" y="610612"/>
          <a:ext cx="8458200" cy="51946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en-CA" sz="1700" kern="1200" smtClean="0"/>
            <a:t>Accomplished through a system of file folders and filing cabinets</a:t>
          </a:r>
          <a:endParaRPr lang="en-CA" sz="1700" kern="1200" dirty="0"/>
        </a:p>
      </dsp:txBody>
      <dsp:txXfrm>
        <a:off x="0" y="610612"/>
        <a:ext cx="8458200" cy="519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EB689-A004-48DB-854B-92D0EE94C769}">
      <dsp:nvSpPr>
        <dsp:cNvPr id="0" name=""/>
        <dsp:cNvSpPr/>
      </dsp:nvSpPr>
      <dsp:spPr>
        <a:xfrm>
          <a:off x="0" y="310740"/>
          <a:ext cx="8077200"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BBC4BC2-A2A2-451F-9761-5FE20C33E4FE}">
      <dsp:nvSpPr>
        <dsp:cNvPr id="0" name=""/>
        <dsp:cNvSpPr/>
      </dsp:nvSpPr>
      <dsp:spPr>
        <a:xfrm>
          <a:off x="403860" y="30300"/>
          <a:ext cx="5654040" cy="56088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44550">
            <a:lnSpc>
              <a:spcPct val="90000"/>
            </a:lnSpc>
            <a:spcBef>
              <a:spcPct val="0"/>
            </a:spcBef>
            <a:spcAft>
              <a:spcPct val="35000"/>
            </a:spcAft>
          </a:pPr>
          <a:r>
            <a:rPr lang="en-US" sz="1900" kern="1200" smtClean="0"/>
            <a:t>Lengthy development times</a:t>
          </a:r>
          <a:endParaRPr lang="en-US" sz="1900" kern="1200" dirty="0"/>
        </a:p>
      </dsp:txBody>
      <dsp:txXfrm>
        <a:off x="431240" y="57680"/>
        <a:ext cx="5599280" cy="506120"/>
      </dsp:txXfrm>
    </dsp:sp>
    <dsp:sp modelId="{2290BA4A-2840-4F74-9747-7C99C24B8AF7}">
      <dsp:nvSpPr>
        <dsp:cNvPr id="0" name=""/>
        <dsp:cNvSpPr/>
      </dsp:nvSpPr>
      <dsp:spPr>
        <a:xfrm>
          <a:off x="0" y="1172580"/>
          <a:ext cx="8077200" cy="478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3D34603-A871-4CCC-B0AA-27D730ABF7B7}">
      <dsp:nvSpPr>
        <dsp:cNvPr id="0" name=""/>
        <dsp:cNvSpPr/>
      </dsp:nvSpPr>
      <dsp:spPr>
        <a:xfrm>
          <a:off x="403860" y="892140"/>
          <a:ext cx="5654040" cy="56088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44550">
            <a:lnSpc>
              <a:spcPct val="90000"/>
            </a:lnSpc>
            <a:spcBef>
              <a:spcPct val="0"/>
            </a:spcBef>
            <a:spcAft>
              <a:spcPct val="35000"/>
            </a:spcAft>
          </a:pPr>
          <a:r>
            <a:rPr lang="en-US" altLang="en-US" sz="1900" kern="1200" smtClean="0">
              <a:ea typeface="ＭＳ Ｐゴシック" charset="-128"/>
            </a:rPr>
            <a:t>Difficulty of getting quick answers</a:t>
          </a:r>
          <a:endParaRPr lang="en-US" sz="1900" kern="1200" dirty="0"/>
        </a:p>
      </dsp:txBody>
      <dsp:txXfrm>
        <a:off x="431240" y="919520"/>
        <a:ext cx="5599280" cy="506120"/>
      </dsp:txXfrm>
    </dsp:sp>
    <dsp:sp modelId="{6C3CB1C7-AA51-47E2-9A0D-A3FAD504461F}">
      <dsp:nvSpPr>
        <dsp:cNvPr id="0" name=""/>
        <dsp:cNvSpPr/>
      </dsp:nvSpPr>
      <dsp:spPr>
        <a:xfrm>
          <a:off x="0" y="2034420"/>
          <a:ext cx="8077200" cy="478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D5E33E7-8944-4E93-A3FB-F501DD12D50D}">
      <dsp:nvSpPr>
        <dsp:cNvPr id="0" name=""/>
        <dsp:cNvSpPr/>
      </dsp:nvSpPr>
      <dsp:spPr>
        <a:xfrm>
          <a:off x="302895" y="1758248"/>
          <a:ext cx="5654040" cy="56088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44550">
            <a:lnSpc>
              <a:spcPct val="90000"/>
            </a:lnSpc>
            <a:spcBef>
              <a:spcPct val="0"/>
            </a:spcBef>
            <a:spcAft>
              <a:spcPct val="35000"/>
            </a:spcAft>
          </a:pPr>
          <a:r>
            <a:rPr lang="en-US" altLang="en-US" sz="1900" kern="1200" smtClean="0">
              <a:ea typeface="ＭＳ Ｐゴシック" charset="-128"/>
            </a:rPr>
            <a:t>Complex system administration</a:t>
          </a:r>
          <a:endParaRPr lang="en-US" sz="1900" kern="1200" dirty="0"/>
        </a:p>
      </dsp:txBody>
      <dsp:txXfrm>
        <a:off x="330275" y="1785628"/>
        <a:ext cx="5599280" cy="506120"/>
      </dsp:txXfrm>
    </dsp:sp>
    <dsp:sp modelId="{A4673CFF-A832-4A73-BE27-92A04ADE9453}">
      <dsp:nvSpPr>
        <dsp:cNvPr id="0" name=""/>
        <dsp:cNvSpPr/>
      </dsp:nvSpPr>
      <dsp:spPr>
        <a:xfrm>
          <a:off x="0" y="2896260"/>
          <a:ext cx="8077200" cy="478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5FCD0E-0B7A-46A9-9D3E-26613CD2DA44}">
      <dsp:nvSpPr>
        <dsp:cNvPr id="0" name=""/>
        <dsp:cNvSpPr/>
      </dsp:nvSpPr>
      <dsp:spPr>
        <a:xfrm>
          <a:off x="403860" y="2615820"/>
          <a:ext cx="5654040" cy="56088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44550">
            <a:lnSpc>
              <a:spcPct val="90000"/>
            </a:lnSpc>
            <a:spcBef>
              <a:spcPct val="0"/>
            </a:spcBef>
            <a:spcAft>
              <a:spcPct val="35000"/>
            </a:spcAft>
          </a:pPr>
          <a:r>
            <a:rPr lang="en-US" altLang="en-US" sz="1900" kern="1200" smtClean="0">
              <a:ea typeface="ＭＳ Ｐゴシック" charset="-128"/>
            </a:rPr>
            <a:t>Lack of security and limited data sharing</a:t>
          </a:r>
          <a:endParaRPr lang="en-US" sz="1900" kern="1200" dirty="0"/>
        </a:p>
      </dsp:txBody>
      <dsp:txXfrm>
        <a:off x="431240" y="2643200"/>
        <a:ext cx="5599280" cy="506120"/>
      </dsp:txXfrm>
    </dsp:sp>
    <dsp:sp modelId="{77E3F82F-751C-4A84-B47B-BBA28CD78176}">
      <dsp:nvSpPr>
        <dsp:cNvPr id="0" name=""/>
        <dsp:cNvSpPr/>
      </dsp:nvSpPr>
      <dsp:spPr>
        <a:xfrm>
          <a:off x="0" y="3758100"/>
          <a:ext cx="8077200" cy="478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B9BB0C9-D3CD-4510-B0B5-3FD968B85575}">
      <dsp:nvSpPr>
        <dsp:cNvPr id="0" name=""/>
        <dsp:cNvSpPr/>
      </dsp:nvSpPr>
      <dsp:spPr>
        <a:xfrm>
          <a:off x="403860" y="3477660"/>
          <a:ext cx="5654040" cy="56088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44550">
            <a:lnSpc>
              <a:spcPct val="90000"/>
            </a:lnSpc>
            <a:spcBef>
              <a:spcPct val="0"/>
            </a:spcBef>
            <a:spcAft>
              <a:spcPct val="35000"/>
            </a:spcAft>
          </a:pPr>
          <a:r>
            <a:rPr lang="en-US" altLang="en-US" sz="1900" kern="1200" dirty="0" smtClean="0">
              <a:ea typeface="ＭＳ Ｐゴシック" charset="-128"/>
            </a:rPr>
            <a:t>Extensive programming</a:t>
          </a:r>
          <a:endParaRPr lang="en-US" sz="1900" kern="1200" dirty="0"/>
        </a:p>
      </dsp:txBody>
      <dsp:txXfrm>
        <a:off x="431240" y="3505040"/>
        <a:ext cx="559928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D8D93-F3BA-4922-AE0A-84FE015C203D}">
      <dsp:nvSpPr>
        <dsp:cNvPr id="0" name=""/>
        <dsp:cNvSpPr/>
      </dsp:nvSpPr>
      <dsp:spPr>
        <a:xfrm>
          <a:off x="0" y="438180"/>
          <a:ext cx="7772400" cy="730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74A019-27A2-4430-87F1-135B0673E3BA}">
      <dsp:nvSpPr>
        <dsp:cNvPr id="0" name=""/>
        <dsp:cNvSpPr/>
      </dsp:nvSpPr>
      <dsp:spPr>
        <a:xfrm>
          <a:off x="388620" y="10139"/>
          <a:ext cx="5440680" cy="8560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5645" tIns="0" rIns="205645" bIns="0" numCol="1" spcCol="1270" anchor="ctr" anchorCtr="0">
          <a:noAutofit/>
        </a:bodyPr>
        <a:lstStyle/>
        <a:p>
          <a:pPr lvl="0" algn="l" defTabSz="1289050" rtl="0">
            <a:lnSpc>
              <a:spcPct val="90000"/>
            </a:lnSpc>
            <a:spcBef>
              <a:spcPct val="0"/>
            </a:spcBef>
            <a:spcAft>
              <a:spcPct val="35000"/>
            </a:spcAft>
          </a:pPr>
          <a:r>
            <a:rPr lang="en-US" sz="2900" kern="1200" dirty="0" smtClean="0"/>
            <a:t>Update Anomalies </a:t>
          </a:r>
          <a:endParaRPr lang="en-CA" sz="2900" kern="1200" dirty="0"/>
        </a:p>
      </dsp:txBody>
      <dsp:txXfrm>
        <a:off x="430410" y="51929"/>
        <a:ext cx="5357100" cy="772500"/>
      </dsp:txXfrm>
    </dsp:sp>
    <dsp:sp modelId="{D7E6828A-CF6D-4BF0-A818-0C6EADCA0032}">
      <dsp:nvSpPr>
        <dsp:cNvPr id="0" name=""/>
        <dsp:cNvSpPr/>
      </dsp:nvSpPr>
      <dsp:spPr>
        <a:xfrm>
          <a:off x="0" y="1753620"/>
          <a:ext cx="7772400" cy="730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A46EC2D-71A2-4BDF-B9D4-4598D4238A96}">
      <dsp:nvSpPr>
        <dsp:cNvPr id="0" name=""/>
        <dsp:cNvSpPr/>
      </dsp:nvSpPr>
      <dsp:spPr>
        <a:xfrm>
          <a:off x="388620" y="1325580"/>
          <a:ext cx="5440680" cy="8560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5645" tIns="0" rIns="205645" bIns="0" numCol="1" spcCol="1270" anchor="ctr" anchorCtr="0">
          <a:noAutofit/>
        </a:bodyPr>
        <a:lstStyle/>
        <a:p>
          <a:pPr lvl="0" algn="l" defTabSz="1289050" rtl="0">
            <a:lnSpc>
              <a:spcPct val="90000"/>
            </a:lnSpc>
            <a:spcBef>
              <a:spcPct val="0"/>
            </a:spcBef>
            <a:spcAft>
              <a:spcPct val="35000"/>
            </a:spcAft>
          </a:pPr>
          <a:r>
            <a:rPr lang="en-US" sz="2900" kern="1200" smtClean="0"/>
            <a:t>Insertion Anomalies</a:t>
          </a:r>
          <a:endParaRPr lang="en-CA" sz="2900" kern="1200" dirty="0"/>
        </a:p>
      </dsp:txBody>
      <dsp:txXfrm>
        <a:off x="430410" y="1367370"/>
        <a:ext cx="5357100" cy="772500"/>
      </dsp:txXfrm>
    </dsp:sp>
    <dsp:sp modelId="{5907A557-1D61-4582-A6E9-8EB2E1DB9AD9}">
      <dsp:nvSpPr>
        <dsp:cNvPr id="0" name=""/>
        <dsp:cNvSpPr/>
      </dsp:nvSpPr>
      <dsp:spPr>
        <a:xfrm>
          <a:off x="0" y="3069060"/>
          <a:ext cx="7772400" cy="730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5852CB0-459D-40A5-B058-AC8D1DE543CC}">
      <dsp:nvSpPr>
        <dsp:cNvPr id="0" name=""/>
        <dsp:cNvSpPr/>
      </dsp:nvSpPr>
      <dsp:spPr>
        <a:xfrm>
          <a:off x="388620" y="2641020"/>
          <a:ext cx="5440680" cy="8560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5645" tIns="0" rIns="205645" bIns="0" numCol="1" spcCol="1270" anchor="ctr" anchorCtr="0">
          <a:noAutofit/>
        </a:bodyPr>
        <a:lstStyle/>
        <a:p>
          <a:pPr lvl="0" algn="l" defTabSz="1289050" rtl="0">
            <a:lnSpc>
              <a:spcPct val="90000"/>
            </a:lnSpc>
            <a:spcBef>
              <a:spcPct val="0"/>
            </a:spcBef>
            <a:spcAft>
              <a:spcPct val="35000"/>
            </a:spcAft>
          </a:pPr>
          <a:r>
            <a:rPr lang="en-US" sz="2900" kern="1200" dirty="0" smtClean="0"/>
            <a:t>Deletion Anomalies  </a:t>
          </a:r>
          <a:endParaRPr lang="en-CA" sz="2900" kern="1200" dirty="0"/>
        </a:p>
      </dsp:txBody>
      <dsp:txXfrm>
        <a:off x="430410" y="2682810"/>
        <a:ext cx="5357100" cy="772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E38C5-FACA-42F7-B783-E5AAC61E5A98}">
      <dsp:nvSpPr>
        <dsp:cNvPr id="0" name=""/>
        <dsp:cNvSpPr/>
      </dsp:nvSpPr>
      <dsp:spPr>
        <a:xfrm>
          <a:off x="0" y="367199"/>
          <a:ext cx="8077200" cy="50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0C72551-71BF-463A-893F-A7A15B84EFB4}">
      <dsp:nvSpPr>
        <dsp:cNvPr id="0" name=""/>
        <dsp:cNvSpPr/>
      </dsp:nvSpPr>
      <dsp:spPr>
        <a:xfrm>
          <a:off x="403860" y="71999"/>
          <a:ext cx="5654040" cy="59040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89000" rtl="0">
            <a:lnSpc>
              <a:spcPct val="90000"/>
            </a:lnSpc>
            <a:spcBef>
              <a:spcPct val="0"/>
            </a:spcBef>
            <a:spcAft>
              <a:spcPct val="35000"/>
            </a:spcAft>
          </a:pPr>
          <a:r>
            <a:rPr lang="en-US" sz="2000" kern="1200" dirty="0" smtClean="0"/>
            <a:t>Increased costs</a:t>
          </a:r>
          <a:endParaRPr lang="en-CA" sz="2000" kern="1200" dirty="0"/>
        </a:p>
      </dsp:txBody>
      <dsp:txXfrm>
        <a:off x="432681" y="100820"/>
        <a:ext cx="5596398" cy="532758"/>
      </dsp:txXfrm>
    </dsp:sp>
    <dsp:sp modelId="{77DACFB3-94E4-4232-950C-D507BCDDC983}">
      <dsp:nvSpPr>
        <dsp:cNvPr id="0" name=""/>
        <dsp:cNvSpPr/>
      </dsp:nvSpPr>
      <dsp:spPr>
        <a:xfrm>
          <a:off x="0" y="1274400"/>
          <a:ext cx="8077200" cy="504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22BC9F7-CACA-4827-9990-4E8921374A7C}">
      <dsp:nvSpPr>
        <dsp:cNvPr id="0" name=""/>
        <dsp:cNvSpPr/>
      </dsp:nvSpPr>
      <dsp:spPr>
        <a:xfrm>
          <a:off x="403860" y="979199"/>
          <a:ext cx="5654040" cy="59040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89000" rtl="0">
            <a:lnSpc>
              <a:spcPct val="90000"/>
            </a:lnSpc>
            <a:spcBef>
              <a:spcPct val="0"/>
            </a:spcBef>
            <a:spcAft>
              <a:spcPct val="35000"/>
            </a:spcAft>
          </a:pPr>
          <a:r>
            <a:rPr lang="en-US" sz="2000" kern="1200" smtClean="0"/>
            <a:t>Management complexity</a:t>
          </a:r>
          <a:endParaRPr lang="en-CA" sz="2000" kern="1200"/>
        </a:p>
      </dsp:txBody>
      <dsp:txXfrm>
        <a:off x="432681" y="1008020"/>
        <a:ext cx="5596398" cy="532758"/>
      </dsp:txXfrm>
    </dsp:sp>
    <dsp:sp modelId="{6BCEA6D4-780D-4631-960B-F96208DD0F6F}">
      <dsp:nvSpPr>
        <dsp:cNvPr id="0" name=""/>
        <dsp:cNvSpPr/>
      </dsp:nvSpPr>
      <dsp:spPr>
        <a:xfrm>
          <a:off x="0" y="2181600"/>
          <a:ext cx="8077200" cy="5040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4EAE4C-589C-404B-9FAE-E7C8C6E95AE3}">
      <dsp:nvSpPr>
        <dsp:cNvPr id="0" name=""/>
        <dsp:cNvSpPr/>
      </dsp:nvSpPr>
      <dsp:spPr>
        <a:xfrm>
          <a:off x="403860" y="1886400"/>
          <a:ext cx="5654040" cy="59040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89000" rtl="0">
            <a:lnSpc>
              <a:spcPct val="90000"/>
            </a:lnSpc>
            <a:spcBef>
              <a:spcPct val="0"/>
            </a:spcBef>
            <a:spcAft>
              <a:spcPct val="35000"/>
            </a:spcAft>
          </a:pPr>
          <a:r>
            <a:rPr lang="en-US" sz="2000" kern="1200" dirty="0" smtClean="0"/>
            <a:t>Maintaining currency</a:t>
          </a:r>
          <a:endParaRPr lang="en-CA" sz="2000" kern="1200" dirty="0"/>
        </a:p>
      </dsp:txBody>
      <dsp:txXfrm>
        <a:off x="432681" y="1915221"/>
        <a:ext cx="5596398" cy="532758"/>
      </dsp:txXfrm>
    </dsp:sp>
    <dsp:sp modelId="{BD80C557-95EA-4D13-91D5-F7C93BD6E878}">
      <dsp:nvSpPr>
        <dsp:cNvPr id="0" name=""/>
        <dsp:cNvSpPr/>
      </dsp:nvSpPr>
      <dsp:spPr>
        <a:xfrm>
          <a:off x="0" y="3088800"/>
          <a:ext cx="8077200" cy="5040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11EFD1F-7C01-4E9C-847F-034982EDCBC9}">
      <dsp:nvSpPr>
        <dsp:cNvPr id="0" name=""/>
        <dsp:cNvSpPr/>
      </dsp:nvSpPr>
      <dsp:spPr>
        <a:xfrm>
          <a:off x="403860" y="2793599"/>
          <a:ext cx="5654040" cy="59040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89000" rtl="0">
            <a:lnSpc>
              <a:spcPct val="90000"/>
            </a:lnSpc>
            <a:spcBef>
              <a:spcPct val="0"/>
            </a:spcBef>
            <a:spcAft>
              <a:spcPct val="35000"/>
            </a:spcAft>
          </a:pPr>
          <a:r>
            <a:rPr lang="en-US" sz="2000" kern="1200" smtClean="0"/>
            <a:t>Vendor dependence</a:t>
          </a:r>
          <a:endParaRPr lang="en-CA" sz="2000" kern="1200"/>
        </a:p>
      </dsp:txBody>
      <dsp:txXfrm>
        <a:off x="432681" y="2822420"/>
        <a:ext cx="5596398" cy="532758"/>
      </dsp:txXfrm>
    </dsp:sp>
    <dsp:sp modelId="{C6F9BD5C-A3CF-4AC5-809D-33CCF48C2A6F}">
      <dsp:nvSpPr>
        <dsp:cNvPr id="0" name=""/>
        <dsp:cNvSpPr/>
      </dsp:nvSpPr>
      <dsp:spPr>
        <a:xfrm>
          <a:off x="0" y="3996000"/>
          <a:ext cx="8077200" cy="5040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005A996-8412-4E7A-B367-67E85A3C1437}">
      <dsp:nvSpPr>
        <dsp:cNvPr id="0" name=""/>
        <dsp:cNvSpPr/>
      </dsp:nvSpPr>
      <dsp:spPr>
        <a:xfrm>
          <a:off x="403860" y="3700800"/>
          <a:ext cx="5654040" cy="5904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3709" tIns="0" rIns="213709" bIns="0" numCol="1" spcCol="1270" anchor="ctr" anchorCtr="0">
          <a:noAutofit/>
        </a:bodyPr>
        <a:lstStyle/>
        <a:p>
          <a:pPr lvl="0" algn="l" defTabSz="889000" rtl="0">
            <a:lnSpc>
              <a:spcPct val="90000"/>
            </a:lnSpc>
            <a:spcBef>
              <a:spcPct val="0"/>
            </a:spcBef>
            <a:spcAft>
              <a:spcPct val="35000"/>
            </a:spcAft>
          </a:pPr>
          <a:r>
            <a:rPr lang="en-US" sz="2000" kern="1200" smtClean="0"/>
            <a:t>Frequent upgrade/replacement cycles</a:t>
          </a:r>
          <a:endParaRPr lang="en-CA" sz="2000" kern="1200"/>
        </a:p>
      </dsp:txBody>
      <dsp:txXfrm>
        <a:off x="432681" y="3729621"/>
        <a:ext cx="559639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B8AD4-F62B-44AA-BC56-6D0B91ABED7D}"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B7B96-4F9A-45CF-9851-00CB53B07DFF}" type="slidenum">
              <a:rPr lang="en-US" smtClean="0"/>
              <a:t>‹#›</a:t>
            </a:fld>
            <a:endParaRPr lang="en-US"/>
          </a:p>
        </p:txBody>
      </p:sp>
    </p:spTree>
    <p:extLst>
      <p:ext uri="{BB962C8B-B14F-4D97-AF65-F5344CB8AC3E}">
        <p14:creationId xmlns:p14="http://schemas.microsoft.com/office/powerpoint/2010/main" val="64960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BCBDA-A68B-4FC3-895D-31C932EFE85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799308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381000" y="685800"/>
            <a:ext cx="6096000" cy="3429000"/>
          </a:xfrm>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356E5C9C-262A-4D87-98AB-A179B3719BCF}"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569447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381000" y="685800"/>
            <a:ext cx="6096000" cy="3429000"/>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68C6D843-31AC-4F11-9D87-6B7DB8E90A9B}"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348863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381000" y="685800"/>
            <a:ext cx="6096000" cy="3429000"/>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DE908971-8036-425B-B528-1E5FE21CAB3D}"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728889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81000" y="685800"/>
            <a:ext cx="6096000" cy="3429000"/>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7839949B-2EBD-4F77-9C49-CA4EB3298CC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019913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381000" y="685800"/>
            <a:ext cx="6096000" cy="3429000"/>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430345A9-9BD8-41ED-98D8-9A9BC00FCF3B}"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52811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381000" y="685800"/>
            <a:ext cx="6096000" cy="3429000"/>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AC46F5C0-8B44-490B-B9EF-159AA7B39CF7}"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59834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381000" y="685800"/>
            <a:ext cx="6096000" cy="34290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A6153B0B-C6FB-4D68-9992-7BAEC033F86C}"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3349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870C5767-2F83-4BA7-B5A3-D8E1B8593863}" type="datetime1">
              <a:rPr lang="zh-CN" altLang="en-US" sz="1200">
                <a:solidFill>
                  <a:prstClr val="black"/>
                </a:solidFill>
              </a:rPr>
              <a:pPr/>
              <a:t>2024/2/15</a:t>
            </a:fld>
            <a:endParaRPr lang="en-US" altLang="zh-CN" sz="1200">
              <a:solidFill>
                <a:prstClr val="black"/>
              </a:solidFill>
            </a:endParaRPr>
          </a:p>
        </p:txBody>
      </p:sp>
      <p:sp>
        <p:nvSpPr>
          <p:cNvPr id="79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FDDCAD95-50BE-40EE-8C12-B64CD2ABED49}" type="slidenum">
              <a:rPr lang="en-US" altLang="zh-CN" sz="1200">
                <a:solidFill>
                  <a:prstClr val="black"/>
                </a:solidFill>
              </a:rPr>
              <a:pPr/>
              <a:t>5</a:t>
            </a:fld>
            <a:endParaRPr lang="en-US" altLang="zh-CN" sz="1200">
              <a:solidFill>
                <a:prstClr val="black"/>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3037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7EA32CB5-03FD-4A1F-938A-44076EFEDF9A}" type="datetime1">
              <a:rPr lang="zh-CN" altLang="en-US" sz="1200">
                <a:solidFill>
                  <a:prstClr val="black"/>
                </a:solidFill>
              </a:rPr>
              <a:pPr/>
              <a:t>2024/2/15</a:t>
            </a:fld>
            <a:endParaRPr lang="en-US" altLang="zh-CN" sz="1200">
              <a:solidFill>
                <a:prstClr val="black"/>
              </a:solidFill>
            </a:endParaRPr>
          </a:p>
        </p:txBody>
      </p:sp>
      <p:sp>
        <p:nvSpPr>
          <p:cNvPr id="81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1E68F99D-1F6E-431F-A522-856388916FE8}" type="slidenum">
              <a:rPr lang="en-US" altLang="zh-CN" sz="1200">
                <a:solidFill>
                  <a:prstClr val="black"/>
                </a:solidFill>
              </a:rPr>
              <a:pPr/>
              <a:t>6</a:t>
            </a:fld>
            <a:endParaRPr lang="en-US" altLang="zh-CN" sz="1200">
              <a:solidFill>
                <a:prstClr val="black"/>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11790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A8C747-451B-4468-9F33-68F185C5C0C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2838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B7B96-4F9A-45CF-9851-00CB53B07DFF}" type="slidenum">
              <a:rPr lang="en-US" smtClean="0"/>
              <a:t>11</a:t>
            </a:fld>
            <a:endParaRPr lang="en-US"/>
          </a:p>
        </p:txBody>
      </p:sp>
    </p:spTree>
    <p:extLst>
      <p:ext uri="{BB962C8B-B14F-4D97-AF65-F5344CB8AC3E}">
        <p14:creationId xmlns:p14="http://schemas.microsoft.com/office/powerpoint/2010/main" val="3171710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B7B96-4F9A-45CF-9851-00CB53B07DFF}" type="slidenum">
              <a:rPr lang="en-US" smtClean="0"/>
              <a:t>23</a:t>
            </a:fld>
            <a:endParaRPr lang="en-US"/>
          </a:p>
        </p:txBody>
      </p:sp>
    </p:spTree>
    <p:extLst>
      <p:ext uri="{BB962C8B-B14F-4D97-AF65-F5344CB8AC3E}">
        <p14:creationId xmlns:p14="http://schemas.microsoft.com/office/powerpoint/2010/main" val="388219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81000" y="685800"/>
            <a:ext cx="6096000" cy="3429000"/>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76570975-EC40-4262-BEEC-B16CE306EC92}"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218004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81000" y="685800"/>
            <a:ext cx="6096000" cy="3429000"/>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91037BA4-E801-427E-990D-D26A3D608326}"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04181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81000" y="685800"/>
            <a:ext cx="6096000" cy="3429000"/>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charset="-128"/>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50" indent="-285750">
              <a:defRPr sz="1400">
                <a:solidFill>
                  <a:schemeClr val="tx1"/>
                </a:solidFill>
                <a:latin typeface="Arial" panose="020B0604020202020204" pitchFamily="34" charset="0"/>
                <a:ea typeface="ＭＳ Ｐゴシック" charset="-128"/>
              </a:defRPr>
            </a:lvl2pPr>
            <a:lvl3pPr marL="1143000" indent="-228600">
              <a:defRPr sz="1400">
                <a:solidFill>
                  <a:schemeClr val="tx1"/>
                </a:solidFill>
                <a:latin typeface="Arial" panose="020B0604020202020204" pitchFamily="34" charset="0"/>
                <a:ea typeface="ＭＳ Ｐゴシック" charset="-128"/>
              </a:defRPr>
            </a:lvl3pPr>
            <a:lvl4pPr marL="1600200" indent="-228600">
              <a:defRPr sz="1400">
                <a:solidFill>
                  <a:schemeClr val="tx1"/>
                </a:solidFill>
                <a:latin typeface="Arial" panose="020B0604020202020204" pitchFamily="34" charset="0"/>
                <a:ea typeface="ＭＳ Ｐゴシック" charset="-128"/>
              </a:defRPr>
            </a:lvl4pPr>
            <a:lvl5pPr marL="2057400" indent="-228600">
              <a:defRPr sz="1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F7D41C42-AF04-4D86-B695-9598A9BDC379}"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86047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B282C4-57A1-4622-8311-94EC87F774EF}" type="datetime1">
              <a:rPr lang="en-US" smtClean="0"/>
              <a:t>2/15/2024</a:t>
            </a:fld>
            <a:endParaRPr lang="en-US"/>
          </a:p>
        </p:txBody>
      </p:sp>
      <p:sp>
        <p:nvSpPr>
          <p:cNvPr id="5" name="Footer Placeholder 4"/>
          <p:cNvSpPr>
            <a:spLocks noGrp="1"/>
          </p:cNvSpPr>
          <p:nvPr>
            <p:ph type="ftr" sz="quarter" idx="11"/>
          </p:nvPr>
        </p:nvSpPr>
        <p:spPr/>
        <p:txBody>
          <a:bodyPr/>
          <a:lstStyle/>
          <a:p>
            <a:r>
              <a:rPr lang="en-US" smtClean="0"/>
              <a:t>DBMS                                                                                                               Spring 2024</a:t>
            </a:r>
            <a:endParaRPr lang="en-US"/>
          </a:p>
        </p:txBody>
      </p:sp>
      <p:sp>
        <p:nvSpPr>
          <p:cNvPr id="6" name="Slide Number Placeholder 5"/>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1125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F8C151-A8B2-4C8B-B0E1-197435BABE51}" type="datetime1">
              <a:rPr lang="en-US" smtClean="0"/>
              <a:t>2/15/2024</a:t>
            </a:fld>
            <a:endParaRPr lang="en-US"/>
          </a:p>
        </p:txBody>
      </p:sp>
      <p:sp>
        <p:nvSpPr>
          <p:cNvPr id="5" name="Footer Placeholder 4"/>
          <p:cNvSpPr>
            <a:spLocks noGrp="1"/>
          </p:cNvSpPr>
          <p:nvPr>
            <p:ph type="ftr" sz="quarter" idx="11"/>
          </p:nvPr>
        </p:nvSpPr>
        <p:spPr/>
        <p:txBody>
          <a:bodyPr/>
          <a:lstStyle/>
          <a:p>
            <a:r>
              <a:rPr lang="en-US" smtClean="0"/>
              <a:t>DBMS                                                                                                               Spring 2024</a:t>
            </a:r>
            <a:endParaRPr lang="en-US"/>
          </a:p>
        </p:txBody>
      </p:sp>
      <p:sp>
        <p:nvSpPr>
          <p:cNvPr id="6" name="Slide Number Placeholder 5"/>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337669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5E75AB-A07A-48E5-ABA9-78729EE38454}" type="datetime1">
              <a:rPr lang="en-US" smtClean="0"/>
              <a:t>2/15/2024</a:t>
            </a:fld>
            <a:endParaRPr lang="en-US"/>
          </a:p>
        </p:txBody>
      </p:sp>
      <p:sp>
        <p:nvSpPr>
          <p:cNvPr id="5" name="Footer Placeholder 4"/>
          <p:cNvSpPr>
            <a:spLocks noGrp="1"/>
          </p:cNvSpPr>
          <p:nvPr>
            <p:ph type="ftr" sz="quarter" idx="11"/>
          </p:nvPr>
        </p:nvSpPr>
        <p:spPr/>
        <p:txBody>
          <a:bodyPr/>
          <a:lstStyle/>
          <a:p>
            <a:r>
              <a:rPr lang="en-US" smtClean="0"/>
              <a:t>DBMS                                                                                                               Spring 2024</a:t>
            </a:r>
            <a:endParaRPr lang="en-US"/>
          </a:p>
        </p:txBody>
      </p:sp>
      <p:sp>
        <p:nvSpPr>
          <p:cNvPr id="6" name="Slide Number Placeholder 5"/>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615545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BA262D-0319-48EB-8BCB-BFDBD6472473}" type="datetime1">
              <a:rPr lang="en-US" smtClean="0">
                <a:solidFill>
                  <a:prstClr val="black">
                    <a:tint val="75000"/>
                  </a:prstClr>
                </a:solidFill>
              </a:rPr>
              <a:t>2/15/2024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966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760C2-A59C-492E-91E0-2D2991A612F4}" type="datetime1">
              <a:rPr lang="en-US" smtClean="0">
                <a:solidFill>
                  <a:prstClr val="black">
                    <a:tint val="75000"/>
                  </a:prstClr>
                </a:solidFill>
              </a:rPr>
              <a:t>2/15/2024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7008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8A9E87-8A58-429B-84D9-6764E562E28D}" type="datetime1">
              <a:rPr lang="en-US" smtClean="0">
                <a:solidFill>
                  <a:prstClr val="black">
                    <a:tint val="75000"/>
                  </a:prstClr>
                </a:solidFill>
              </a:rPr>
              <a:t>2/15/2024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7789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5E4D31-8475-4ACA-B309-8B11FF5C04F1}" type="datetime1">
              <a:rPr lang="en-US" smtClean="0">
                <a:solidFill>
                  <a:prstClr val="black">
                    <a:tint val="75000"/>
                  </a:prstClr>
                </a:solidFill>
              </a:rPr>
              <a:t>2/15/2024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8621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DC34C-AC19-4053-BB0F-C6B5CA9C6689}" type="datetime1">
              <a:rPr lang="en-US" smtClean="0">
                <a:solidFill>
                  <a:prstClr val="black">
                    <a:tint val="75000"/>
                  </a:prstClr>
                </a:solidFill>
              </a:rPr>
              <a:t>2/15/2024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62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65229-2F12-46BC-A796-90A1FD43D365}" type="datetime1">
              <a:rPr lang="en-US" smtClean="0">
                <a:solidFill>
                  <a:prstClr val="black">
                    <a:tint val="75000"/>
                  </a:prstClr>
                </a:solidFill>
              </a:rPr>
              <a:t>2/15/2024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0124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F9070-D6A9-4A59-950A-C4DFF8CD060C}" type="datetime1">
              <a:rPr lang="en-US" smtClean="0">
                <a:solidFill>
                  <a:prstClr val="black">
                    <a:tint val="75000"/>
                  </a:prstClr>
                </a:solidFill>
              </a:rPr>
              <a:t>2/15/2024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722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C8BFD-14DF-463E-B686-5F059EB6C5DE}" type="datetime1">
              <a:rPr lang="en-US" smtClean="0">
                <a:solidFill>
                  <a:prstClr val="black">
                    <a:tint val="75000"/>
                  </a:prstClr>
                </a:solidFill>
              </a:rPr>
              <a:t>2/15/2024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604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4F6CA-440B-4079-B151-A73A31891566}" type="datetime1">
              <a:rPr lang="en-US" smtClean="0"/>
              <a:t>2/15/2024</a:t>
            </a:fld>
            <a:endParaRPr lang="en-US"/>
          </a:p>
        </p:txBody>
      </p:sp>
      <p:sp>
        <p:nvSpPr>
          <p:cNvPr id="5" name="Footer Placeholder 4"/>
          <p:cNvSpPr>
            <a:spLocks noGrp="1"/>
          </p:cNvSpPr>
          <p:nvPr>
            <p:ph type="ftr" sz="quarter" idx="11"/>
          </p:nvPr>
        </p:nvSpPr>
        <p:spPr/>
        <p:txBody>
          <a:bodyPr/>
          <a:lstStyle/>
          <a:p>
            <a:r>
              <a:rPr lang="en-US" smtClean="0"/>
              <a:t>DBMS                                                                                                               Spring 2024</a:t>
            </a:r>
            <a:endParaRPr lang="en-US"/>
          </a:p>
        </p:txBody>
      </p:sp>
      <p:sp>
        <p:nvSpPr>
          <p:cNvPr id="6" name="Slide Number Placeholder 5"/>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2914938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136912-0424-46B5-BFCF-07CEF97A9DD8}" type="datetime1">
              <a:rPr lang="en-US" smtClean="0">
                <a:solidFill>
                  <a:prstClr val="black">
                    <a:tint val="75000"/>
                  </a:prstClr>
                </a:solidFill>
              </a:rPr>
              <a:t>2/15/2024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5100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39166-881C-42EF-A84E-198F1E1E2589}" type="datetime1">
              <a:rPr lang="en-US" smtClean="0">
                <a:solidFill>
                  <a:prstClr val="black">
                    <a:tint val="75000"/>
                  </a:prstClr>
                </a:solidFill>
              </a:rPr>
              <a:t>2/15/2024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3357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6DB762-CD1A-4871-A6C8-B0F5BF774F57}" type="datetime1">
              <a:rPr lang="en-US" smtClean="0">
                <a:solidFill>
                  <a:prstClr val="black">
                    <a:tint val="75000"/>
                  </a:prstClr>
                </a:solidFill>
              </a:rPr>
              <a:t>2/15/2024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40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533C7-F065-455E-820C-B266D5107E4A}" type="datetime1">
              <a:rPr lang="en-US" smtClean="0"/>
              <a:t>2/15/2024</a:t>
            </a:fld>
            <a:endParaRPr lang="en-US"/>
          </a:p>
        </p:txBody>
      </p:sp>
      <p:sp>
        <p:nvSpPr>
          <p:cNvPr id="5" name="Footer Placeholder 4"/>
          <p:cNvSpPr>
            <a:spLocks noGrp="1"/>
          </p:cNvSpPr>
          <p:nvPr>
            <p:ph type="ftr" sz="quarter" idx="11"/>
          </p:nvPr>
        </p:nvSpPr>
        <p:spPr/>
        <p:txBody>
          <a:bodyPr/>
          <a:lstStyle/>
          <a:p>
            <a:r>
              <a:rPr lang="en-US" smtClean="0"/>
              <a:t>DBMS                                                                                                               Spring 2024</a:t>
            </a:r>
            <a:endParaRPr lang="en-US"/>
          </a:p>
        </p:txBody>
      </p:sp>
      <p:sp>
        <p:nvSpPr>
          <p:cNvPr id="6" name="Slide Number Placeholder 5"/>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337359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9AF8C2-52CA-4E80-84CA-C29876059CCE}" type="datetime1">
              <a:rPr lang="en-US" smtClean="0"/>
              <a:t>2/15/2024</a:t>
            </a:fld>
            <a:endParaRPr lang="en-US"/>
          </a:p>
        </p:txBody>
      </p:sp>
      <p:sp>
        <p:nvSpPr>
          <p:cNvPr id="6" name="Footer Placeholder 5"/>
          <p:cNvSpPr>
            <a:spLocks noGrp="1"/>
          </p:cNvSpPr>
          <p:nvPr>
            <p:ph type="ftr" sz="quarter" idx="11"/>
          </p:nvPr>
        </p:nvSpPr>
        <p:spPr/>
        <p:txBody>
          <a:bodyPr/>
          <a:lstStyle/>
          <a:p>
            <a:r>
              <a:rPr lang="en-US" smtClean="0"/>
              <a:t>DBMS                                                                                                               Spring 2024</a:t>
            </a:r>
            <a:endParaRPr lang="en-US"/>
          </a:p>
        </p:txBody>
      </p:sp>
      <p:sp>
        <p:nvSpPr>
          <p:cNvPr id="7" name="Slide Number Placeholder 6"/>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408674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7AF3A9-1E76-42C7-9A40-BA574177C1D6}" type="datetime1">
              <a:rPr lang="en-US" smtClean="0"/>
              <a:t>2/15/2024</a:t>
            </a:fld>
            <a:endParaRPr lang="en-US"/>
          </a:p>
        </p:txBody>
      </p:sp>
      <p:sp>
        <p:nvSpPr>
          <p:cNvPr id="8" name="Footer Placeholder 7"/>
          <p:cNvSpPr>
            <a:spLocks noGrp="1"/>
          </p:cNvSpPr>
          <p:nvPr>
            <p:ph type="ftr" sz="quarter" idx="11"/>
          </p:nvPr>
        </p:nvSpPr>
        <p:spPr/>
        <p:txBody>
          <a:bodyPr/>
          <a:lstStyle/>
          <a:p>
            <a:r>
              <a:rPr lang="en-US" smtClean="0"/>
              <a:t>DBMS                                                                                                               Spring 2024</a:t>
            </a:r>
            <a:endParaRPr lang="en-US"/>
          </a:p>
        </p:txBody>
      </p:sp>
      <p:sp>
        <p:nvSpPr>
          <p:cNvPr id="9" name="Slide Number Placeholder 8"/>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162848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BA4E83-80B5-474D-8D58-C220C58F157E}" type="datetime1">
              <a:rPr lang="en-US" smtClean="0"/>
              <a:t>2/15/2024</a:t>
            </a:fld>
            <a:endParaRPr lang="en-US"/>
          </a:p>
        </p:txBody>
      </p:sp>
      <p:sp>
        <p:nvSpPr>
          <p:cNvPr id="4" name="Footer Placeholder 3"/>
          <p:cNvSpPr>
            <a:spLocks noGrp="1"/>
          </p:cNvSpPr>
          <p:nvPr>
            <p:ph type="ftr" sz="quarter" idx="11"/>
          </p:nvPr>
        </p:nvSpPr>
        <p:spPr/>
        <p:txBody>
          <a:bodyPr/>
          <a:lstStyle/>
          <a:p>
            <a:r>
              <a:rPr lang="en-US" smtClean="0"/>
              <a:t>DBMS                                                                                                               Spring 2024</a:t>
            </a:r>
            <a:endParaRPr lang="en-US"/>
          </a:p>
        </p:txBody>
      </p:sp>
      <p:sp>
        <p:nvSpPr>
          <p:cNvPr id="5" name="Slide Number Placeholder 4"/>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238284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9DCE9-3A10-49C0-AC08-E5B0D85D13E1}" type="datetime1">
              <a:rPr lang="en-US" smtClean="0"/>
              <a:t>2/15/2024</a:t>
            </a:fld>
            <a:endParaRPr lang="en-US"/>
          </a:p>
        </p:txBody>
      </p:sp>
      <p:sp>
        <p:nvSpPr>
          <p:cNvPr id="3" name="Footer Placeholder 2"/>
          <p:cNvSpPr>
            <a:spLocks noGrp="1"/>
          </p:cNvSpPr>
          <p:nvPr>
            <p:ph type="ftr" sz="quarter" idx="11"/>
          </p:nvPr>
        </p:nvSpPr>
        <p:spPr/>
        <p:txBody>
          <a:bodyPr/>
          <a:lstStyle/>
          <a:p>
            <a:r>
              <a:rPr lang="en-US" smtClean="0"/>
              <a:t>DBMS                                                                                                               Spring 2024</a:t>
            </a:r>
            <a:endParaRPr lang="en-US"/>
          </a:p>
        </p:txBody>
      </p:sp>
      <p:sp>
        <p:nvSpPr>
          <p:cNvPr id="4" name="Slide Number Placeholder 3"/>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301758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32A76-F98C-41CB-829B-1F77824D01D0}" type="datetime1">
              <a:rPr lang="en-US" smtClean="0"/>
              <a:t>2/15/2024</a:t>
            </a:fld>
            <a:endParaRPr lang="en-US"/>
          </a:p>
        </p:txBody>
      </p:sp>
      <p:sp>
        <p:nvSpPr>
          <p:cNvPr id="6" name="Footer Placeholder 5"/>
          <p:cNvSpPr>
            <a:spLocks noGrp="1"/>
          </p:cNvSpPr>
          <p:nvPr>
            <p:ph type="ftr" sz="quarter" idx="11"/>
          </p:nvPr>
        </p:nvSpPr>
        <p:spPr/>
        <p:txBody>
          <a:bodyPr/>
          <a:lstStyle/>
          <a:p>
            <a:r>
              <a:rPr lang="en-US" smtClean="0"/>
              <a:t>DBMS                                                                                                               Spring 2024</a:t>
            </a:r>
            <a:endParaRPr lang="en-US"/>
          </a:p>
        </p:txBody>
      </p:sp>
      <p:sp>
        <p:nvSpPr>
          <p:cNvPr id="7" name="Slide Number Placeholder 6"/>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356776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B75F96-AD94-482D-8FC8-86A34B3D8DA7}" type="datetime1">
              <a:rPr lang="en-US" smtClean="0"/>
              <a:t>2/15/2024</a:t>
            </a:fld>
            <a:endParaRPr lang="en-US"/>
          </a:p>
        </p:txBody>
      </p:sp>
      <p:sp>
        <p:nvSpPr>
          <p:cNvPr id="6" name="Footer Placeholder 5"/>
          <p:cNvSpPr>
            <a:spLocks noGrp="1"/>
          </p:cNvSpPr>
          <p:nvPr>
            <p:ph type="ftr" sz="quarter" idx="11"/>
          </p:nvPr>
        </p:nvSpPr>
        <p:spPr/>
        <p:txBody>
          <a:bodyPr/>
          <a:lstStyle/>
          <a:p>
            <a:r>
              <a:rPr lang="en-US" smtClean="0"/>
              <a:t>DBMS                                                                                                               Spring 2024</a:t>
            </a:r>
            <a:endParaRPr lang="en-US"/>
          </a:p>
        </p:txBody>
      </p:sp>
      <p:sp>
        <p:nvSpPr>
          <p:cNvPr id="7" name="Slide Number Placeholder 6"/>
          <p:cNvSpPr>
            <a:spLocks noGrp="1"/>
          </p:cNvSpPr>
          <p:nvPr>
            <p:ph type="sldNum" sz="quarter" idx="12"/>
          </p:nvPr>
        </p:nvSpPr>
        <p:spPr/>
        <p:txBody>
          <a:bodyPr/>
          <a:lstStyle/>
          <a:p>
            <a:fld id="{67B79760-497F-416A-BC4E-A2C32E39DDB8}" type="slidenum">
              <a:rPr lang="en-US" smtClean="0"/>
              <a:t>‹#›</a:t>
            </a:fld>
            <a:endParaRPr lang="en-US"/>
          </a:p>
        </p:txBody>
      </p:sp>
    </p:spTree>
    <p:extLst>
      <p:ext uri="{BB962C8B-B14F-4D97-AF65-F5344CB8AC3E}">
        <p14:creationId xmlns:p14="http://schemas.microsoft.com/office/powerpoint/2010/main" val="314619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70C3F-AF59-4158-BDBC-98F09359FE4F}" type="datetime1">
              <a:rPr lang="en-US" smtClean="0"/>
              <a:t>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DBMS                                                                                                               Spring 2024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79760-497F-416A-BC4E-A2C32E39DDB8}" type="slidenum">
              <a:rPr lang="en-US" smtClean="0"/>
              <a:t>‹#›</a:t>
            </a:fld>
            <a:endParaRPr lang="en-US"/>
          </a:p>
        </p:txBody>
      </p:sp>
    </p:spTree>
    <p:extLst>
      <p:ext uri="{BB962C8B-B14F-4D97-AF65-F5344CB8AC3E}">
        <p14:creationId xmlns:p14="http://schemas.microsoft.com/office/powerpoint/2010/main" val="12515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9A257-BB87-4E66-8DFD-5D7177A844E5}" type="datetime1">
              <a:rPr lang="en-US" smtClean="0">
                <a:solidFill>
                  <a:prstClr val="black">
                    <a:tint val="75000"/>
                  </a:prstClr>
                </a:solidFill>
              </a:rPr>
              <a:t>2/15/2024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F99CF-FADE-4E4C-BF96-973CF8F0821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140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philip.greenspun.com/sq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7556" y="1890007"/>
            <a:ext cx="9144000" cy="2387600"/>
          </a:xfrm>
        </p:spPr>
        <p:txBody>
          <a:bodyPr>
            <a:normAutofit fontScale="90000"/>
          </a:bodyPr>
          <a:lstStyle/>
          <a:p>
            <a:r>
              <a:rPr lang="en-US" b="1" dirty="0"/>
              <a:t>Database Management </a:t>
            </a:r>
            <a:r>
              <a:rPr lang="en-US" b="1" dirty="0" smtClean="0"/>
              <a:t>System</a:t>
            </a:r>
            <a:br>
              <a:rPr lang="en-US" b="1" dirty="0" smtClean="0"/>
            </a:br>
            <a:r>
              <a:rPr lang="en-US" sz="3100" dirty="0" smtClean="0"/>
              <a:t/>
            </a:r>
            <a:br>
              <a:rPr lang="en-US" sz="3100" dirty="0" smtClean="0"/>
            </a:br>
            <a:r>
              <a:rPr lang="en-US" b="1" dirty="0" smtClean="0"/>
              <a:t>CSC-220</a:t>
            </a:r>
            <a:endParaRPr lang="en-US" b="1" dirty="0"/>
          </a:p>
        </p:txBody>
      </p:sp>
    </p:spTree>
    <p:extLst>
      <p:ext uri="{BB962C8B-B14F-4D97-AF65-F5344CB8AC3E}">
        <p14:creationId xmlns:p14="http://schemas.microsoft.com/office/powerpoint/2010/main" val="1715249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pc="9" dirty="0" smtClean="0">
                <a:solidFill>
                  <a:srgbClr val="1F5FA0"/>
                </a:solidFill>
                <a:latin typeface="Times New Roman"/>
                <a:cs typeface="Times New Roman"/>
              </a:rPr>
              <a:t>Database</a:t>
            </a:r>
            <a:r>
              <a:rPr lang="en-US" spc="-53" dirty="0" smtClean="0">
                <a:solidFill>
                  <a:srgbClr val="1F5FA0"/>
                </a:solidFill>
                <a:latin typeface="Times New Roman"/>
                <a:cs typeface="Times New Roman"/>
              </a:rPr>
              <a:t> </a:t>
            </a:r>
            <a:r>
              <a:rPr lang="en-US" spc="9" dirty="0" smtClean="0">
                <a:solidFill>
                  <a:srgbClr val="1F5FA0"/>
                </a:solidFill>
                <a:latin typeface="Times New Roman"/>
                <a:cs typeface="Times New Roman"/>
              </a:rPr>
              <a:t>Systems</a:t>
            </a:r>
            <a:endParaRPr lang="en-US" dirty="0"/>
          </a:p>
        </p:txBody>
      </p:sp>
      <p:sp>
        <p:nvSpPr>
          <p:cNvPr id="3" name="Subtitle 2"/>
          <p:cNvSpPr>
            <a:spLocks noGrp="1"/>
          </p:cNvSpPr>
          <p:nvPr>
            <p:ph type="subTitle" idx="1"/>
          </p:nvPr>
        </p:nvSpPr>
        <p:spPr/>
        <p:txBody>
          <a:bodyPr/>
          <a:lstStyle/>
          <a:p>
            <a:r>
              <a:rPr lang="en-US" dirty="0" smtClean="0"/>
              <a:t>Session 1</a:t>
            </a:r>
            <a:endParaRPr lang="en-US" dirty="0"/>
          </a:p>
        </p:txBody>
      </p:sp>
    </p:spTree>
    <p:extLst>
      <p:ext uri="{BB962C8B-B14F-4D97-AF65-F5344CB8AC3E}">
        <p14:creationId xmlns:p14="http://schemas.microsoft.com/office/powerpoint/2010/main" val="3605817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83977"/>
            <a:ext cx="10515600" cy="687858"/>
          </a:xfrm>
          <a:prstGeom prst="rect">
            <a:avLst/>
          </a:prstGeom>
        </p:spPr>
        <p:txBody>
          <a:bodyPr vert="horz" wrap="square" lIns="0" tIns="10646" rIns="0" bIns="0" rtlCol="0" anchor="ctr">
            <a:spAutoFit/>
          </a:bodyPr>
          <a:lstStyle/>
          <a:p>
            <a:pPr marL="11206">
              <a:lnSpc>
                <a:spcPct val="100000"/>
              </a:lnSpc>
              <a:spcBef>
                <a:spcPts val="84"/>
              </a:spcBef>
            </a:pPr>
            <a:r>
              <a:rPr lang="en-US" spc="-4" dirty="0" smtClean="0"/>
              <a:t>Session </a:t>
            </a:r>
            <a:r>
              <a:rPr spc="-4" dirty="0" smtClean="0"/>
              <a:t>Objectives</a:t>
            </a:r>
            <a:endParaRPr spc="-4" dirty="0"/>
          </a:p>
        </p:txBody>
      </p:sp>
      <p:sp>
        <p:nvSpPr>
          <p:cNvPr id="8" name="Content Placeholder 7"/>
          <p:cNvSpPr>
            <a:spLocks noGrp="1"/>
          </p:cNvSpPr>
          <p:nvPr>
            <p:ph idx="1"/>
          </p:nvPr>
        </p:nvSpPr>
        <p:spPr/>
        <p:txBody>
          <a:bodyPr/>
          <a:lstStyle/>
          <a:p>
            <a:pPr marL="221888" indent="-211242">
              <a:spcBef>
                <a:spcPts val="940"/>
              </a:spcBef>
              <a:buClr>
                <a:srgbClr val="0070C0"/>
              </a:buClr>
              <a:buFont typeface="Wingdings"/>
              <a:buChar char=""/>
              <a:tabLst>
                <a:tab pos="222449" algn="l"/>
              </a:tabLst>
            </a:pPr>
            <a:r>
              <a:rPr lang="en-US" sz="2471" spc="-4" dirty="0" smtClean="0">
                <a:solidFill>
                  <a:srgbClr val="002060"/>
                </a:solidFill>
                <a:latin typeface="Times New Roman"/>
                <a:cs typeface="Times New Roman"/>
              </a:rPr>
              <a:t>In this </a:t>
            </a:r>
            <a:r>
              <a:rPr lang="en-US" sz="2471" spc="-13" dirty="0" smtClean="0">
                <a:solidFill>
                  <a:srgbClr val="002060"/>
                </a:solidFill>
                <a:latin typeface="Times New Roman"/>
                <a:cs typeface="Times New Roman"/>
              </a:rPr>
              <a:t>session, </a:t>
            </a:r>
            <a:r>
              <a:rPr lang="en-US" sz="2471" spc="-4" dirty="0" smtClean="0">
                <a:solidFill>
                  <a:srgbClr val="002060"/>
                </a:solidFill>
                <a:latin typeface="Times New Roman"/>
                <a:cs typeface="Times New Roman"/>
              </a:rPr>
              <a:t>you </a:t>
            </a:r>
            <a:r>
              <a:rPr lang="en-US" sz="2471" spc="-9" dirty="0" smtClean="0">
                <a:solidFill>
                  <a:srgbClr val="002060"/>
                </a:solidFill>
                <a:latin typeface="Times New Roman"/>
                <a:cs typeface="Times New Roman"/>
              </a:rPr>
              <a:t>will</a:t>
            </a:r>
            <a:r>
              <a:rPr lang="en-US" sz="2471" spc="-13"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learn:</a:t>
            </a:r>
            <a:endParaRPr lang="en-US" sz="2471" dirty="0" smtClean="0">
              <a:latin typeface="Times New Roman"/>
              <a:cs typeface="Times New Roman"/>
            </a:endParaRPr>
          </a:p>
          <a:p>
            <a:pPr marL="462828" lvl="1" indent="-203397">
              <a:spcBef>
                <a:spcPts val="803"/>
              </a:spcBef>
              <a:buClr>
                <a:srgbClr val="0070C0"/>
              </a:buClr>
              <a:buFont typeface="Wingdings"/>
              <a:buChar char=""/>
              <a:tabLst>
                <a:tab pos="463388" algn="l"/>
              </a:tabLst>
            </a:pPr>
            <a:r>
              <a:rPr lang="en-US" sz="2294" spc="4" dirty="0" smtClean="0">
                <a:solidFill>
                  <a:srgbClr val="002060"/>
                </a:solidFill>
                <a:latin typeface="Times New Roman"/>
                <a:cs typeface="Times New Roman"/>
              </a:rPr>
              <a:t>The </a:t>
            </a:r>
            <a:r>
              <a:rPr lang="en-US" sz="2294" spc="-9" dirty="0" smtClean="0">
                <a:solidFill>
                  <a:srgbClr val="002060"/>
                </a:solidFill>
                <a:latin typeface="Times New Roman"/>
                <a:cs typeface="Times New Roman"/>
              </a:rPr>
              <a:t>difference </a:t>
            </a:r>
            <a:r>
              <a:rPr lang="en-US" sz="2294" dirty="0" smtClean="0">
                <a:solidFill>
                  <a:srgbClr val="002060"/>
                </a:solidFill>
                <a:latin typeface="Times New Roman"/>
                <a:cs typeface="Times New Roman"/>
              </a:rPr>
              <a:t>between data </a:t>
            </a:r>
            <a:r>
              <a:rPr lang="en-US" sz="2294" spc="-4" dirty="0" smtClean="0">
                <a:solidFill>
                  <a:srgbClr val="002060"/>
                </a:solidFill>
                <a:latin typeface="Times New Roman"/>
                <a:cs typeface="Times New Roman"/>
              </a:rPr>
              <a:t>and</a:t>
            </a:r>
            <a:r>
              <a:rPr lang="en-US" sz="2294" spc="-84"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information</a:t>
            </a:r>
            <a:endParaRPr lang="en-US" sz="2294" dirty="0" smtClean="0">
              <a:latin typeface="Times New Roman"/>
              <a:cs typeface="Times New Roman"/>
            </a:endParaRPr>
          </a:p>
          <a:p>
            <a:pPr marL="462828" marR="4483" lvl="1" indent="-203397">
              <a:spcBef>
                <a:spcPts val="794"/>
              </a:spcBef>
              <a:buClr>
                <a:srgbClr val="0070C0"/>
              </a:buClr>
              <a:buFont typeface="Wingdings"/>
              <a:buChar char=""/>
              <a:tabLst>
                <a:tab pos="463388" algn="l"/>
              </a:tabLst>
            </a:pPr>
            <a:r>
              <a:rPr lang="en-US" sz="2294" dirty="0" smtClean="0">
                <a:solidFill>
                  <a:srgbClr val="002060"/>
                </a:solidFill>
                <a:latin typeface="Times New Roman"/>
                <a:cs typeface="Times New Roman"/>
              </a:rPr>
              <a:t>What a </a:t>
            </a:r>
            <a:r>
              <a:rPr lang="en-US" sz="2294" spc="-4" dirty="0" smtClean="0">
                <a:solidFill>
                  <a:srgbClr val="002060"/>
                </a:solidFill>
                <a:latin typeface="Times New Roman"/>
                <a:cs typeface="Times New Roman"/>
              </a:rPr>
              <a:t>database is, </a:t>
            </a:r>
            <a:r>
              <a:rPr lang="en-US" sz="2294" dirty="0" smtClean="0">
                <a:solidFill>
                  <a:srgbClr val="002060"/>
                </a:solidFill>
                <a:latin typeface="Times New Roman"/>
                <a:cs typeface="Times New Roman"/>
              </a:rPr>
              <a:t>the various types of </a:t>
            </a:r>
            <a:r>
              <a:rPr lang="en-US" sz="2294" spc="-4" dirty="0" smtClean="0">
                <a:solidFill>
                  <a:srgbClr val="002060"/>
                </a:solidFill>
                <a:latin typeface="Times New Roman"/>
                <a:cs typeface="Times New Roman"/>
              </a:rPr>
              <a:t>databases,</a:t>
            </a:r>
            <a:r>
              <a:rPr lang="en-US" sz="2294" spc="-71"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and  </a:t>
            </a:r>
            <a:r>
              <a:rPr lang="en-US" sz="2294" dirty="0" smtClean="0">
                <a:solidFill>
                  <a:srgbClr val="002060"/>
                </a:solidFill>
                <a:latin typeface="Times New Roman"/>
                <a:cs typeface="Times New Roman"/>
              </a:rPr>
              <a:t>why they </a:t>
            </a:r>
            <a:r>
              <a:rPr lang="en-US" sz="2294" spc="-4" dirty="0" smtClean="0">
                <a:solidFill>
                  <a:srgbClr val="002060"/>
                </a:solidFill>
                <a:latin typeface="Times New Roman"/>
                <a:cs typeface="Times New Roman"/>
              </a:rPr>
              <a:t>are </a:t>
            </a:r>
            <a:r>
              <a:rPr lang="en-US" sz="2294" dirty="0" smtClean="0">
                <a:solidFill>
                  <a:srgbClr val="002060"/>
                </a:solidFill>
                <a:latin typeface="Times New Roman"/>
                <a:cs typeface="Times New Roman"/>
              </a:rPr>
              <a:t>valuable </a:t>
            </a:r>
            <a:r>
              <a:rPr lang="en-US" sz="2294" spc="-4" dirty="0" smtClean="0">
                <a:solidFill>
                  <a:srgbClr val="002060"/>
                </a:solidFill>
                <a:latin typeface="Times New Roman"/>
                <a:cs typeface="Times New Roman"/>
              </a:rPr>
              <a:t>assets </a:t>
            </a:r>
            <a:r>
              <a:rPr lang="en-US" sz="2294" dirty="0" smtClean="0">
                <a:solidFill>
                  <a:srgbClr val="002060"/>
                </a:solidFill>
                <a:latin typeface="Times New Roman"/>
                <a:cs typeface="Times New Roman"/>
              </a:rPr>
              <a:t>for </a:t>
            </a:r>
            <a:r>
              <a:rPr lang="en-US" sz="2294" spc="-4" dirty="0" smtClean="0">
                <a:solidFill>
                  <a:srgbClr val="002060"/>
                </a:solidFill>
                <a:latin typeface="Times New Roman"/>
                <a:cs typeface="Times New Roman"/>
              </a:rPr>
              <a:t>decision</a:t>
            </a:r>
            <a:r>
              <a:rPr lang="en-US" sz="2294" spc="-88"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making</a:t>
            </a:r>
            <a:endParaRPr lang="en-US" sz="2294" dirty="0" smtClean="0">
              <a:latin typeface="Times New Roman"/>
              <a:cs typeface="Times New Roman"/>
            </a:endParaRPr>
          </a:p>
          <a:p>
            <a:pPr marL="462828" lvl="1" indent="-203397">
              <a:spcBef>
                <a:spcPts val="794"/>
              </a:spcBef>
              <a:buClr>
                <a:srgbClr val="0070C0"/>
              </a:buClr>
              <a:buFont typeface="Wingdings"/>
              <a:buChar char=""/>
              <a:tabLst>
                <a:tab pos="463388" algn="l"/>
              </a:tabLst>
            </a:pPr>
            <a:r>
              <a:rPr lang="en-US" sz="2294" spc="4" dirty="0" smtClean="0">
                <a:solidFill>
                  <a:srgbClr val="002060"/>
                </a:solidFill>
                <a:latin typeface="Times New Roman"/>
                <a:cs typeface="Times New Roman"/>
              </a:rPr>
              <a:t>The </a:t>
            </a:r>
            <a:r>
              <a:rPr lang="en-US" sz="2294" dirty="0" smtClean="0">
                <a:solidFill>
                  <a:srgbClr val="002060"/>
                </a:solidFill>
                <a:latin typeface="Times New Roman"/>
                <a:cs typeface="Times New Roman"/>
              </a:rPr>
              <a:t>importance of database</a:t>
            </a:r>
            <a:r>
              <a:rPr lang="en-US" sz="2294" spc="-97"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design</a:t>
            </a:r>
            <a:endParaRPr lang="en-US" sz="2294" dirty="0" smtClean="0">
              <a:latin typeface="Times New Roman"/>
              <a:cs typeface="Times New Roman"/>
            </a:endParaRPr>
          </a:p>
          <a:p>
            <a:pPr marL="462828" lvl="1" indent="-203397">
              <a:spcBef>
                <a:spcPts val="794"/>
              </a:spcBef>
              <a:buClr>
                <a:srgbClr val="0070C0"/>
              </a:buClr>
              <a:buFont typeface="Wingdings"/>
              <a:buChar char=""/>
              <a:tabLst>
                <a:tab pos="463388" algn="l"/>
              </a:tabLst>
            </a:pPr>
            <a:r>
              <a:rPr lang="en-US" sz="2294" dirty="0" smtClean="0">
                <a:solidFill>
                  <a:srgbClr val="002060"/>
                </a:solidFill>
                <a:latin typeface="Times New Roman"/>
                <a:cs typeface="Times New Roman"/>
              </a:rPr>
              <a:t>How modern </a:t>
            </a:r>
            <a:r>
              <a:rPr lang="en-US" sz="2294" spc="-4" dirty="0" smtClean="0">
                <a:solidFill>
                  <a:srgbClr val="002060"/>
                </a:solidFill>
                <a:latin typeface="Times New Roman"/>
                <a:cs typeface="Times New Roman"/>
              </a:rPr>
              <a:t>databases </a:t>
            </a:r>
            <a:r>
              <a:rPr lang="en-US" sz="2294" dirty="0" smtClean="0">
                <a:solidFill>
                  <a:srgbClr val="002060"/>
                </a:solidFill>
                <a:latin typeface="Times New Roman"/>
                <a:cs typeface="Times New Roman"/>
              </a:rPr>
              <a:t>evolved </a:t>
            </a:r>
            <a:r>
              <a:rPr lang="en-US" sz="2294" spc="-4" dirty="0" smtClean="0">
                <a:solidFill>
                  <a:srgbClr val="002060"/>
                </a:solidFill>
                <a:latin typeface="Times New Roman"/>
                <a:cs typeface="Times New Roman"/>
              </a:rPr>
              <a:t>from file</a:t>
            </a:r>
            <a:r>
              <a:rPr lang="en-US" sz="2294" spc="-84"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systems</a:t>
            </a:r>
          </a:p>
          <a:p>
            <a:pPr marL="462828" lvl="1" indent="-203397">
              <a:spcBef>
                <a:spcPts val="803"/>
              </a:spcBef>
              <a:buClr>
                <a:srgbClr val="0070C0"/>
              </a:buClr>
              <a:buFont typeface="Wingdings"/>
              <a:buChar char=""/>
              <a:tabLst>
                <a:tab pos="463388" algn="l"/>
              </a:tabLst>
            </a:pPr>
            <a:r>
              <a:rPr lang="en-US" sz="2294" dirty="0" smtClean="0">
                <a:solidFill>
                  <a:srgbClr val="002060"/>
                </a:solidFill>
                <a:latin typeface="Times New Roman"/>
                <a:cs typeface="Times New Roman"/>
              </a:rPr>
              <a:t>About </a:t>
            </a:r>
            <a:r>
              <a:rPr lang="en-US" sz="2294" spc="-4" dirty="0" smtClean="0">
                <a:solidFill>
                  <a:srgbClr val="002060"/>
                </a:solidFill>
                <a:latin typeface="Times New Roman"/>
                <a:cs typeface="Times New Roman"/>
              </a:rPr>
              <a:t>flaws </a:t>
            </a:r>
            <a:r>
              <a:rPr lang="en-US" sz="2294" dirty="0" smtClean="0">
                <a:solidFill>
                  <a:srgbClr val="002060"/>
                </a:solidFill>
                <a:latin typeface="Times New Roman"/>
                <a:cs typeface="Times New Roman"/>
              </a:rPr>
              <a:t>in </a:t>
            </a:r>
            <a:r>
              <a:rPr lang="en-US" sz="2294" spc="-4" dirty="0" smtClean="0">
                <a:solidFill>
                  <a:srgbClr val="002060"/>
                </a:solidFill>
                <a:latin typeface="Times New Roman"/>
                <a:cs typeface="Times New Roman"/>
              </a:rPr>
              <a:t>file system </a:t>
            </a:r>
            <a:r>
              <a:rPr lang="en-US" sz="2294" dirty="0" smtClean="0">
                <a:solidFill>
                  <a:srgbClr val="002060"/>
                </a:solidFill>
                <a:latin typeface="Times New Roman"/>
                <a:cs typeface="Times New Roman"/>
              </a:rPr>
              <a:t>data</a:t>
            </a:r>
            <a:r>
              <a:rPr lang="en-US" sz="2294" spc="-57"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management</a:t>
            </a:r>
            <a:endParaRPr lang="en-US" sz="2294" dirty="0" smtClean="0">
              <a:latin typeface="Times New Roman"/>
              <a:cs typeface="Times New Roman"/>
            </a:endParaRPr>
          </a:p>
          <a:p>
            <a:pPr marL="462828" lvl="1" indent="-203397">
              <a:spcBef>
                <a:spcPts val="794"/>
              </a:spcBef>
              <a:buClr>
                <a:srgbClr val="0070C0"/>
              </a:buClr>
              <a:buFont typeface="Wingdings"/>
              <a:buChar char=""/>
              <a:tabLst>
                <a:tab pos="463388" algn="l"/>
              </a:tabLst>
            </a:pPr>
            <a:r>
              <a:rPr lang="en-US" sz="2294" spc="4" dirty="0" smtClean="0">
                <a:solidFill>
                  <a:srgbClr val="002060"/>
                </a:solidFill>
                <a:latin typeface="Times New Roman"/>
                <a:cs typeface="Times New Roman"/>
              </a:rPr>
              <a:t>The </a:t>
            </a:r>
            <a:r>
              <a:rPr lang="en-US" sz="2294" spc="-4" dirty="0" smtClean="0">
                <a:solidFill>
                  <a:srgbClr val="002060"/>
                </a:solidFill>
                <a:latin typeface="Times New Roman"/>
                <a:cs typeface="Times New Roman"/>
              </a:rPr>
              <a:t>main </a:t>
            </a:r>
            <a:r>
              <a:rPr lang="en-US" sz="2294" dirty="0" smtClean="0">
                <a:solidFill>
                  <a:srgbClr val="002060"/>
                </a:solidFill>
                <a:latin typeface="Times New Roman"/>
                <a:cs typeface="Times New Roman"/>
              </a:rPr>
              <a:t>components of the </a:t>
            </a:r>
            <a:r>
              <a:rPr lang="en-US" sz="2294" spc="-4" dirty="0" smtClean="0">
                <a:solidFill>
                  <a:srgbClr val="002060"/>
                </a:solidFill>
                <a:latin typeface="Times New Roman"/>
                <a:cs typeface="Times New Roman"/>
              </a:rPr>
              <a:t>database</a:t>
            </a:r>
            <a:r>
              <a:rPr lang="en-US" sz="2294" spc="-93"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system</a:t>
            </a:r>
            <a:endParaRPr lang="en-US" sz="2294" dirty="0" smtClean="0">
              <a:latin typeface="Times New Roman"/>
              <a:cs typeface="Times New Roman"/>
            </a:endParaRPr>
          </a:p>
          <a:p>
            <a:pPr marL="462828" marR="4483" lvl="1" indent="-203397">
              <a:spcBef>
                <a:spcPts val="794"/>
              </a:spcBef>
              <a:buClr>
                <a:srgbClr val="0070C0"/>
              </a:buClr>
              <a:buFont typeface="Wingdings"/>
              <a:buChar char=""/>
              <a:tabLst>
                <a:tab pos="463388" algn="l"/>
              </a:tabLst>
            </a:pPr>
            <a:r>
              <a:rPr lang="en-US" sz="2294" spc="4" dirty="0" smtClean="0">
                <a:solidFill>
                  <a:srgbClr val="002060"/>
                </a:solidFill>
                <a:latin typeface="Times New Roman"/>
                <a:cs typeface="Times New Roman"/>
              </a:rPr>
              <a:t>The </a:t>
            </a:r>
            <a:r>
              <a:rPr lang="en-US" sz="2294" spc="-4" dirty="0" smtClean="0">
                <a:solidFill>
                  <a:srgbClr val="002060"/>
                </a:solidFill>
                <a:latin typeface="Times New Roman"/>
                <a:cs typeface="Times New Roman"/>
              </a:rPr>
              <a:t>main </a:t>
            </a:r>
            <a:r>
              <a:rPr lang="en-US" sz="2294" dirty="0" smtClean="0">
                <a:solidFill>
                  <a:srgbClr val="002060"/>
                </a:solidFill>
                <a:latin typeface="Times New Roman"/>
                <a:cs typeface="Times New Roman"/>
              </a:rPr>
              <a:t>functions of a </a:t>
            </a:r>
            <a:r>
              <a:rPr lang="en-US" sz="2294" spc="-4" dirty="0" smtClean="0">
                <a:solidFill>
                  <a:srgbClr val="002060"/>
                </a:solidFill>
                <a:latin typeface="Times New Roman"/>
                <a:cs typeface="Times New Roman"/>
              </a:rPr>
              <a:t>database </a:t>
            </a:r>
            <a:r>
              <a:rPr lang="en-US" sz="2294" dirty="0" smtClean="0">
                <a:solidFill>
                  <a:srgbClr val="002060"/>
                </a:solidFill>
                <a:latin typeface="Times New Roman"/>
                <a:cs typeface="Times New Roman"/>
              </a:rPr>
              <a:t>management</a:t>
            </a:r>
            <a:r>
              <a:rPr lang="en-US" sz="2294" spc="-110"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system  </a:t>
            </a:r>
            <a:r>
              <a:rPr lang="en-US" sz="2294" dirty="0" smtClean="0">
                <a:solidFill>
                  <a:srgbClr val="002060"/>
                </a:solidFill>
                <a:latin typeface="Times New Roman"/>
                <a:cs typeface="Times New Roman"/>
              </a:rPr>
              <a:t>(DBMS)</a:t>
            </a:r>
            <a:endParaRPr lang="en-US" sz="2294" dirty="0" smtClean="0">
              <a:latin typeface="Times New Roman"/>
              <a:cs typeface="Times New Roman"/>
            </a:endParaRPr>
          </a:p>
          <a:p>
            <a:pPr marL="462828" lvl="1" indent="-203397">
              <a:spcBef>
                <a:spcPts val="794"/>
              </a:spcBef>
              <a:buClr>
                <a:srgbClr val="0070C0"/>
              </a:buClr>
              <a:buFont typeface="Wingdings"/>
              <a:buChar char=""/>
              <a:tabLst>
                <a:tab pos="463388" algn="l"/>
              </a:tabLst>
            </a:pPr>
            <a:endParaRPr lang="en-US" sz="2294" dirty="0" smtClean="0">
              <a:latin typeface="Times New Roman"/>
              <a:cs typeface="Times New Roman"/>
            </a:endParaRPr>
          </a:p>
          <a:p>
            <a:endParaRPr lang="en-US" dirty="0"/>
          </a:p>
        </p:txBody>
      </p:sp>
      <p:sp>
        <p:nvSpPr>
          <p:cNvPr id="9" name="Footer Placeholder 8"/>
          <p:cNvSpPr>
            <a:spLocks noGrp="1"/>
          </p:cNvSpPr>
          <p:nvPr>
            <p:ph type="ftr" sz="quarter" idx="11"/>
          </p:nvPr>
        </p:nvSpPr>
        <p:spPr/>
        <p:txBody>
          <a:bodyPr/>
          <a:lstStyle/>
          <a:p>
            <a:r>
              <a:rPr lang="en-US" smtClean="0"/>
              <a:t>DBMS                                                                                                               Spring 2024</a:t>
            </a:r>
            <a:endParaRPr lang="en-US"/>
          </a:p>
        </p:txBody>
      </p:sp>
      <p:sp>
        <p:nvSpPr>
          <p:cNvPr id="10" name="Slide Number Placeholder 9"/>
          <p:cNvSpPr>
            <a:spLocks noGrp="1"/>
          </p:cNvSpPr>
          <p:nvPr>
            <p:ph type="sldNum" sz="quarter" idx="12"/>
          </p:nvPr>
        </p:nvSpPr>
        <p:spPr/>
        <p:txBody>
          <a:bodyPr/>
          <a:lstStyle/>
          <a:p>
            <a:fld id="{67B79760-497F-416A-BC4E-A2C32E39DDB8}" type="slidenum">
              <a:rPr lang="en-US" smtClean="0"/>
              <a:t>11</a:t>
            </a:fld>
            <a:endParaRPr lang="en-US" dirty="0"/>
          </a:p>
        </p:txBody>
      </p:sp>
    </p:spTree>
    <p:extLst>
      <p:ext uri="{BB962C8B-B14F-4D97-AF65-F5344CB8AC3E}">
        <p14:creationId xmlns:p14="http://schemas.microsoft.com/office/powerpoint/2010/main" val="3910631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83977"/>
            <a:ext cx="10515600" cy="687858"/>
          </a:xfrm>
          <a:prstGeom prst="rect">
            <a:avLst/>
          </a:prstGeom>
        </p:spPr>
        <p:txBody>
          <a:bodyPr vert="horz" wrap="square" lIns="0" tIns="10646" rIns="0" bIns="0" rtlCol="0" anchor="ctr">
            <a:spAutoFit/>
          </a:bodyPr>
          <a:lstStyle/>
          <a:p>
            <a:pPr marL="11206">
              <a:lnSpc>
                <a:spcPct val="100000"/>
              </a:lnSpc>
              <a:spcBef>
                <a:spcPts val="84"/>
              </a:spcBef>
            </a:pPr>
            <a:r>
              <a:rPr spc="-9" dirty="0"/>
              <a:t>Data </a:t>
            </a:r>
            <a:r>
              <a:rPr dirty="0"/>
              <a:t>versus</a:t>
            </a:r>
            <a:r>
              <a:rPr spc="-57" dirty="0"/>
              <a:t> </a:t>
            </a:r>
            <a:r>
              <a:rPr dirty="0"/>
              <a:t>Information</a:t>
            </a:r>
          </a:p>
        </p:txBody>
      </p:sp>
      <p:sp>
        <p:nvSpPr>
          <p:cNvPr id="4" name="object 4"/>
          <p:cNvSpPr/>
          <p:nvPr/>
        </p:nvSpPr>
        <p:spPr>
          <a:xfrm>
            <a:off x="2601109" y="1883932"/>
            <a:ext cx="3328147" cy="375173"/>
          </a:xfrm>
          <a:prstGeom prst="rect">
            <a:avLst/>
          </a:prstGeom>
          <a:blipFill>
            <a:blip r:embed="rId2" cstate="print"/>
            <a:stretch>
              <a:fillRect/>
            </a:stretch>
          </a:blipFill>
        </p:spPr>
        <p:txBody>
          <a:bodyPr wrap="square" lIns="0" tIns="0" rIns="0" bIns="0" rtlCol="0"/>
          <a:lstStyle/>
          <a:p>
            <a:endParaRPr sz="1400"/>
          </a:p>
        </p:txBody>
      </p:sp>
      <p:sp>
        <p:nvSpPr>
          <p:cNvPr id="5" name="object 5"/>
          <p:cNvSpPr/>
          <p:nvPr/>
        </p:nvSpPr>
        <p:spPr>
          <a:xfrm>
            <a:off x="2594385" y="1877209"/>
            <a:ext cx="3340474" cy="388844"/>
          </a:xfrm>
          <a:custGeom>
            <a:avLst/>
            <a:gdLst/>
            <a:ahLst/>
            <a:cxnLst/>
            <a:rect l="l" t="t" r="r" b="b"/>
            <a:pathLst>
              <a:path w="3785870" h="440689">
                <a:moveTo>
                  <a:pt x="3782568" y="0"/>
                </a:moveTo>
                <a:lnTo>
                  <a:pt x="3048" y="0"/>
                </a:lnTo>
                <a:lnTo>
                  <a:pt x="0" y="3048"/>
                </a:lnTo>
                <a:lnTo>
                  <a:pt x="0" y="437388"/>
                </a:lnTo>
                <a:lnTo>
                  <a:pt x="3048" y="440436"/>
                </a:lnTo>
                <a:lnTo>
                  <a:pt x="3782568" y="440436"/>
                </a:lnTo>
                <a:lnTo>
                  <a:pt x="3785616" y="437388"/>
                </a:lnTo>
                <a:lnTo>
                  <a:pt x="3785616" y="432816"/>
                </a:lnTo>
                <a:lnTo>
                  <a:pt x="13715" y="432816"/>
                </a:lnTo>
                <a:lnTo>
                  <a:pt x="6096" y="426720"/>
                </a:lnTo>
                <a:lnTo>
                  <a:pt x="13715" y="426720"/>
                </a:lnTo>
                <a:lnTo>
                  <a:pt x="13715" y="13716"/>
                </a:lnTo>
                <a:lnTo>
                  <a:pt x="6096" y="13716"/>
                </a:lnTo>
                <a:lnTo>
                  <a:pt x="13715" y="6096"/>
                </a:lnTo>
                <a:lnTo>
                  <a:pt x="3785616" y="6096"/>
                </a:lnTo>
                <a:lnTo>
                  <a:pt x="3785616" y="3048"/>
                </a:lnTo>
                <a:lnTo>
                  <a:pt x="3782568" y="0"/>
                </a:lnTo>
                <a:close/>
              </a:path>
              <a:path w="3785870" h="440689">
                <a:moveTo>
                  <a:pt x="13715" y="426720"/>
                </a:moveTo>
                <a:lnTo>
                  <a:pt x="6096" y="426720"/>
                </a:lnTo>
                <a:lnTo>
                  <a:pt x="13715" y="432816"/>
                </a:lnTo>
                <a:lnTo>
                  <a:pt x="13715" y="426720"/>
                </a:lnTo>
                <a:close/>
              </a:path>
              <a:path w="3785870" h="440689">
                <a:moveTo>
                  <a:pt x="3773424" y="426720"/>
                </a:moveTo>
                <a:lnTo>
                  <a:pt x="13715" y="426720"/>
                </a:lnTo>
                <a:lnTo>
                  <a:pt x="13715" y="432816"/>
                </a:lnTo>
                <a:lnTo>
                  <a:pt x="3773424" y="432816"/>
                </a:lnTo>
                <a:lnTo>
                  <a:pt x="3773424" y="426720"/>
                </a:lnTo>
                <a:close/>
              </a:path>
              <a:path w="3785870" h="440689">
                <a:moveTo>
                  <a:pt x="3773424" y="6096"/>
                </a:moveTo>
                <a:lnTo>
                  <a:pt x="3773424" y="432816"/>
                </a:lnTo>
                <a:lnTo>
                  <a:pt x="3779520" y="426720"/>
                </a:lnTo>
                <a:lnTo>
                  <a:pt x="3785616" y="426720"/>
                </a:lnTo>
                <a:lnTo>
                  <a:pt x="3785616" y="13716"/>
                </a:lnTo>
                <a:lnTo>
                  <a:pt x="3779520" y="13716"/>
                </a:lnTo>
                <a:lnTo>
                  <a:pt x="3773424" y="6096"/>
                </a:lnTo>
                <a:close/>
              </a:path>
              <a:path w="3785870" h="440689">
                <a:moveTo>
                  <a:pt x="3785616" y="426720"/>
                </a:moveTo>
                <a:lnTo>
                  <a:pt x="3779520" y="426720"/>
                </a:lnTo>
                <a:lnTo>
                  <a:pt x="3773424" y="432816"/>
                </a:lnTo>
                <a:lnTo>
                  <a:pt x="3785616" y="432816"/>
                </a:lnTo>
                <a:lnTo>
                  <a:pt x="3785616" y="426720"/>
                </a:lnTo>
                <a:close/>
              </a:path>
              <a:path w="3785870" h="440689">
                <a:moveTo>
                  <a:pt x="13715" y="6096"/>
                </a:moveTo>
                <a:lnTo>
                  <a:pt x="6096" y="13716"/>
                </a:lnTo>
                <a:lnTo>
                  <a:pt x="13715" y="13716"/>
                </a:lnTo>
                <a:lnTo>
                  <a:pt x="13715" y="6096"/>
                </a:lnTo>
                <a:close/>
              </a:path>
              <a:path w="3785870" h="440689">
                <a:moveTo>
                  <a:pt x="3773424" y="6096"/>
                </a:moveTo>
                <a:lnTo>
                  <a:pt x="13715" y="6096"/>
                </a:lnTo>
                <a:lnTo>
                  <a:pt x="13715" y="13716"/>
                </a:lnTo>
                <a:lnTo>
                  <a:pt x="3773424" y="13716"/>
                </a:lnTo>
                <a:lnTo>
                  <a:pt x="3773424" y="6096"/>
                </a:lnTo>
                <a:close/>
              </a:path>
              <a:path w="3785870" h="440689">
                <a:moveTo>
                  <a:pt x="3785616" y="6096"/>
                </a:moveTo>
                <a:lnTo>
                  <a:pt x="3773424" y="6096"/>
                </a:lnTo>
                <a:lnTo>
                  <a:pt x="3779520" y="13716"/>
                </a:lnTo>
                <a:lnTo>
                  <a:pt x="3785616" y="13716"/>
                </a:lnTo>
                <a:lnTo>
                  <a:pt x="3785616" y="6096"/>
                </a:lnTo>
                <a:close/>
              </a:path>
            </a:pathLst>
          </a:custGeom>
          <a:solidFill>
            <a:srgbClr val="629DD1"/>
          </a:solidFill>
        </p:spPr>
        <p:txBody>
          <a:bodyPr wrap="square" lIns="0" tIns="0" rIns="0" bIns="0" rtlCol="0"/>
          <a:lstStyle/>
          <a:p>
            <a:endParaRPr sz="1400"/>
          </a:p>
        </p:txBody>
      </p:sp>
      <p:sp>
        <p:nvSpPr>
          <p:cNvPr id="6" name="object 6"/>
          <p:cNvSpPr/>
          <p:nvPr/>
        </p:nvSpPr>
        <p:spPr>
          <a:xfrm>
            <a:off x="6230471" y="1883932"/>
            <a:ext cx="3328147" cy="375173"/>
          </a:xfrm>
          <a:prstGeom prst="rect">
            <a:avLst/>
          </a:prstGeom>
          <a:blipFill>
            <a:blip r:embed="rId2" cstate="print"/>
            <a:stretch>
              <a:fillRect/>
            </a:stretch>
          </a:blipFill>
        </p:spPr>
        <p:txBody>
          <a:bodyPr wrap="square" lIns="0" tIns="0" rIns="0" bIns="0" rtlCol="0"/>
          <a:lstStyle/>
          <a:p>
            <a:endParaRPr sz="1400"/>
          </a:p>
        </p:txBody>
      </p:sp>
      <p:sp>
        <p:nvSpPr>
          <p:cNvPr id="7" name="object 7"/>
          <p:cNvSpPr/>
          <p:nvPr/>
        </p:nvSpPr>
        <p:spPr>
          <a:xfrm>
            <a:off x="6225091" y="1877209"/>
            <a:ext cx="3340474" cy="388844"/>
          </a:xfrm>
          <a:custGeom>
            <a:avLst/>
            <a:gdLst/>
            <a:ahLst/>
            <a:cxnLst/>
            <a:rect l="l" t="t" r="r" b="b"/>
            <a:pathLst>
              <a:path w="3785870" h="440689">
                <a:moveTo>
                  <a:pt x="3782568" y="0"/>
                </a:moveTo>
                <a:lnTo>
                  <a:pt x="3048" y="0"/>
                </a:lnTo>
                <a:lnTo>
                  <a:pt x="0" y="3048"/>
                </a:lnTo>
                <a:lnTo>
                  <a:pt x="0" y="437388"/>
                </a:lnTo>
                <a:lnTo>
                  <a:pt x="3048" y="440436"/>
                </a:lnTo>
                <a:lnTo>
                  <a:pt x="3782568" y="440436"/>
                </a:lnTo>
                <a:lnTo>
                  <a:pt x="3785616" y="437388"/>
                </a:lnTo>
                <a:lnTo>
                  <a:pt x="3785616" y="432816"/>
                </a:lnTo>
                <a:lnTo>
                  <a:pt x="13716" y="432816"/>
                </a:lnTo>
                <a:lnTo>
                  <a:pt x="6096" y="426720"/>
                </a:lnTo>
                <a:lnTo>
                  <a:pt x="13716" y="426720"/>
                </a:lnTo>
                <a:lnTo>
                  <a:pt x="13716" y="13716"/>
                </a:lnTo>
                <a:lnTo>
                  <a:pt x="6096" y="13716"/>
                </a:lnTo>
                <a:lnTo>
                  <a:pt x="13716" y="6096"/>
                </a:lnTo>
                <a:lnTo>
                  <a:pt x="3785616" y="6096"/>
                </a:lnTo>
                <a:lnTo>
                  <a:pt x="3785616" y="3048"/>
                </a:lnTo>
                <a:lnTo>
                  <a:pt x="3782568" y="0"/>
                </a:lnTo>
                <a:close/>
              </a:path>
              <a:path w="3785870" h="440689">
                <a:moveTo>
                  <a:pt x="13716" y="426720"/>
                </a:moveTo>
                <a:lnTo>
                  <a:pt x="6096" y="426720"/>
                </a:lnTo>
                <a:lnTo>
                  <a:pt x="13716" y="432816"/>
                </a:lnTo>
                <a:lnTo>
                  <a:pt x="13716" y="426720"/>
                </a:lnTo>
                <a:close/>
              </a:path>
              <a:path w="3785870" h="440689">
                <a:moveTo>
                  <a:pt x="3773424" y="426720"/>
                </a:moveTo>
                <a:lnTo>
                  <a:pt x="13716" y="426720"/>
                </a:lnTo>
                <a:lnTo>
                  <a:pt x="13716" y="432816"/>
                </a:lnTo>
                <a:lnTo>
                  <a:pt x="3773424" y="432816"/>
                </a:lnTo>
                <a:lnTo>
                  <a:pt x="3773424" y="426720"/>
                </a:lnTo>
                <a:close/>
              </a:path>
              <a:path w="3785870" h="440689">
                <a:moveTo>
                  <a:pt x="3773424" y="6096"/>
                </a:moveTo>
                <a:lnTo>
                  <a:pt x="3773424" y="432816"/>
                </a:lnTo>
                <a:lnTo>
                  <a:pt x="3779520" y="426720"/>
                </a:lnTo>
                <a:lnTo>
                  <a:pt x="3785616" y="426720"/>
                </a:lnTo>
                <a:lnTo>
                  <a:pt x="3785616" y="13716"/>
                </a:lnTo>
                <a:lnTo>
                  <a:pt x="3779520" y="13716"/>
                </a:lnTo>
                <a:lnTo>
                  <a:pt x="3773424" y="6096"/>
                </a:lnTo>
                <a:close/>
              </a:path>
              <a:path w="3785870" h="440689">
                <a:moveTo>
                  <a:pt x="3785616" y="426720"/>
                </a:moveTo>
                <a:lnTo>
                  <a:pt x="3779520" y="426720"/>
                </a:lnTo>
                <a:lnTo>
                  <a:pt x="3773424" y="432816"/>
                </a:lnTo>
                <a:lnTo>
                  <a:pt x="3785616" y="432816"/>
                </a:lnTo>
                <a:lnTo>
                  <a:pt x="3785616" y="426720"/>
                </a:lnTo>
                <a:close/>
              </a:path>
              <a:path w="3785870" h="440689">
                <a:moveTo>
                  <a:pt x="13716" y="6096"/>
                </a:moveTo>
                <a:lnTo>
                  <a:pt x="6096" y="13716"/>
                </a:lnTo>
                <a:lnTo>
                  <a:pt x="13716" y="13716"/>
                </a:lnTo>
                <a:lnTo>
                  <a:pt x="13716" y="6096"/>
                </a:lnTo>
                <a:close/>
              </a:path>
              <a:path w="3785870" h="440689">
                <a:moveTo>
                  <a:pt x="3773424" y="6096"/>
                </a:moveTo>
                <a:lnTo>
                  <a:pt x="13716" y="6096"/>
                </a:lnTo>
                <a:lnTo>
                  <a:pt x="13716" y="13716"/>
                </a:lnTo>
                <a:lnTo>
                  <a:pt x="3773424" y="13716"/>
                </a:lnTo>
                <a:lnTo>
                  <a:pt x="3773424" y="6096"/>
                </a:lnTo>
                <a:close/>
              </a:path>
              <a:path w="3785870" h="440689">
                <a:moveTo>
                  <a:pt x="3785616" y="6096"/>
                </a:moveTo>
                <a:lnTo>
                  <a:pt x="3773424" y="6096"/>
                </a:lnTo>
                <a:lnTo>
                  <a:pt x="3779520" y="13716"/>
                </a:lnTo>
                <a:lnTo>
                  <a:pt x="3785616" y="13716"/>
                </a:lnTo>
                <a:lnTo>
                  <a:pt x="3785616" y="6096"/>
                </a:lnTo>
                <a:close/>
              </a:path>
            </a:pathLst>
          </a:custGeom>
          <a:solidFill>
            <a:srgbClr val="629DD1"/>
          </a:solidFill>
        </p:spPr>
        <p:txBody>
          <a:bodyPr wrap="square" lIns="0" tIns="0" rIns="0" bIns="0" rtlCol="0"/>
          <a:lstStyle/>
          <a:p>
            <a:endParaRPr sz="1400"/>
          </a:p>
        </p:txBody>
      </p:sp>
      <p:sp>
        <p:nvSpPr>
          <p:cNvPr id="8" name="object 8"/>
          <p:cNvSpPr txBox="1"/>
          <p:nvPr/>
        </p:nvSpPr>
        <p:spPr>
          <a:xfrm>
            <a:off x="4066309" y="1933276"/>
            <a:ext cx="4377018" cy="229587"/>
          </a:xfrm>
          <a:prstGeom prst="rect">
            <a:avLst/>
          </a:prstGeom>
        </p:spPr>
        <p:txBody>
          <a:bodyPr vert="horz" wrap="square" lIns="0" tIns="14007" rIns="0" bIns="0" rtlCol="0">
            <a:spAutoFit/>
          </a:bodyPr>
          <a:lstStyle/>
          <a:p>
            <a:pPr marL="11206">
              <a:spcBef>
                <a:spcPts val="110"/>
              </a:spcBef>
              <a:tabLst>
                <a:tab pos="3327203" algn="l"/>
              </a:tabLst>
            </a:pPr>
            <a:r>
              <a:rPr sz="1400" b="1" spc="4" dirty="0">
                <a:solidFill>
                  <a:srgbClr val="002060"/>
                </a:solidFill>
                <a:latin typeface="Times New Roman"/>
                <a:cs typeface="Times New Roman"/>
              </a:rPr>
              <a:t>Data	Information</a:t>
            </a:r>
            <a:endParaRPr sz="1400">
              <a:latin typeface="Times New Roman"/>
              <a:cs typeface="Times New Roman"/>
            </a:endParaRPr>
          </a:p>
        </p:txBody>
      </p:sp>
      <p:sp>
        <p:nvSpPr>
          <p:cNvPr id="9" name="object 9"/>
          <p:cNvSpPr txBox="1"/>
          <p:nvPr/>
        </p:nvSpPr>
        <p:spPr>
          <a:xfrm>
            <a:off x="2624836" y="2275851"/>
            <a:ext cx="3194797" cy="1180112"/>
          </a:xfrm>
          <a:prstGeom prst="rect">
            <a:avLst/>
          </a:prstGeom>
        </p:spPr>
        <p:txBody>
          <a:bodyPr vert="horz" wrap="square" lIns="0" tIns="112059" rIns="0" bIns="0" rtlCol="0">
            <a:spAutoFit/>
          </a:bodyPr>
          <a:lstStyle/>
          <a:p>
            <a:pPr marL="221888" indent="-211242">
              <a:spcBef>
                <a:spcPts val="882"/>
              </a:spcBef>
              <a:buClr>
                <a:srgbClr val="0070C0"/>
              </a:buClr>
              <a:buFont typeface="Wingdings"/>
              <a:buChar char=""/>
              <a:tabLst>
                <a:tab pos="221888" algn="l"/>
                <a:tab pos="222449" algn="l"/>
              </a:tabLst>
            </a:pPr>
            <a:r>
              <a:rPr sz="1400" spc="-4" dirty="0">
                <a:solidFill>
                  <a:srgbClr val="002060"/>
                </a:solidFill>
                <a:latin typeface="Times New Roman"/>
                <a:cs typeface="Times New Roman"/>
              </a:rPr>
              <a:t>Raw</a:t>
            </a:r>
            <a:r>
              <a:rPr sz="1400" spc="-18" dirty="0">
                <a:solidFill>
                  <a:srgbClr val="002060"/>
                </a:solidFill>
                <a:latin typeface="Times New Roman"/>
                <a:cs typeface="Times New Roman"/>
              </a:rPr>
              <a:t> </a:t>
            </a:r>
            <a:r>
              <a:rPr sz="1400" spc="-4" dirty="0">
                <a:solidFill>
                  <a:srgbClr val="002060"/>
                </a:solidFill>
                <a:latin typeface="Times New Roman"/>
                <a:cs typeface="Times New Roman"/>
              </a:rPr>
              <a:t>facts</a:t>
            </a:r>
            <a:endParaRPr sz="1400" dirty="0">
              <a:latin typeface="Times New Roman"/>
              <a:cs typeface="Times New Roman"/>
            </a:endParaRPr>
          </a:p>
          <a:p>
            <a:pPr marL="462828" marR="4483" lvl="1" indent="-203397">
              <a:spcBef>
                <a:spcPts val="789"/>
              </a:spcBef>
              <a:buClr>
                <a:srgbClr val="0070C0"/>
              </a:buClr>
              <a:buFont typeface="Wingdings"/>
              <a:buChar char=""/>
              <a:tabLst>
                <a:tab pos="462828" algn="l"/>
                <a:tab pos="463388" algn="l"/>
              </a:tabLst>
            </a:pPr>
            <a:r>
              <a:rPr sz="1400" spc="-9" dirty="0">
                <a:solidFill>
                  <a:srgbClr val="002060"/>
                </a:solidFill>
                <a:latin typeface="Times New Roman"/>
                <a:cs typeface="Times New Roman"/>
              </a:rPr>
              <a:t>Have </a:t>
            </a:r>
            <a:r>
              <a:rPr sz="1400" dirty="0">
                <a:solidFill>
                  <a:srgbClr val="002060"/>
                </a:solidFill>
                <a:latin typeface="Times New Roman"/>
                <a:cs typeface="Times New Roman"/>
              </a:rPr>
              <a:t>not </a:t>
            </a:r>
            <a:r>
              <a:rPr sz="1400" spc="-4" dirty="0">
                <a:solidFill>
                  <a:srgbClr val="002060"/>
                </a:solidFill>
                <a:latin typeface="Times New Roman"/>
                <a:cs typeface="Times New Roman"/>
              </a:rPr>
              <a:t>yet been processed to reveal  their meaning to the end</a:t>
            </a:r>
            <a:r>
              <a:rPr sz="1400" spc="71" dirty="0">
                <a:solidFill>
                  <a:srgbClr val="002060"/>
                </a:solidFill>
                <a:latin typeface="Times New Roman"/>
                <a:cs typeface="Times New Roman"/>
              </a:rPr>
              <a:t> </a:t>
            </a:r>
            <a:r>
              <a:rPr sz="1400" spc="-4" dirty="0">
                <a:solidFill>
                  <a:srgbClr val="002060"/>
                </a:solidFill>
                <a:latin typeface="Times New Roman"/>
                <a:cs typeface="Times New Roman"/>
              </a:rPr>
              <a:t>user</a:t>
            </a:r>
            <a:endParaRPr sz="1400" dirty="0">
              <a:latin typeface="Times New Roman"/>
              <a:cs typeface="Times New Roman"/>
            </a:endParaRPr>
          </a:p>
          <a:p>
            <a:pPr marL="462828" lvl="1" indent="-203397">
              <a:spcBef>
                <a:spcPts val="794"/>
              </a:spcBef>
              <a:buClr>
                <a:srgbClr val="0070C0"/>
              </a:buClr>
              <a:buFont typeface="Wingdings"/>
              <a:buChar char=""/>
              <a:tabLst>
                <a:tab pos="462828" algn="l"/>
                <a:tab pos="463388" algn="l"/>
              </a:tabLst>
            </a:pPr>
            <a:r>
              <a:rPr sz="1400" spc="-4" dirty="0">
                <a:latin typeface="Times New Roman"/>
                <a:cs typeface="Times New Roman"/>
              </a:rPr>
              <a:t>e.g. numbers, characters,</a:t>
            </a:r>
            <a:r>
              <a:rPr sz="1400" spc="79" dirty="0">
                <a:latin typeface="Times New Roman"/>
                <a:cs typeface="Times New Roman"/>
              </a:rPr>
              <a:t> </a:t>
            </a:r>
            <a:r>
              <a:rPr sz="1400" spc="-4" dirty="0">
                <a:latin typeface="Times New Roman"/>
                <a:cs typeface="Times New Roman"/>
              </a:rPr>
              <a:t>graphics,</a:t>
            </a:r>
            <a:endParaRPr sz="1400" dirty="0">
              <a:latin typeface="Times New Roman"/>
              <a:cs typeface="Times New Roman"/>
            </a:endParaRPr>
          </a:p>
        </p:txBody>
      </p:sp>
      <p:sp>
        <p:nvSpPr>
          <p:cNvPr id="10" name="object 10"/>
          <p:cNvSpPr txBox="1"/>
          <p:nvPr/>
        </p:nvSpPr>
        <p:spPr>
          <a:xfrm>
            <a:off x="6375234" y="2403904"/>
            <a:ext cx="2810435" cy="1077709"/>
          </a:xfrm>
          <a:prstGeom prst="rect">
            <a:avLst/>
          </a:prstGeom>
        </p:spPr>
        <p:txBody>
          <a:bodyPr vert="horz" wrap="square" lIns="0" tIns="10646" rIns="0" bIns="0" rtlCol="0">
            <a:spAutoFit/>
          </a:bodyPr>
          <a:lstStyle/>
          <a:p>
            <a:pPr marL="221888" marR="23534" indent="-211242">
              <a:spcBef>
                <a:spcPts val="84"/>
              </a:spcBef>
              <a:buClr>
                <a:srgbClr val="0070C0"/>
              </a:buClr>
              <a:buFont typeface="Wingdings"/>
              <a:buChar char=""/>
              <a:tabLst>
                <a:tab pos="221888" algn="l"/>
                <a:tab pos="222449" algn="l"/>
              </a:tabLst>
            </a:pPr>
            <a:r>
              <a:rPr sz="1400" spc="-4" dirty="0">
                <a:solidFill>
                  <a:srgbClr val="002060"/>
                </a:solidFill>
                <a:latin typeface="Times New Roman"/>
                <a:cs typeface="Times New Roman"/>
              </a:rPr>
              <a:t>Produced </a:t>
            </a:r>
            <a:r>
              <a:rPr sz="1400" dirty="0">
                <a:solidFill>
                  <a:srgbClr val="002060"/>
                </a:solidFill>
                <a:latin typeface="Times New Roman"/>
                <a:cs typeface="Times New Roman"/>
              </a:rPr>
              <a:t>by </a:t>
            </a:r>
            <a:r>
              <a:rPr sz="1400" spc="-4" dirty="0">
                <a:solidFill>
                  <a:srgbClr val="002060"/>
                </a:solidFill>
                <a:latin typeface="Times New Roman"/>
                <a:cs typeface="Times New Roman"/>
              </a:rPr>
              <a:t>processing raw data to  reveal its</a:t>
            </a:r>
            <a:r>
              <a:rPr sz="1400" spc="22" dirty="0">
                <a:solidFill>
                  <a:srgbClr val="002060"/>
                </a:solidFill>
                <a:latin typeface="Times New Roman"/>
                <a:cs typeface="Times New Roman"/>
              </a:rPr>
              <a:t> </a:t>
            </a:r>
            <a:r>
              <a:rPr sz="1400" spc="-4" dirty="0">
                <a:solidFill>
                  <a:srgbClr val="002060"/>
                </a:solidFill>
                <a:latin typeface="Times New Roman"/>
                <a:cs typeface="Times New Roman"/>
              </a:rPr>
              <a:t>meaning</a:t>
            </a:r>
            <a:endParaRPr sz="1400" dirty="0">
              <a:latin typeface="Times New Roman"/>
              <a:cs typeface="Times New Roman"/>
            </a:endParaRPr>
          </a:p>
          <a:p>
            <a:pPr marL="221888" indent="-211242">
              <a:spcBef>
                <a:spcPts val="794"/>
              </a:spcBef>
              <a:buClr>
                <a:srgbClr val="0070C0"/>
              </a:buClr>
              <a:buFont typeface="Wingdings"/>
              <a:buChar char=""/>
              <a:tabLst>
                <a:tab pos="221888" algn="l"/>
                <a:tab pos="222449" algn="l"/>
              </a:tabLst>
            </a:pPr>
            <a:r>
              <a:rPr sz="1400" spc="-4" dirty="0">
                <a:solidFill>
                  <a:srgbClr val="002060"/>
                </a:solidFill>
                <a:latin typeface="Times New Roman"/>
                <a:cs typeface="Times New Roman"/>
              </a:rPr>
              <a:t>Requires</a:t>
            </a:r>
            <a:r>
              <a:rPr sz="1400" spc="-9" dirty="0">
                <a:solidFill>
                  <a:srgbClr val="002060"/>
                </a:solidFill>
                <a:latin typeface="Times New Roman"/>
                <a:cs typeface="Times New Roman"/>
              </a:rPr>
              <a:t> </a:t>
            </a:r>
            <a:r>
              <a:rPr sz="1400" spc="-4" dirty="0">
                <a:solidFill>
                  <a:srgbClr val="002060"/>
                </a:solidFill>
                <a:latin typeface="Times New Roman"/>
                <a:cs typeface="Times New Roman"/>
              </a:rPr>
              <a:t>context</a:t>
            </a:r>
            <a:endParaRPr sz="1400" dirty="0">
              <a:latin typeface="Times New Roman"/>
              <a:cs typeface="Times New Roman"/>
            </a:endParaRPr>
          </a:p>
          <a:p>
            <a:pPr marL="221888" indent="-211242">
              <a:spcBef>
                <a:spcPts val="794"/>
              </a:spcBef>
              <a:buClr>
                <a:srgbClr val="0070C0"/>
              </a:buClr>
              <a:buFont typeface="Wingdings"/>
              <a:buChar char=""/>
              <a:tabLst>
                <a:tab pos="221888" algn="l"/>
                <a:tab pos="222449" algn="l"/>
              </a:tabLst>
            </a:pPr>
            <a:r>
              <a:rPr sz="1400" spc="-4" dirty="0">
                <a:latin typeface="Times New Roman"/>
                <a:cs typeface="Times New Roman"/>
              </a:rPr>
              <a:t>e.g. </a:t>
            </a:r>
            <a:r>
              <a:rPr sz="1400" spc="-22" dirty="0">
                <a:latin typeface="Times New Roman"/>
                <a:cs typeface="Times New Roman"/>
              </a:rPr>
              <a:t>Total </a:t>
            </a:r>
            <a:r>
              <a:rPr sz="1400" spc="-9" dirty="0">
                <a:latin typeface="Times New Roman"/>
                <a:cs typeface="Times New Roman"/>
              </a:rPr>
              <a:t>sale </a:t>
            </a:r>
            <a:r>
              <a:rPr sz="1400" dirty="0">
                <a:latin typeface="Times New Roman"/>
                <a:cs typeface="Times New Roman"/>
              </a:rPr>
              <a:t>for </a:t>
            </a:r>
            <a:r>
              <a:rPr sz="1400" spc="-9" dirty="0">
                <a:latin typeface="Times New Roman"/>
                <a:cs typeface="Times New Roman"/>
              </a:rPr>
              <a:t>month </a:t>
            </a:r>
            <a:r>
              <a:rPr sz="1400" spc="-4" dirty="0">
                <a:latin typeface="Times New Roman"/>
                <a:cs typeface="Times New Roman"/>
              </a:rPr>
              <a:t>June,</a:t>
            </a:r>
            <a:r>
              <a:rPr sz="1400" spc="22" dirty="0">
                <a:latin typeface="Times New Roman"/>
                <a:cs typeface="Times New Roman"/>
              </a:rPr>
              <a:t> </a:t>
            </a:r>
            <a:r>
              <a:rPr sz="1400" spc="-22" dirty="0">
                <a:latin typeface="Times New Roman"/>
                <a:cs typeface="Times New Roman"/>
              </a:rPr>
              <a:t>Total</a:t>
            </a:r>
            <a:endParaRPr sz="1400" dirty="0">
              <a:latin typeface="Times New Roman"/>
              <a:cs typeface="Times New Roman"/>
            </a:endParaRPr>
          </a:p>
        </p:txBody>
      </p:sp>
      <p:sp>
        <p:nvSpPr>
          <p:cNvPr id="11" name="object 11"/>
          <p:cNvSpPr/>
          <p:nvPr/>
        </p:nvSpPr>
        <p:spPr>
          <a:xfrm>
            <a:off x="2061883" y="3429000"/>
            <a:ext cx="8068235" cy="2823882"/>
          </a:xfrm>
          <a:custGeom>
            <a:avLst/>
            <a:gdLst/>
            <a:ahLst/>
            <a:cxnLst/>
            <a:rect l="l" t="t" r="r" b="b"/>
            <a:pathLst>
              <a:path w="9144000" h="3200400">
                <a:moveTo>
                  <a:pt x="9144000" y="0"/>
                </a:moveTo>
                <a:lnTo>
                  <a:pt x="0" y="0"/>
                </a:lnTo>
                <a:lnTo>
                  <a:pt x="0" y="3200400"/>
                </a:lnTo>
                <a:lnTo>
                  <a:pt x="9144000" y="3200400"/>
                </a:lnTo>
                <a:lnTo>
                  <a:pt x="9144000" y="0"/>
                </a:lnTo>
                <a:close/>
              </a:path>
            </a:pathLst>
          </a:custGeom>
          <a:solidFill>
            <a:srgbClr val="FFFFFF"/>
          </a:solidFill>
        </p:spPr>
        <p:txBody>
          <a:bodyPr wrap="square" lIns="0" tIns="0" rIns="0" bIns="0" rtlCol="0"/>
          <a:lstStyle/>
          <a:p>
            <a:endParaRPr sz="1400"/>
          </a:p>
        </p:txBody>
      </p:sp>
      <p:sp>
        <p:nvSpPr>
          <p:cNvPr id="13" name="object 13"/>
          <p:cNvSpPr txBox="1"/>
          <p:nvPr/>
        </p:nvSpPr>
        <p:spPr>
          <a:xfrm>
            <a:off x="3506054" y="5838391"/>
            <a:ext cx="206749" cy="197490"/>
          </a:xfrm>
          <a:prstGeom prst="rect">
            <a:avLst/>
          </a:prstGeom>
        </p:spPr>
        <p:txBody>
          <a:bodyPr vert="horz" wrap="square" lIns="0" tIns="0" rIns="0" bIns="0" rtlCol="0">
            <a:spAutoFit/>
          </a:bodyPr>
          <a:lstStyle/>
          <a:p>
            <a:pPr marL="36421">
              <a:lnSpc>
                <a:spcPts val="675"/>
              </a:lnSpc>
            </a:pPr>
            <a:r>
              <a:rPr sz="700" dirty="0">
                <a:solidFill>
                  <a:srgbClr val="A6A6A6"/>
                </a:solidFill>
                <a:latin typeface="Calibri"/>
                <a:cs typeface="Calibri"/>
              </a:rPr>
              <a:t>®.</a:t>
            </a:r>
            <a:r>
              <a:rPr sz="700" spc="-79" dirty="0">
                <a:solidFill>
                  <a:srgbClr val="A6A6A6"/>
                </a:solidFill>
                <a:latin typeface="Calibri"/>
                <a:cs typeface="Calibri"/>
              </a:rPr>
              <a:t> </a:t>
            </a:r>
            <a:r>
              <a:rPr sz="700" dirty="0">
                <a:solidFill>
                  <a:srgbClr val="A6A6A6"/>
                </a:solidFill>
                <a:latin typeface="Calibri"/>
                <a:cs typeface="Calibri"/>
              </a:rPr>
              <a:t>M</a:t>
            </a:r>
            <a:endParaRPr sz="700">
              <a:latin typeface="Calibri"/>
              <a:cs typeface="Calibri"/>
            </a:endParaRPr>
          </a:p>
          <a:p>
            <a:pPr>
              <a:lnSpc>
                <a:spcPct val="100000"/>
              </a:lnSpc>
            </a:pPr>
            <a:r>
              <a:rPr sz="700" dirty="0">
                <a:solidFill>
                  <a:srgbClr val="A6A6A6"/>
                </a:solidFill>
                <a:latin typeface="Calibri"/>
                <a:cs typeface="Calibri"/>
              </a:rPr>
              <a:t>c</a:t>
            </a:r>
            <a:r>
              <a:rPr sz="700" spc="-9" dirty="0">
                <a:solidFill>
                  <a:srgbClr val="A6A6A6"/>
                </a:solidFill>
                <a:latin typeface="Calibri"/>
                <a:cs typeface="Calibri"/>
              </a:rPr>
              <a:t>e</a:t>
            </a:r>
            <a:r>
              <a:rPr sz="700" dirty="0">
                <a:solidFill>
                  <a:srgbClr val="A6A6A6"/>
                </a:solidFill>
                <a:latin typeface="Calibri"/>
                <a:cs typeface="Calibri"/>
              </a:rPr>
              <a:t>r</a:t>
            </a:r>
            <a:r>
              <a:rPr sz="700" spc="-9" dirty="0">
                <a:solidFill>
                  <a:srgbClr val="A6A6A6"/>
                </a:solidFill>
                <a:latin typeface="Calibri"/>
                <a:cs typeface="Calibri"/>
              </a:rPr>
              <a:t>t</a:t>
            </a:r>
            <a:r>
              <a:rPr sz="700" dirty="0">
                <a:solidFill>
                  <a:srgbClr val="A6A6A6"/>
                </a:solidFill>
                <a:latin typeface="Calibri"/>
                <a:cs typeface="Calibri"/>
              </a:rPr>
              <a:t>ai</a:t>
            </a:r>
            <a:endParaRPr sz="700">
              <a:latin typeface="Calibri"/>
              <a:cs typeface="Calibri"/>
            </a:endParaRPr>
          </a:p>
        </p:txBody>
      </p:sp>
      <p:sp>
        <p:nvSpPr>
          <p:cNvPr id="14" name="object 14"/>
          <p:cNvSpPr txBox="1"/>
          <p:nvPr/>
        </p:nvSpPr>
        <p:spPr>
          <a:xfrm>
            <a:off x="3779303" y="5838391"/>
            <a:ext cx="386603" cy="197490"/>
          </a:xfrm>
          <a:prstGeom prst="rect">
            <a:avLst/>
          </a:prstGeom>
        </p:spPr>
        <p:txBody>
          <a:bodyPr vert="horz" wrap="square" lIns="0" tIns="0" rIns="0" bIns="0" rtlCol="0">
            <a:spAutoFit/>
          </a:bodyPr>
          <a:lstStyle/>
          <a:p>
            <a:pPr marL="33059">
              <a:lnSpc>
                <a:spcPts val="675"/>
              </a:lnSpc>
            </a:pPr>
            <a:r>
              <a:rPr sz="700" spc="-4" dirty="0">
                <a:solidFill>
                  <a:srgbClr val="A6A6A6"/>
                </a:solidFill>
                <a:latin typeface="Calibri"/>
                <a:cs typeface="Calibri"/>
              </a:rPr>
              <a:t>not be</a:t>
            </a:r>
            <a:r>
              <a:rPr sz="700" spc="-49" dirty="0">
                <a:solidFill>
                  <a:srgbClr val="A6A6A6"/>
                </a:solidFill>
                <a:latin typeface="Calibri"/>
                <a:cs typeface="Calibri"/>
              </a:rPr>
              <a:t> </a:t>
            </a:r>
            <a:r>
              <a:rPr sz="700" spc="-4" dirty="0">
                <a:solidFill>
                  <a:srgbClr val="A6A6A6"/>
                </a:solidFill>
                <a:latin typeface="Calibri"/>
                <a:cs typeface="Calibri"/>
              </a:rPr>
              <a:t>sc</a:t>
            </a:r>
            <a:endParaRPr sz="700">
              <a:latin typeface="Calibri"/>
              <a:cs typeface="Calibri"/>
            </a:endParaRPr>
          </a:p>
          <a:p>
            <a:pPr>
              <a:lnSpc>
                <a:spcPct val="100000"/>
              </a:lnSpc>
            </a:pPr>
            <a:r>
              <a:rPr sz="700" spc="-4" dirty="0">
                <a:solidFill>
                  <a:srgbClr val="A6A6A6"/>
                </a:solidFill>
                <a:latin typeface="Calibri"/>
                <a:cs typeface="Calibri"/>
              </a:rPr>
              <a:t>product</a:t>
            </a:r>
            <a:r>
              <a:rPr sz="700" spc="-66" dirty="0">
                <a:solidFill>
                  <a:srgbClr val="A6A6A6"/>
                </a:solidFill>
                <a:latin typeface="Calibri"/>
                <a:cs typeface="Calibri"/>
              </a:rPr>
              <a:t> </a:t>
            </a:r>
            <a:r>
              <a:rPr sz="700" spc="-4" dirty="0">
                <a:solidFill>
                  <a:srgbClr val="A6A6A6"/>
                </a:solidFill>
                <a:latin typeface="Calibri"/>
                <a:cs typeface="Calibri"/>
              </a:rPr>
              <a:t>or</a:t>
            </a:r>
            <a:endParaRPr sz="700">
              <a:latin typeface="Calibri"/>
              <a:cs typeface="Calibri"/>
            </a:endParaRPr>
          </a:p>
        </p:txBody>
      </p:sp>
      <p:sp>
        <p:nvSpPr>
          <p:cNvPr id="15" name="object 15"/>
          <p:cNvSpPr txBox="1"/>
          <p:nvPr/>
        </p:nvSpPr>
        <p:spPr>
          <a:xfrm>
            <a:off x="4184618" y="5838391"/>
            <a:ext cx="737347" cy="197490"/>
          </a:xfrm>
          <a:prstGeom prst="rect">
            <a:avLst/>
          </a:prstGeom>
        </p:spPr>
        <p:txBody>
          <a:bodyPr vert="horz" wrap="square" lIns="0" tIns="0" rIns="0" bIns="0" rtlCol="0">
            <a:spAutoFit/>
          </a:bodyPr>
          <a:lstStyle/>
          <a:p>
            <a:pPr>
              <a:lnSpc>
                <a:spcPts val="675"/>
              </a:lnSpc>
            </a:pPr>
            <a:r>
              <a:rPr sz="700" spc="-4" dirty="0">
                <a:solidFill>
                  <a:srgbClr val="A6A6A6"/>
                </a:solidFill>
                <a:latin typeface="Calibri"/>
                <a:cs typeface="Calibri"/>
              </a:rPr>
              <a:t>nned, copied</a:t>
            </a:r>
            <a:r>
              <a:rPr sz="700" spc="13" dirty="0">
                <a:solidFill>
                  <a:srgbClr val="A6A6A6"/>
                </a:solidFill>
                <a:latin typeface="Calibri"/>
                <a:cs typeface="Calibri"/>
              </a:rPr>
              <a:t> </a:t>
            </a:r>
            <a:r>
              <a:rPr sz="700" spc="-4" dirty="0">
                <a:solidFill>
                  <a:srgbClr val="A6A6A6"/>
                </a:solidFill>
                <a:latin typeface="Calibri"/>
                <a:cs typeface="Calibri"/>
              </a:rPr>
              <a:t>or</a:t>
            </a:r>
            <a:endParaRPr sz="700">
              <a:latin typeface="Calibri"/>
              <a:cs typeface="Calibri"/>
            </a:endParaRPr>
          </a:p>
          <a:p>
            <a:pPr marL="560"/>
            <a:r>
              <a:rPr sz="700" spc="-4" dirty="0">
                <a:solidFill>
                  <a:srgbClr val="A6A6A6"/>
                </a:solidFill>
                <a:latin typeface="Calibri"/>
                <a:cs typeface="Calibri"/>
              </a:rPr>
              <a:t>service or</a:t>
            </a:r>
            <a:r>
              <a:rPr sz="700" spc="-40" dirty="0">
                <a:solidFill>
                  <a:srgbClr val="A6A6A6"/>
                </a:solidFill>
                <a:latin typeface="Calibri"/>
                <a:cs typeface="Calibri"/>
              </a:rPr>
              <a:t> </a:t>
            </a:r>
            <a:r>
              <a:rPr sz="700" spc="-4" dirty="0">
                <a:solidFill>
                  <a:srgbClr val="A6A6A6"/>
                </a:solidFill>
                <a:latin typeface="Calibri"/>
                <a:cs typeface="Calibri"/>
              </a:rPr>
              <a:t>otherwise</a:t>
            </a:r>
            <a:endParaRPr sz="700">
              <a:latin typeface="Calibri"/>
              <a:cs typeface="Calibri"/>
            </a:endParaRPr>
          </a:p>
        </p:txBody>
      </p:sp>
      <p:sp>
        <p:nvSpPr>
          <p:cNvPr id="16" name="object 16"/>
          <p:cNvSpPr txBox="1"/>
          <p:nvPr/>
        </p:nvSpPr>
        <p:spPr>
          <a:xfrm>
            <a:off x="4826288" y="5838391"/>
            <a:ext cx="455519" cy="197490"/>
          </a:xfrm>
          <a:prstGeom prst="rect">
            <a:avLst/>
          </a:prstGeom>
        </p:spPr>
        <p:txBody>
          <a:bodyPr vert="horz" wrap="square" lIns="0" tIns="0" rIns="0" bIns="0" rtlCol="0">
            <a:spAutoFit/>
          </a:bodyPr>
          <a:lstStyle/>
          <a:p>
            <a:pPr marR="17930" algn="r">
              <a:lnSpc>
                <a:spcPts val="675"/>
              </a:lnSpc>
            </a:pPr>
            <a:r>
              <a:rPr sz="700" spc="-4" dirty="0">
                <a:solidFill>
                  <a:srgbClr val="A6A6A6"/>
                </a:solidFill>
                <a:latin typeface="Calibri"/>
                <a:cs typeface="Calibri"/>
              </a:rPr>
              <a:t>uplicated,</a:t>
            </a:r>
            <a:r>
              <a:rPr sz="700" spc="-49" dirty="0">
                <a:solidFill>
                  <a:srgbClr val="A6A6A6"/>
                </a:solidFill>
                <a:latin typeface="Calibri"/>
                <a:cs typeface="Calibri"/>
              </a:rPr>
              <a:t> </a:t>
            </a:r>
            <a:r>
              <a:rPr sz="700" spc="-4" dirty="0">
                <a:solidFill>
                  <a:srgbClr val="A6A6A6"/>
                </a:solidFill>
                <a:latin typeface="Calibri"/>
                <a:cs typeface="Calibri"/>
              </a:rPr>
              <a:t>o</a:t>
            </a:r>
            <a:endParaRPr sz="700">
              <a:latin typeface="Calibri"/>
              <a:cs typeface="Calibri"/>
            </a:endParaRPr>
          </a:p>
          <a:p>
            <a:pPr algn="r">
              <a:lnSpc>
                <a:spcPct val="100000"/>
              </a:lnSpc>
            </a:pPr>
            <a:r>
              <a:rPr sz="700" spc="-4" dirty="0">
                <a:solidFill>
                  <a:srgbClr val="A6A6A6"/>
                </a:solidFill>
                <a:latin typeface="Calibri"/>
                <a:cs typeface="Calibri"/>
              </a:rPr>
              <a:t>on </a:t>
            </a:r>
            <a:r>
              <a:rPr sz="700" dirty="0">
                <a:solidFill>
                  <a:srgbClr val="A6A6A6"/>
                </a:solidFill>
                <a:latin typeface="Calibri"/>
                <a:cs typeface="Calibri"/>
              </a:rPr>
              <a:t>a</a:t>
            </a:r>
            <a:r>
              <a:rPr sz="700" spc="-84" dirty="0">
                <a:solidFill>
                  <a:srgbClr val="A6A6A6"/>
                </a:solidFill>
                <a:latin typeface="Calibri"/>
                <a:cs typeface="Calibri"/>
              </a:rPr>
              <a:t> </a:t>
            </a:r>
            <a:r>
              <a:rPr sz="700" spc="-4" dirty="0">
                <a:solidFill>
                  <a:srgbClr val="A6A6A6"/>
                </a:solidFill>
                <a:latin typeface="Calibri"/>
                <a:cs typeface="Calibri"/>
              </a:rPr>
              <a:t>pass</a:t>
            </a:r>
            <a:endParaRPr sz="700">
              <a:latin typeface="Calibri"/>
              <a:cs typeface="Calibri"/>
            </a:endParaRPr>
          </a:p>
        </p:txBody>
      </p:sp>
      <p:sp>
        <p:nvSpPr>
          <p:cNvPr id="17" name="object 17"/>
          <p:cNvSpPr txBox="1"/>
          <p:nvPr/>
        </p:nvSpPr>
        <p:spPr>
          <a:xfrm>
            <a:off x="5307535" y="5838391"/>
            <a:ext cx="349624" cy="197490"/>
          </a:xfrm>
          <a:prstGeom prst="rect">
            <a:avLst/>
          </a:prstGeom>
        </p:spPr>
        <p:txBody>
          <a:bodyPr vert="horz" wrap="square" lIns="0" tIns="0" rIns="0" bIns="0" rtlCol="0">
            <a:spAutoFit/>
          </a:bodyPr>
          <a:lstStyle/>
          <a:p>
            <a:pPr>
              <a:lnSpc>
                <a:spcPts val="675"/>
              </a:lnSpc>
            </a:pPr>
            <a:r>
              <a:rPr sz="700" spc="-4" dirty="0">
                <a:solidFill>
                  <a:srgbClr val="A6A6A6"/>
                </a:solidFill>
                <a:latin typeface="Calibri"/>
                <a:cs typeface="Calibri"/>
              </a:rPr>
              <a:t>posted</a:t>
            </a:r>
            <a:r>
              <a:rPr sz="700" spc="-75" dirty="0">
                <a:solidFill>
                  <a:srgbClr val="A6A6A6"/>
                </a:solidFill>
                <a:latin typeface="Calibri"/>
                <a:cs typeface="Calibri"/>
              </a:rPr>
              <a:t> </a:t>
            </a:r>
            <a:r>
              <a:rPr sz="700" dirty="0">
                <a:solidFill>
                  <a:srgbClr val="A6A6A6"/>
                </a:solidFill>
                <a:latin typeface="Calibri"/>
                <a:cs typeface="Calibri"/>
              </a:rPr>
              <a:t>to</a:t>
            </a:r>
            <a:endParaRPr sz="700">
              <a:latin typeface="Calibri"/>
              <a:cs typeface="Calibri"/>
            </a:endParaRPr>
          </a:p>
          <a:p>
            <a:pPr marL="38102"/>
            <a:r>
              <a:rPr sz="700" spc="-9" dirty="0">
                <a:solidFill>
                  <a:srgbClr val="A6A6A6"/>
                </a:solidFill>
                <a:latin typeface="Calibri"/>
                <a:cs typeface="Calibri"/>
              </a:rPr>
              <a:t>o</a:t>
            </a:r>
            <a:r>
              <a:rPr sz="700" dirty="0">
                <a:solidFill>
                  <a:srgbClr val="A6A6A6"/>
                </a:solidFill>
                <a:latin typeface="Calibri"/>
                <a:cs typeface="Calibri"/>
              </a:rPr>
              <a:t>r</a:t>
            </a:r>
            <a:r>
              <a:rPr sz="700" spc="-4" dirty="0">
                <a:solidFill>
                  <a:srgbClr val="A6A6A6"/>
                </a:solidFill>
                <a:latin typeface="Calibri"/>
                <a:cs typeface="Calibri"/>
              </a:rPr>
              <a:t>d</a:t>
            </a:r>
            <a:r>
              <a:rPr sz="700" spc="4" dirty="0">
                <a:solidFill>
                  <a:srgbClr val="A6A6A6"/>
                </a:solidFill>
                <a:latin typeface="Calibri"/>
                <a:cs typeface="Calibri"/>
              </a:rPr>
              <a:t>-</a:t>
            </a:r>
            <a:r>
              <a:rPr sz="700" spc="-4" dirty="0">
                <a:solidFill>
                  <a:srgbClr val="A6A6A6"/>
                </a:solidFill>
                <a:latin typeface="Calibri"/>
                <a:cs typeface="Calibri"/>
              </a:rPr>
              <a:t>p</a:t>
            </a:r>
            <a:r>
              <a:rPr sz="700" spc="-9" dirty="0">
                <a:solidFill>
                  <a:srgbClr val="A6A6A6"/>
                </a:solidFill>
                <a:latin typeface="Calibri"/>
                <a:cs typeface="Calibri"/>
              </a:rPr>
              <a:t>r</a:t>
            </a:r>
            <a:r>
              <a:rPr sz="700" spc="-4" dirty="0">
                <a:solidFill>
                  <a:srgbClr val="A6A6A6"/>
                </a:solidFill>
                <a:latin typeface="Calibri"/>
                <a:cs typeface="Calibri"/>
              </a:rPr>
              <a:t>ot</a:t>
            </a:r>
            <a:endParaRPr sz="700">
              <a:latin typeface="Calibri"/>
              <a:cs typeface="Calibri"/>
            </a:endParaRPr>
          </a:p>
        </p:txBody>
      </p:sp>
      <p:graphicFrame>
        <p:nvGraphicFramePr>
          <p:cNvPr id="19" name="object 19"/>
          <p:cNvGraphicFramePr>
            <a:graphicFrameLocks noGrp="1"/>
          </p:cNvGraphicFramePr>
          <p:nvPr>
            <p:extLst>
              <p:ext uri="{D42A27DB-BD31-4B8C-83A1-F6EECF244321}">
                <p14:modId xmlns:p14="http://schemas.microsoft.com/office/powerpoint/2010/main" val="3784193386"/>
              </p:ext>
            </p:extLst>
          </p:nvPr>
        </p:nvGraphicFramePr>
        <p:xfrm>
          <a:off x="3541710" y="5047816"/>
          <a:ext cx="2137522" cy="1217107"/>
        </p:xfrm>
        <a:graphic>
          <a:graphicData uri="http://schemas.openxmlformats.org/drawingml/2006/table">
            <a:tbl>
              <a:tblPr firstRow="1" bandRow="1">
                <a:tableStyleId>{2D5ABB26-0587-4C30-8999-92F81FD0307C}</a:tableStyleId>
              </a:tblPr>
              <a:tblGrid>
                <a:gridCol w="245409">
                  <a:extLst>
                    <a:ext uri="{9D8B030D-6E8A-4147-A177-3AD203B41FA5}">
                      <a16:colId xmlns:a16="http://schemas.microsoft.com/office/drawing/2014/main" val="20000"/>
                    </a:ext>
                  </a:extLst>
                </a:gridCol>
                <a:gridCol w="444874">
                  <a:extLst>
                    <a:ext uri="{9D8B030D-6E8A-4147-A177-3AD203B41FA5}">
                      <a16:colId xmlns:a16="http://schemas.microsoft.com/office/drawing/2014/main" val="20001"/>
                    </a:ext>
                  </a:extLst>
                </a:gridCol>
                <a:gridCol w="637615">
                  <a:extLst>
                    <a:ext uri="{9D8B030D-6E8A-4147-A177-3AD203B41FA5}">
                      <a16:colId xmlns:a16="http://schemas.microsoft.com/office/drawing/2014/main" val="20002"/>
                    </a:ext>
                  </a:extLst>
                </a:gridCol>
                <a:gridCol w="460561">
                  <a:extLst>
                    <a:ext uri="{9D8B030D-6E8A-4147-A177-3AD203B41FA5}">
                      <a16:colId xmlns:a16="http://schemas.microsoft.com/office/drawing/2014/main" val="20003"/>
                    </a:ext>
                  </a:extLst>
                </a:gridCol>
                <a:gridCol w="349063">
                  <a:extLst>
                    <a:ext uri="{9D8B030D-6E8A-4147-A177-3AD203B41FA5}">
                      <a16:colId xmlns:a16="http://schemas.microsoft.com/office/drawing/2014/main" val="20004"/>
                    </a:ext>
                  </a:extLst>
                </a:gridCol>
              </a:tblGrid>
              <a:tr h="166070">
                <a:tc>
                  <a:txBody>
                    <a:bodyPr/>
                    <a:lstStyle/>
                    <a:p>
                      <a:pPr marL="83185" marR="12065">
                        <a:lnSpc>
                          <a:spcPct val="100000"/>
                        </a:lnSpc>
                        <a:spcBef>
                          <a:spcPts val="185"/>
                        </a:spcBef>
                      </a:pPr>
                      <a:r>
                        <a:rPr sz="600" b="1" spc="10" dirty="0">
                          <a:latin typeface="Arial"/>
                          <a:cs typeface="Arial"/>
                        </a:rPr>
                        <a:t>ID</a:t>
                      </a:r>
                      <a:endParaRPr sz="600" dirty="0">
                        <a:latin typeface="Arial"/>
                        <a:cs typeface="Arial"/>
                      </a:endParaRPr>
                    </a:p>
                  </a:txBody>
                  <a:tcPr marL="0" marR="0" marT="20731" marB="0">
                    <a:lnL w="1905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185"/>
                        </a:spcBef>
                      </a:pPr>
                      <a:r>
                        <a:rPr sz="600" b="1" spc="40" dirty="0">
                          <a:latin typeface="Arial"/>
                          <a:cs typeface="Arial"/>
                        </a:rPr>
                        <a:t>Name</a:t>
                      </a:r>
                      <a:endParaRPr sz="600">
                        <a:latin typeface="Arial"/>
                        <a:cs typeface="Arial"/>
                      </a:endParaRPr>
                    </a:p>
                  </a:txBody>
                  <a:tcPr marL="0" marR="0" marT="20731"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marL="176530">
                        <a:lnSpc>
                          <a:spcPct val="100000"/>
                        </a:lnSpc>
                        <a:spcBef>
                          <a:spcPts val="185"/>
                        </a:spcBef>
                      </a:pPr>
                      <a:r>
                        <a:rPr sz="600" b="1" spc="35" dirty="0">
                          <a:latin typeface="Arial"/>
                          <a:cs typeface="Arial"/>
                        </a:rPr>
                        <a:t>Address</a:t>
                      </a:r>
                      <a:endParaRPr sz="600">
                        <a:latin typeface="Arial"/>
                        <a:cs typeface="Arial"/>
                      </a:endParaRPr>
                    </a:p>
                  </a:txBody>
                  <a:tcPr marL="0" marR="0" marT="20731" marB="0">
                    <a:lnL w="1270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185"/>
                        </a:spcBef>
                      </a:pPr>
                      <a:r>
                        <a:rPr sz="600" b="1" spc="20" dirty="0">
                          <a:latin typeface="Arial"/>
                          <a:cs typeface="Arial"/>
                        </a:rPr>
                        <a:t>City</a:t>
                      </a:r>
                      <a:endParaRPr sz="600">
                        <a:latin typeface="Arial"/>
                        <a:cs typeface="Arial"/>
                      </a:endParaRPr>
                    </a:p>
                  </a:txBody>
                  <a:tcPr marL="0" marR="0" marT="20731"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185"/>
                        </a:spcBef>
                      </a:pPr>
                      <a:r>
                        <a:rPr sz="600" b="1" spc="25" dirty="0">
                          <a:latin typeface="Arial"/>
                          <a:cs typeface="Arial"/>
                        </a:rPr>
                        <a:t>State</a:t>
                      </a:r>
                      <a:endParaRPr sz="600">
                        <a:latin typeface="Arial"/>
                        <a:cs typeface="Arial"/>
                      </a:endParaRPr>
                    </a:p>
                  </a:txBody>
                  <a:tcPr marL="0" marR="0" marT="20731"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extLst>
                  <a:ext uri="{0D108BD9-81ED-4DB2-BD59-A6C34878D82A}">
                    <a16:rowId xmlns:a16="http://schemas.microsoft.com/office/drawing/2014/main" val="10000"/>
                  </a:ext>
                </a:extLst>
              </a:tr>
              <a:tr h="163410">
                <a:tc>
                  <a:txBody>
                    <a:bodyPr/>
                    <a:lstStyle/>
                    <a:p>
                      <a:pPr marL="102870" marR="12065">
                        <a:lnSpc>
                          <a:spcPct val="100000"/>
                        </a:lnSpc>
                        <a:spcBef>
                          <a:spcPts val="290"/>
                        </a:spcBef>
                      </a:pPr>
                      <a:r>
                        <a:rPr sz="600" dirty="0">
                          <a:latin typeface="Arial"/>
                          <a:cs typeface="Arial"/>
                        </a:rPr>
                        <a:t>1</a:t>
                      </a:r>
                      <a:endParaRPr sz="600">
                        <a:latin typeface="Arial"/>
                        <a:cs typeface="Arial"/>
                      </a:endParaRPr>
                    </a:p>
                  </a:txBody>
                  <a:tcPr marL="0" marR="0" marT="32497" marB="0">
                    <a:lnL w="19050">
                      <a:solidFill>
                        <a:srgbClr val="003366"/>
                      </a:solidFill>
                      <a:prstDash val="solid"/>
                    </a:lnL>
                    <a:lnR w="12700">
                      <a:solidFill>
                        <a:srgbClr val="003366"/>
                      </a:solidFill>
                      <a:prstDash val="solid"/>
                    </a:lnR>
                    <a:lnT w="12700">
                      <a:solidFill>
                        <a:srgbClr val="003366"/>
                      </a:solidFill>
                      <a:prstDash val="solid"/>
                    </a:lnT>
                    <a:solidFill>
                      <a:srgbClr val="BDDEFF"/>
                    </a:solidFill>
                  </a:tcPr>
                </a:tc>
                <a:tc>
                  <a:txBody>
                    <a:bodyPr/>
                    <a:lstStyle/>
                    <a:p>
                      <a:pPr algn="ctr">
                        <a:lnSpc>
                          <a:spcPct val="100000"/>
                        </a:lnSpc>
                        <a:spcBef>
                          <a:spcPts val="290"/>
                        </a:spcBef>
                      </a:pPr>
                      <a:r>
                        <a:rPr sz="600" spc="35" dirty="0">
                          <a:latin typeface="Arial"/>
                          <a:cs typeface="Arial"/>
                        </a:rPr>
                        <a:t>Andrew</a:t>
                      </a:r>
                      <a:endParaRPr sz="600">
                        <a:latin typeface="Arial"/>
                        <a:cs typeface="Arial"/>
                      </a:endParaRPr>
                    </a:p>
                  </a:txBody>
                  <a:tcPr marL="0" marR="0" marT="32497" marB="0">
                    <a:lnL w="12700">
                      <a:solidFill>
                        <a:srgbClr val="003366"/>
                      </a:solidFill>
                      <a:prstDash val="solid"/>
                    </a:lnL>
                    <a:lnR w="12700">
                      <a:solidFill>
                        <a:srgbClr val="003366"/>
                      </a:solidFill>
                      <a:prstDash val="solid"/>
                    </a:lnR>
                    <a:lnT w="12700">
                      <a:solidFill>
                        <a:srgbClr val="003366"/>
                      </a:solidFill>
                      <a:prstDash val="solid"/>
                    </a:lnT>
                    <a:solidFill>
                      <a:srgbClr val="BDDEFF"/>
                    </a:solidFill>
                  </a:tcPr>
                </a:tc>
                <a:tc>
                  <a:txBody>
                    <a:bodyPr/>
                    <a:lstStyle/>
                    <a:p>
                      <a:pPr marL="103505">
                        <a:lnSpc>
                          <a:spcPct val="100000"/>
                        </a:lnSpc>
                        <a:spcBef>
                          <a:spcPts val="290"/>
                        </a:spcBef>
                      </a:pPr>
                      <a:r>
                        <a:rPr sz="600" spc="15" dirty="0">
                          <a:latin typeface="Arial"/>
                          <a:cs typeface="Arial"/>
                        </a:rPr>
                        <a:t>SW </a:t>
                      </a:r>
                      <a:r>
                        <a:rPr sz="600" spc="25" dirty="0">
                          <a:latin typeface="Arial"/>
                          <a:cs typeface="Arial"/>
                        </a:rPr>
                        <a:t>16</a:t>
                      </a:r>
                      <a:r>
                        <a:rPr sz="500" spc="37" baseline="41666" dirty="0">
                          <a:latin typeface="Arial"/>
                          <a:cs typeface="Arial"/>
                        </a:rPr>
                        <a:t>th</a:t>
                      </a:r>
                      <a:r>
                        <a:rPr sz="500" spc="7" baseline="41666" dirty="0">
                          <a:latin typeface="Arial"/>
                          <a:cs typeface="Arial"/>
                        </a:rPr>
                        <a:t> </a:t>
                      </a:r>
                      <a:r>
                        <a:rPr sz="600" spc="25" dirty="0">
                          <a:latin typeface="Arial"/>
                          <a:cs typeface="Arial"/>
                        </a:rPr>
                        <a:t>Ave</a:t>
                      </a:r>
                      <a:endParaRPr sz="600">
                        <a:latin typeface="Arial"/>
                        <a:cs typeface="Arial"/>
                      </a:endParaRPr>
                    </a:p>
                  </a:txBody>
                  <a:tcPr marL="0" marR="0" marT="32497" marB="0">
                    <a:lnL w="12700">
                      <a:solidFill>
                        <a:srgbClr val="003366"/>
                      </a:solidFill>
                      <a:prstDash val="solid"/>
                    </a:lnL>
                    <a:lnR w="19050">
                      <a:solidFill>
                        <a:srgbClr val="003366"/>
                      </a:solidFill>
                      <a:prstDash val="solid"/>
                    </a:lnR>
                    <a:lnT w="12700">
                      <a:solidFill>
                        <a:srgbClr val="003366"/>
                      </a:solidFill>
                      <a:prstDash val="solid"/>
                    </a:lnT>
                    <a:solidFill>
                      <a:srgbClr val="BDDEFF"/>
                    </a:solidFill>
                  </a:tcPr>
                </a:tc>
                <a:tc rowSpan="6">
                  <a:txBody>
                    <a:bodyPr/>
                    <a:lstStyle/>
                    <a:p>
                      <a:pPr marL="96520">
                        <a:lnSpc>
                          <a:spcPct val="100000"/>
                        </a:lnSpc>
                        <a:spcBef>
                          <a:spcPts val="290"/>
                        </a:spcBef>
                      </a:pPr>
                      <a:r>
                        <a:rPr sz="600" spc="30" dirty="0">
                          <a:latin typeface="Arial"/>
                          <a:cs typeface="Arial"/>
                        </a:rPr>
                        <a:t>Orlando</a:t>
                      </a:r>
                      <a:endParaRPr sz="600" dirty="0">
                        <a:latin typeface="Arial"/>
                        <a:cs typeface="Arial"/>
                      </a:endParaRPr>
                    </a:p>
                    <a:p>
                      <a:pPr marL="119380" indent="-3175">
                        <a:lnSpc>
                          <a:spcPts val="1380"/>
                        </a:lnSpc>
                        <a:spcBef>
                          <a:spcPts val="254"/>
                        </a:spcBef>
                      </a:pPr>
                      <a:r>
                        <a:rPr sz="600" spc="30" dirty="0">
                          <a:latin typeface="Arial"/>
                          <a:cs typeface="Arial"/>
                        </a:rPr>
                        <a:t>Boston  Bronx  Albany  </a:t>
                      </a:r>
                      <a:r>
                        <a:rPr sz="600" spc="25" dirty="0">
                          <a:latin typeface="Arial"/>
                          <a:cs typeface="Arial"/>
                        </a:rPr>
                        <a:t>Detroit </a:t>
                      </a:r>
                      <a:r>
                        <a:rPr sz="1100" spc="-7" baseline="27777" dirty="0">
                          <a:solidFill>
                            <a:srgbClr val="A6A6A6"/>
                          </a:solidFill>
                          <a:latin typeface="Calibri"/>
                          <a:cs typeface="Calibri"/>
                        </a:rPr>
                        <a:t>r  </a:t>
                      </a:r>
                      <a:r>
                        <a:rPr sz="600" spc="25" dirty="0">
                          <a:latin typeface="Arial"/>
                          <a:cs typeface="Arial"/>
                        </a:rPr>
                        <a:t>Austin</a:t>
                      </a:r>
                      <a:endParaRPr sz="600" dirty="0">
                        <a:latin typeface="Arial"/>
                        <a:cs typeface="Arial"/>
                      </a:endParaRPr>
                    </a:p>
                  </a:txBody>
                  <a:tcPr marL="0" marR="0" marT="32497"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290"/>
                        </a:spcBef>
                      </a:pPr>
                      <a:r>
                        <a:rPr sz="600" spc="20" dirty="0">
                          <a:latin typeface="Arial"/>
                          <a:cs typeface="Arial"/>
                        </a:rPr>
                        <a:t>FL</a:t>
                      </a:r>
                      <a:endParaRPr sz="600">
                        <a:latin typeface="Arial"/>
                        <a:cs typeface="Arial"/>
                      </a:endParaRPr>
                    </a:p>
                  </a:txBody>
                  <a:tcPr marL="0" marR="0" marT="32497" marB="0">
                    <a:lnL w="19050">
                      <a:solidFill>
                        <a:srgbClr val="003366"/>
                      </a:solidFill>
                      <a:prstDash val="solid"/>
                    </a:lnL>
                    <a:lnR w="19050">
                      <a:solidFill>
                        <a:srgbClr val="003366"/>
                      </a:solidFill>
                      <a:prstDash val="solid"/>
                    </a:lnR>
                    <a:lnT w="12700">
                      <a:solidFill>
                        <a:srgbClr val="003366"/>
                      </a:solidFill>
                      <a:prstDash val="solid"/>
                    </a:lnT>
                    <a:solidFill>
                      <a:srgbClr val="BDDEFF"/>
                    </a:solidFill>
                  </a:tcPr>
                </a:tc>
                <a:extLst>
                  <a:ext uri="{0D108BD9-81ED-4DB2-BD59-A6C34878D82A}">
                    <a16:rowId xmlns:a16="http://schemas.microsoft.com/office/drawing/2014/main" val="10001"/>
                  </a:ext>
                </a:extLst>
              </a:tr>
              <a:tr h="160717">
                <a:tc>
                  <a:txBody>
                    <a:bodyPr/>
                    <a:lstStyle/>
                    <a:p>
                      <a:pPr marL="102870" marR="12065">
                        <a:lnSpc>
                          <a:spcPct val="100000"/>
                        </a:lnSpc>
                        <a:spcBef>
                          <a:spcPts val="320"/>
                        </a:spcBef>
                      </a:pPr>
                      <a:r>
                        <a:rPr sz="600" dirty="0">
                          <a:latin typeface="Arial"/>
                          <a:cs typeface="Arial"/>
                        </a:rPr>
                        <a:t>2</a:t>
                      </a:r>
                      <a:endParaRPr sz="600">
                        <a:latin typeface="Arial"/>
                        <a:cs typeface="Arial"/>
                      </a:endParaRPr>
                    </a:p>
                  </a:txBody>
                  <a:tcPr marL="0" marR="0" marT="35859"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20"/>
                        </a:spcBef>
                      </a:pPr>
                      <a:r>
                        <a:rPr sz="600" spc="30" dirty="0">
                          <a:latin typeface="Arial"/>
                          <a:cs typeface="Arial"/>
                        </a:rPr>
                        <a:t>Robert</a:t>
                      </a:r>
                      <a:endParaRPr sz="600">
                        <a:latin typeface="Arial"/>
                        <a:cs typeface="Arial"/>
                      </a:endParaRPr>
                    </a:p>
                  </a:txBody>
                  <a:tcPr marL="0" marR="0" marT="35859" marB="0">
                    <a:lnL w="12700">
                      <a:solidFill>
                        <a:srgbClr val="003366"/>
                      </a:solidFill>
                      <a:prstDash val="solid"/>
                    </a:lnL>
                    <a:lnR w="12700">
                      <a:solidFill>
                        <a:srgbClr val="003366"/>
                      </a:solidFill>
                      <a:prstDash val="solid"/>
                    </a:lnR>
                    <a:solidFill>
                      <a:srgbClr val="BDDEFF"/>
                    </a:solidFill>
                  </a:tcPr>
                </a:tc>
                <a:tc>
                  <a:txBody>
                    <a:bodyPr/>
                    <a:lstStyle/>
                    <a:p>
                      <a:pPr marL="109855">
                        <a:lnSpc>
                          <a:spcPct val="100000"/>
                        </a:lnSpc>
                        <a:spcBef>
                          <a:spcPts val="320"/>
                        </a:spcBef>
                      </a:pPr>
                      <a:r>
                        <a:rPr sz="600" spc="25" dirty="0">
                          <a:latin typeface="Arial"/>
                          <a:cs typeface="Arial"/>
                        </a:rPr>
                        <a:t>23</a:t>
                      </a:r>
                      <a:r>
                        <a:rPr sz="500" spc="37" baseline="48611" dirty="0">
                          <a:latin typeface="Arial"/>
                          <a:cs typeface="Arial"/>
                        </a:rPr>
                        <a:t>rd</a:t>
                      </a:r>
                      <a:r>
                        <a:rPr sz="500" spc="157" baseline="48611" dirty="0">
                          <a:latin typeface="Arial"/>
                          <a:cs typeface="Arial"/>
                        </a:rPr>
                        <a:t> </a:t>
                      </a:r>
                      <a:r>
                        <a:rPr sz="600" spc="30" dirty="0">
                          <a:latin typeface="Arial"/>
                          <a:cs typeface="Arial"/>
                        </a:rPr>
                        <a:t>Terrace</a:t>
                      </a:r>
                      <a:endParaRPr sz="600">
                        <a:latin typeface="Arial"/>
                        <a:cs typeface="Arial"/>
                      </a:endParaRPr>
                    </a:p>
                  </a:txBody>
                  <a:tcPr marL="0" marR="0" marT="35859" marB="0">
                    <a:lnL w="12700">
                      <a:solidFill>
                        <a:srgbClr val="003366"/>
                      </a:solidFill>
                      <a:prstDash val="solid"/>
                    </a:lnL>
                    <a:lnR w="19050">
                      <a:solidFill>
                        <a:srgbClr val="003366"/>
                      </a:solidFill>
                      <a:prstDash val="solid"/>
                    </a:lnR>
                    <a:solidFill>
                      <a:srgbClr val="BDDEFF"/>
                    </a:solidFill>
                  </a:tcPr>
                </a:tc>
                <a:tc vMerge="1">
                  <a:txBody>
                    <a:bodyPr/>
                    <a:lstStyle/>
                    <a:p>
                      <a:endParaRPr/>
                    </a:p>
                  </a:txBody>
                  <a:tcPr marL="0" marR="0" marT="36830"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320"/>
                        </a:spcBef>
                      </a:pPr>
                      <a:r>
                        <a:rPr sz="600" spc="25" dirty="0">
                          <a:latin typeface="Arial"/>
                          <a:cs typeface="Arial"/>
                        </a:rPr>
                        <a:t>MA</a:t>
                      </a:r>
                      <a:endParaRPr sz="600">
                        <a:latin typeface="Arial"/>
                        <a:cs typeface="Arial"/>
                      </a:endParaRPr>
                    </a:p>
                  </a:txBody>
                  <a:tcPr marL="0" marR="0" marT="35859" marB="0">
                    <a:lnL w="1905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2"/>
                  </a:ext>
                </a:extLst>
              </a:tr>
              <a:tr h="154631">
                <a:tc>
                  <a:txBody>
                    <a:bodyPr/>
                    <a:lstStyle/>
                    <a:p>
                      <a:pPr marL="102870" marR="12065">
                        <a:lnSpc>
                          <a:spcPct val="100000"/>
                        </a:lnSpc>
                        <a:spcBef>
                          <a:spcPts val="265"/>
                        </a:spcBef>
                      </a:pPr>
                      <a:r>
                        <a:rPr sz="600" dirty="0">
                          <a:latin typeface="Arial"/>
                          <a:cs typeface="Arial"/>
                        </a:rPr>
                        <a:t>3</a:t>
                      </a:r>
                      <a:endParaRPr sz="600">
                        <a:latin typeface="Arial"/>
                        <a:cs typeface="Arial"/>
                      </a:endParaRPr>
                    </a:p>
                  </a:txBody>
                  <a:tcPr marL="0" marR="0" marT="29696"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265"/>
                        </a:spcBef>
                      </a:pPr>
                      <a:r>
                        <a:rPr sz="600" spc="25" dirty="0">
                          <a:latin typeface="Arial"/>
                          <a:cs typeface="Arial"/>
                        </a:rPr>
                        <a:t>Bob</a:t>
                      </a:r>
                      <a:endParaRPr sz="600">
                        <a:latin typeface="Arial"/>
                        <a:cs typeface="Arial"/>
                      </a:endParaRPr>
                    </a:p>
                  </a:txBody>
                  <a:tcPr marL="0" marR="0" marT="29696" marB="0">
                    <a:lnL w="12700">
                      <a:solidFill>
                        <a:srgbClr val="003366"/>
                      </a:solidFill>
                      <a:prstDash val="solid"/>
                    </a:lnL>
                    <a:lnR w="12700">
                      <a:solidFill>
                        <a:srgbClr val="003366"/>
                      </a:solidFill>
                      <a:prstDash val="solid"/>
                    </a:lnR>
                    <a:solidFill>
                      <a:srgbClr val="BDDEFF"/>
                    </a:solidFill>
                  </a:tcPr>
                </a:tc>
                <a:tc>
                  <a:txBody>
                    <a:bodyPr/>
                    <a:lstStyle/>
                    <a:p>
                      <a:pPr marL="88265">
                        <a:lnSpc>
                          <a:spcPct val="100000"/>
                        </a:lnSpc>
                        <a:spcBef>
                          <a:spcPts val="265"/>
                        </a:spcBef>
                      </a:pPr>
                      <a:r>
                        <a:rPr sz="600" spc="30" dirty="0">
                          <a:latin typeface="Arial"/>
                          <a:cs typeface="Arial"/>
                        </a:rPr>
                        <a:t>52nd</a:t>
                      </a:r>
                      <a:r>
                        <a:rPr sz="600" spc="45" dirty="0">
                          <a:latin typeface="Arial"/>
                          <a:cs typeface="Arial"/>
                        </a:rPr>
                        <a:t> </a:t>
                      </a:r>
                      <a:r>
                        <a:rPr sz="600" spc="35" dirty="0">
                          <a:latin typeface="Arial"/>
                          <a:cs typeface="Arial"/>
                        </a:rPr>
                        <a:t>Avenue</a:t>
                      </a:r>
                      <a:endParaRPr sz="600">
                        <a:latin typeface="Arial"/>
                        <a:cs typeface="Arial"/>
                      </a:endParaRPr>
                    </a:p>
                  </a:txBody>
                  <a:tcPr marL="0" marR="0" marT="29696" marB="0">
                    <a:lnL w="12700">
                      <a:solidFill>
                        <a:srgbClr val="003366"/>
                      </a:solidFill>
                      <a:prstDash val="solid"/>
                    </a:lnL>
                    <a:lnR w="19050">
                      <a:solidFill>
                        <a:srgbClr val="003366"/>
                      </a:solidFill>
                      <a:prstDash val="solid"/>
                    </a:lnR>
                    <a:solidFill>
                      <a:srgbClr val="BDDEFF"/>
                    </a:solidFill>
                  </a:tcPr>
                </a:tc>
                <a:tc vMerge="1">
                  <a:txBody>
                    <a:bodyPr/>
                    <a:lstStyle/>
                    <a:p>
                      <a:endParaRPr/>
                    </a:p>
                  </a:txBody>
                  <a:tcPr marL="0" marR="0" marT="36830"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265"/>
                        </a:spcBef>
                      </a:pPr>
                      <a:r>
                        <a:rPr sz="600" spc="30" dirty="0">
                          <a:latin typeface="Arial"/>
                          <a:cs typeface="Arial"/>
                        </a:rPr>
                        <a:t>NY</a:t>
                      </a:r>
                      <a:endParaRPr sz="600">
                        <a:latin typeface="Arial"/>
                        <a:cs typeface="Arial"/>
                      </a:endParaRPr>
                    </a:p>
                  </a:txBody>
                  <a:tcPr marL="0" marR="0" marT="29696" marB="0">
                    <a:lnL w="1905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3"/>
                  </a:ext>
                </a:extLst>
              </a:tr>
              <a:tr h="131903">
                <a:tc>
                  <a:txBody>
                    <a:bodyPr/>
                    <a:lstStyle/>
                    <a:p>
                      <a:pPr marL="102870" marR="12065">
                        <a:lnSpc>
                          <a:spcPct val="100000"/>
                        </a:lnSpc>
                        <a:spcBef>
                          <a:spcPts val="265"/>
                        </a:spcBef>
                      </a:pPr>
                      <a:r>
                        <a:rPr sz="600" dirty="0">
                          <a:latin typeface="Arial"/>
                          <a:cs typeface="Arial"/>
                        </a:rPr>
                        <a:t>4</a:t>
                      </a:r>
                      <a:endParaRPr sz="600">
                        <a:latin typeface="Arial"/>
                        <a:cs typeface="Arial"/>
                      </a:endParaRPr>
                    </a:p>
                  </a:txBody>
                  <a:tcPr marL="0" marR="0" marT="29696"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265"/>
                        </a:spcBef>
                      </a:pPr>
                      <a:r>
                        <a:rPr sz="600" spc="25" dirty="0">
                          <a:latin typeface="Arial"/>
                          <a:cs typeface="Arial"/>
                        </a:rPr>
                        <a:t>Lee</a:t>
                      </a:r>
                      <a:r>
                        <a:rPr sz="600" spc="30" dirty="0">
                          <a:latin typeface="Arial"/>
                          <a:cs typeface="Arial"/>
                        </a:rPr>
                        <a:t> </a:t>
                      </a:r>
                      <a:r>
                        <a:rPr sz="600" spc="35" dirty="0">
                          <a:latin typeface="Arial"/>
                          <a:cs typeface="Arial"/>
                        </a:rPr>
                        <a:t>Hung</a:t>
                      </a:r>
                      <a:endParaRPr sz="600">
                        <a:latin typeface="Arial"/>
                        <a:cs typeface="Arial"/>
                      </a:endParaRPr>
                    </a:p>
                  </a:txBody>
                  <a:tcPr marL="0" marR="0" marT="29696" marB="0">
                    <a:lnL w="12700">
                      <a:solidFill>
                        <a:srgbClr val="003366"/>
                      </a:solidFill>
                      <a:prstDash val="solid"/>
                    </a:lnL>
                    <a:lnR w="12700">
                      <a:solidFill>
                        <a:srgbClr val="003366"/>
                      </a:solidFill>
                      <a:prstDash val="solid"/>
                    </a:lnR>
                    <a:solidFill>
                      <a:srgbClr val="BDDEFF"/>
                    </a:solidFill>
                  </a:tcPr>
                </a:tc>
                <a:tc>
                  <a:txBody>
                    <a:bodyPr/>
                    <a:lstStyle/>
                    <a:p>
                      <a:pPr marL="88265">
                        <a:lnSpc>
                          <a:spcPct val="100000"/>
                        </a:lnSpc>
                        <a:spcBef>
                          <a:spcPts val="265"/>
                        </a:spcBef>
                      </a:pPr>
                      <a:r>
                        <a:rPr sz="600" spc="30" dirty="0">
                          <a:latin typeface="Arial"/>
                          <a:cs typeface="Arial"/>
                        </a:rPr>
                        <a:t>52nd</a:t>
                      </a:r>
                      <a:r>
                        <a:rPr sz="600" spc="45" dirty="0">
                          <a:latin typeface="Arial"/>
                          <a:cs typeface="Arial"/>
                        </a:rPr>
                        <a:t> </a:t>
                      </a:r>
                      <a:r>
                        <a:rPr sz="600" spc="35" dirty="0">
                          <a:latin typeface="Arial"/>
                          <a:cs typeface="Arial"/>
                        </a:rPr>
                        <a:t>Avenue</a:t>
                      </a:r>
                      <a:endParaRPr sz="600">
                        <a:latin typeface="Arial"/>
                        <a:cs typeface="Arial"/>
                      </a:endParaRPr>
                    </a:p>
                  </a:txBody>
                  <a:tcPr marL="0" marR="0" marT="29696" marB="0">
                    <a:lnL w="12700">
                      <a:solidFill>
                        <a:srgbClr val="003366"/>
                      </a:solidFill>
                      <a:prstDash val="solid"/>
                    </a:lnL>
                    <a:lnR w="19050">
                      <a:solidFill>
                        <a:srgbClr val="003366"/>
                      </a:solidFill>
                      <a:prstDash val="solid"/>
                    </a:lnR>
                    <a:solidFill>
                      <a:srgbClr val="BDDEFF"/>
                    </a:solidFill>
                  </a:tcPr>
                </a:tc>
                <a:tc vMerge="1">
                  <a:txBody>
                    <a:bodyPr/>
                    <a:lstStyle/>
                    <a:p>
                      <a:endParaRPr/>
                    </a:p>
                  </a:txBody>
                  <a:tcPr marL="0" marR="0" marT="36830"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265"/>
                        </a:spcBef>
                      </a:pPr>
                      <a:r>
                        <a:rPr sz="600" spc="30" dirty="0">
                          <a:latin typeface="Arial"/>
                          <a:cs typeface="Arial"/>
                        </a:rPr>
                        <a:t>NY</a:t>
                      </a:r>
                      <a:endParaRPr sz="600">
                        <a:latin typeface="Arial"/>
                        <a:cs typeface="Arial"/>
                      </a:endParaRPr>
                    </a:p>
                  </a:txBody>
                  <a:tcPr marL="0" marR="0" marT="29696" marB="0">
                    <a:lnL w="1905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4"/>
                  </a:ext>
                </a:extLst>
              </a:tr>
              <a:tr h="212546">
                <a:tc>
                  <a:txBody>
                    <a:bodyPr/>
                    <a:lstStyle/>
                    <a:p>
                      <a:pPr marR="2540">
                        <a:lnSpc>
                          <a:spcPts val="885"/>
                        </a:lnSpc>
                      </a:pPr>
                      <a:r>
                        <a:rPr sz="700" dirty="0">
                          <a:solidFill>
                            <a:srgbClr val="A6A6A6"/>
                          </a:solidFill>
                          <a:latin typeface="Calibri"/>
                          <a:cs typeface="Calibri"/>
                        </a:rPr>
                        <a:t>g </a:t>
                      </a:r>
                      <a:r>
                        <a:rPr sz="900" baseline="-34188" dirty="0">
                          <a:latin typeface="Arial"/>
                          <a:cs typeface="Arial"/>
                        </a:rPr>
                        <a:t>5</a:t>
                      </a:r>
                      <a:r>
                        <a:rPr sz="900" spc="195" baseline="-34188" dirty="0">
                          <a:latin typeface="Arial"/>
                          <a:cs typeface="Arial"/>
                        </a:rPr>
                        <a:t> </a:t>
                      </a:r>
                      <a:r>
                        <a:rPr sz="700" dirty="0">
                          <a:solidFill>
                            <a:srgbClr val="A6A6A6"/>
                          </a:solidFill>
                          <a:latin typeface="Calibri"/>
                          <a:cs typeface="Calibri"/>
                        </a:rPr>
                        <a:t>a</a:t>
                      </a:r>
                      <a:endParaRPr sz="700" dirty="0">
                        <a:latin typeface="Calibri"/>
                        <a:cs typeface="Calibri"/>
                      </a:endParaRPr>
                    </a:p>
                    <a:p>
                      <a:pPr algn="r">
                        <a:lnSpc>
                          <a:spcPts val="910"/>
                        </a:lnSpc>
                      </a:pPr>
                      <a:r>
                        <a:rPr sz="700" dirty="0">
                          <a:solidFill>
                            <a:srgbClr val="A6A6A6"/>
                          </a:solidFill>
                          <a:latin typeface="Calibri"/>
                          <a:cs typeface="Calibri"/>
                        </a:rPr>
                        <a:t>n</a:t>
                      </a:r>
                      <a:endParaRPr sz="700" dirty="0">
                        <a:latin typeface="Calibri"/>
                        <a:cs typeface="Calibri"/>
                      </a:endParaRPr>
                    </a:p>
                  </a:txBody>
                  <a:tcPr marL="0" marR="0" marT="0" marB="0">
                    <a:lnL w="19050">
                      <a:solidFill>
                        <a:srgbClr val="003366"/>
                      </a:solidFill>
                      <a:prstDash val="solid"/>
                    </a:lnL>
                    <a:lnR w="12700">
                      <a:solidFill>
                        <a:srgbClr val="003366"/>
                      </a:solidFill>
                      <a:prstDash val="solid"/>
                    </a:lnR>
                    <a:solidFill>
                      <a:srgbClr val="BDDEFF"/>
                    </a:solidFill>
                  </a:tcPr>
                </a:tc>
                <a:tc>
                  <a:txBody>
                    <a:bodyPr/>
                    <a:lstStyle/>
                    <a:p>
                      <a:pPr marR="1270" algn="ctr">
                        <a:lnSpc>
                          <a:spcPct val="100000"/>
                        </a:lnSpc>
                        <a:spcBef>
                          <a:spcPts val="320"/>
                        </a:spcBef>
                      </a:pPr>
                      <a:r>
                        <a:rPr sz="1100" baseline="27777" dirty="0">
                          <a:solidFill>
                            <a:srgbClr val="A6A6A6"/>
                          </a:solidFill>
                          <a:latin typeface="Calibri"/>
                          <a:cs typeface="Calibri"/>
                        </a:rPr>
                        <a:t>y </a:t>
                      </a:r>
                      <a:r>
                        <a:rPr sz="600" spc="30" dirty="0">
                          <a:latin typeface="Arial"/>
                          <a:cs typeface="Arial"/>
                        </a:rPr>
                        <a:t>Richard</a:t>
                      </a:r>
                      <a:r>
                        <a:rPr sz="600" spc="10" dirty="0">
                          <a:latin typeface="Arial"/>
                          <a:cs typeface="Arial"/>
                        </a:rPr>
                        <a:t> </a:t>
                      </a:r>
                      <a:r>
                        <a:rPr sz="1100" baseline="27777" dirty="0">
                          <a:solidFill>
                            <a:srgbClr val="A6A6A6"/>
                          </a:solidFill>
                          <a:latin typeface="Calibri"/>
                          <a:cs typeface="Calibri"/>
                        </a:rPr>
                        <a:t>a</a:t>
                      </a:r>
                      <a:endParaRPr sz="1100" baseline="27777">
                        <a:latin typeface="Calibri"/>
                        <a:cs typeface="Calibri"/>
                      </a:endParaRPr>
                    </a:p>
                  </a:txBody>
                  <a:tcPr marL="0" marR="0" marT="35859" marB="0">
                    <a:lnL w="12700">
                      <a:solidFill>
                        <a:srgbClr val="003366"/>
                      </a:solidFill>
                      <a:prstDash val="solid"/>
                    </a:lnL>
                    <a:lnR w="12700">
                      <a:solidFill>
                        <a:srgbClr val="003366"/>
                      </a:solidFill>
                      <a:prstDash val="solid"/>
                    </a:lnR>
                    <a:solidFill>
                      <a:srgbClr val="BDDEFF"/>
                    </a:solidFill>
                  </a:tcPr>
                </a:tc>
                <a:tc>
                  <a:txBody>
                    <a:bodyPr/>
                    <a:lstStyle/>
                    <a:p>
                      <a:pPr marL="73025">
                        <a:lnSpc>
                          <a:spcPct val="100000"/>
                        </a:lnSpc>
                        <a:spcBef>
                          <a:spcPts val="320"/>
                        </a:spcBef>
                      </a:pPr>
                      <a:r>
                        <a:rPr sz="600" spc="25" dirty="0">
                          <a:latin typeface="Arial"/>
                          <a:cs typeface="Arial"/>
                        </a:rPr>
                        <a:t>999 Palm </a:t>
                      </a:r>
                      <a:r>
                        <a:rPr sz="600" spc="30" dirty="0">
                          <a:latin typeface="Arial"/>
                          <a:cs typeface="Arial"/>
                        </a:rPr>
                        <a:t>Bay</a:t>
                      </a:r>
                      <a:r>
                        <a:rPr sz="600" spc="-20" dirty="0">
                          <a:latin typeface="Arial"/>
                          <a:cs typeface="Arial"/>
                        </a:rPr>
                        <a:t> </a:t>
                      </a:r>
                      <a:r>
                        <a:rPr sz="1100" spc="-7" baseline="27777" dirty="0">
                          <a:solidFill>
                            <a:srgbClr val="A6A6A6"/>
                          </a:solidFill>
                          <a:latin typeface="Calibri"/>
                          <a:cs typeface="Calibri"/>
                        </a:rPr>
                        <a:t>d</a:t>
                      </a:r>
                      <a:endParaRPr sz="1100" baseline="27777">
                        <a:latin typeface="Calibri"/>
                        <a:cs typeface="Calibri"/>
                      </a:endParaRPr>
                    </a:p>
                  </a:txBody>
                  <a:tcPr marL="0" marR="0" marT="35859" marB="0">
                    <a:lnL w="12700">
                      <a:solidFill>
                        <a:srgbClr val="003366"/>
                      </a:solidFill>
                      <a:prstDash val="solid"/>
                    </a:lnL>
                    <a:lnR w="19050">
                      <a:solidFill>
                        <a:srgbClr val="003366"/>
                      </a:solidFill>
                      <a:prstDash val="solid"/>
                    </a:lnR>
                    <a:solidFill>
                      <a:srgbClr val="BDDEFF"/>
                    </a:solidFill>
                  </a:tcPr>
                </a:tc>
                <a:tc vMerge="1">
                  <a:txBody>
                    <a:bodyPr/>
                    <a:lstStyle/>
                    <a:p>
                      <a:endParaRPr/>
                    </a:p>
                  </a:txBody>
                  <a:tcPr marL="0" marR="0" marT="36830"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ts val="595"/>
                        </a:lnSpc>
                        <a:spcBef>
                          <a:spcPts val="470"/>
                        </a:spcBef>
                      </a:pPr>
                      <a:r>
                        <a:rPr sz="600" spc="30" dirty="0">
                          <a:latin typeface="Arial"/>
                          <a:cs typeface="Arial"/>
                        </a:rPr>
                        <a:t>MI</a:t>
                      </a:r>
                      <a:endParaRPr sz="600" dirty="0">
                        <a:latin typeface="Arial"/>
                        <a:cs typeface="Arial"/>
                      </a:endParaRPr>
                    </a:p>
                    <a:p>
                      <a:pPr>
                        <a:lnSpc>
                          <a:spcPts val="730"/>
                        </a:lnSpc>
                      </a:pPr>
                      <a:r>
                        <a:rPr sz="700" spc="-5" dirty="0">
                          <a:solidFill>
                            <a:srgbClr val="A6A6A6"/>
                          </a:solidFill>
                          <a:latin typeface="Calibri"/>
                          <a:cs typeface="Calibri"/>
                        </a:rPr>
                        <a:t>w</a:t>
                      </a:r>
                      <a:endParaRPr sz="700" dirty="0">
                        <a:latin typeface="Calibri"/>
                        <a:cs typeface="Calibri"/>
                      </a:endParaRPr>
                    </a:p>
                  </a:txBody>
                  <a:tcPr marL="0" marR="0" marT="52668" marB="0">
                    <a:lnL w="1905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5"/>
                  </a:ext>
                </a:extLst>
              </a:tr>
              <a:tr h="139599">
                <a:tc>
                  <a:txBody>
                    <a:bodyPr/>
                    <a:lstStyle/>
                    <a:p>
                      <a:pPr marL="102870" marR="12065">
                        <a:lnSpc>
                          <a:spcPts val="735"/>
                        </a:lnSpc>
                      </a:pPr>
                      <a:r>
                        <a:rPr sz="600" dirty="0">
                          <a:latin typeface="Arial"/>
                          <a:cs typeface="Arial"/>
                        </a:rPr>
                        <a:t>6</a:t>
                      </a:r>
                      <a:endParaRPr sz="600">
                        <a:latin typeface="Arial"/>
                        <a:cs typeface="Arial"/>
                      </a:endParaRPr>
                    </a:p>
                  </a:txBody>
                  <a:tcPr marL="0" marR="0" marT="0" marB="0">
                    <a:lnL w="19050">
                      <a:solidFill>
                        <a:srgbClr val="003366"/>
                      </a:solidFill>
                      <a:prstDash val="solid"/>
                    </a:lnL>
                    <a:lnR w="12700">
                      <a:solidFill>
                        <a:srgbClr val="003366"/>
                      </a:solidFill>
                      <a:prstDash val="solid"/>
                    </a:lnR>
                    <a:lnB w="12700">
                      <a:solidFill>
                        <a:srgbClr val="003366"/>
                      </a:solidFill>
                      <a:prstDash val="solid"/>
                    </a:lnB>
                    <a:solidFill>
                      <a:srgbClr val="BDDEFF"/>
                    </a:solidFill>
                  </a:tcPr>
                </a:tc>
                <a:tc>
                  <a:txBody>
                    <a:bodyPr/>
                    <a:lstStyle/>
                    <a:p>
                      <a:pPr algn="ctr">
                        <a:lnSpc>
                          <a:spcPts val="735"/>
                        </a:lnSpc>
                      </a:pPr>
                      <a:r>
                        <a:rPr sz="600" spc="35" dirty="0">
                          <a:latin typeface="Arial"/>
                          <a:cs typeface="Arial"/>
                        </a:rPr>
                        <a:t>Tony</a:t>
                      </a:r>
                      <a:endParaRPr sz="600">
                        <a:latin typeface="Arial"/>
                        <a:cs typeface="Arial"/>
                      </a:endParaRPr>
                    </a:p>
                  </a:txBody>
                  <a:tcPr marL="0" marR="0" marT="0" marB="0">
                    <a:lnL w="12700">
                      <a:solidFill>
                        <a:srgbClr val="003366"/>
                      </a:solidFill>
                      <a:prstDash val="solid"/>
                    </a:lnL>
                    <a:lnR w="12700">
                      <a:solidFill>
                        <a:srgbClr val="003366"/>
                      </a:solidFill>
                      <a:prstDash val="solid"/>
                    </a:lnR>
                    <a:lnB w="12700">
                      <a:solidFill>
                        <a:srgbClr val="003366"/>
                      </a:solidFill>
                      <a:prstDash val="solid"/>
                    </a:lnB>
                    <a:solidFill>
                      <a:srgbClr val="BDDEFF"/>
                    </a:solidFill>
                  </a:tcPr>
                </a:tc>
                <a:tc>
                  <a:txBody>
                    <a:bodyPr/>
                    <a:lstStyle/>
                    <a:p>
                      <a:pPr marL="100330">
                        <a:lnSpc>
                          <a:spcPts val="735"/>
                        </a:lnSpc>
                      </a:pPr>
                      <a:r>
                        <a:rPr sz="600" spc="25" dirty="0">
                          <a:latin typeface="Arial"/>
                          <a:cs typeface="Arial"/>
                        </a:rPr>
                        <a:t>15th</a:t>
                      </a:r>
                      <a:r>
                        <a:rPr sz="600" spc="45" dirty="0">
                          <a:latin typeface="Arial"/>
                          <a:cs typeface="Arial"/>
                        </a:rPr>
                        <a:t> </a:t>
                      </a:r>
                      <a:r>
                        <a:rPr sz="600" spc="35" dirty="0">
                          <a:latin typeface="Arial"/>
                          <a:cs typeface="Arial"/>
                        </a:rPr>
                        <a:t>Avenue</a:t>
                      </a:r>
                      <a:endParaRPr sz="600">
                        <a:latin typeface="Arial"/>
                        <a:cs typeface="Arial"/>
                      </a:endParaRPr>
                    </a:p>
                  </a:txBody>
                  <a:tcPr marL="0" marR="0" marT="0" marB="0">
                    <a:lnL w="12700">
                      <a:solidFill>
                        <a:srgbClr val="003366"/>
                      </a:solidFill>
                      <a:prstDash val="solid"/>
                    </a:lnL>
                    <a:lnR w="19050">
                      <a:solidFill>
                        <a:srgbClr val="003366"/>
                      </a:solidFill>
                      <a:prstDash val="solid"/>
                    </a:lnR>
                    <a:lnB w="12700">
                      <a:solidFill>
                        <a:srgbClr val="003366"/>
                      </a:solidFill>
                      <a:prstDash val="solid"/>
                    </a:lnB>
                    <a:solidFill>
                      <a:srgbClr val="BDDEFF"/>
                    </a:solidFill>
                  </a:tcPr>
                </a:tc>
                <a:tc vMerge="1">
                  <a:txBody>
                    <a:bodyPr/>
                    <a:lstStyle/>
                    <a:p>
                      <a:endParaRPr/>
                    </a:p>
                  </a:txBody>
                  <a:tcPr marL="0" marR="0" marT="36830" marB="0">
                    <a:lnL w="1905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ts val="735"/>
                        </a:lnSpc>
                      </a:pPr>
                      <a:r>
                        <a:rPr sz="600" spc="20" dirty="0">
                          <a:latin typeface="Arial"/>
                          <a:cs typeface="Arial"/>
                        </a:rPr>
                        <a:t>TX</a:t>
                      </a:r>
                      <a:endParaRPr sz="600" dirty="0">
                        <a:latin typeface="Arial"/>
                        <a:cs typeface="Arial"/>
                      </a:endParaRPr>
                    </a:p>
                  </a:txBody>
                  <a:tcPr marL="0" marR="0" marT="0" marB="0">
                    <a:lnL w="19050">
                      <a:solidFill>
                        <a:srgbClr val="003366"/>
                      </a:solidFill>
                      <a:prstDash val="solid"/>
                    </a:lnL>
                    <a:lnR w="19050">
                      <a:solidFill>
                        <a:srgbClr val="003366"/>
                      </a:solidFill>
                      <a:prstDash val="solid"/>
                    </a:lnR>
                    <a:lnB w="12700">
                      <a:solidFill>
                        <a:srgbClr val="003366"/>
                      </a:solidFill>
                      <a:prstDash val="solid"/>
                    </a:lnB>
                    <a:solidFill>
                      <a:srgbClr val="BDDEFF"/>
                    </a:solidFill>
                  </a:tcPr>
                </a:tc>
                <a:extLst>
                  <a:ext uri="{0D108BD9-81ED-4DB2-BD59-A6C34878D82A}">
                    <a16:rowId xmlns:a16="http://schemas.microsoft.com/office/drawing/2014/main" val="10006"/>
                  </a:ext>
                </a:extLst>
              </a:tr>
            </a:tbl>
          </a:graphicData>
        </a:graphic>
      </p:graphicFrame>
      <p:sp>
        <p:nvSpPr>
          <p:cNvPr id="20" name="object 20"/>
          <p:cNvSpPr txBox="1"/>
          <p:nvPr/>
        </p:nvSpPr>
        <p:spPr>
          <a:xfrm>
            <a:off x="2624836" y="3337837"/>
            <a:ext cx="3413312" cy="1600740"/>
          </a:xfrm>
          <a:prstGeom prst="rect">
            <a:avLst/>
          </a:prstGeom>
        </p:spPr>
        <p:txBody>
          <a:bodyPr vert="horz" wrap="square" lIns="0" tIns="112059" rIns="0" bIns="0" rtlCol="0">
            <a:spAutoFit/>
          </a:bodyPr>
          <a:lstStyle/>
          <a:p>
            <a:pPr marL="462828">
              <a:spcBef>
                <a:spcPts val="882"/>
              </a:spcBef>
            </a:pPr>
            <a:r>
              <a:rPr sz="1400" spc="-9" dirty="0">
                <a:latin typeface="Times New Roman"/>
                <a:cs typeface="Times New Roman"/>
              </a:rPr>
              <a:t>images, </a:t>
            </a:r>
            <a:r>
              <a:rPr sz="1400" dirty="0">
                <a:latin typeface="Times New Roman"/>
                <a:cs typeface="Times New Roman"/>
              </a:rPr>
              <a:t>audio,</a:t>
            </a:r>
            <a:r>
              <a:rPr sz="1400" spc="31" dirty="0">
                <a:latin typeface="Times New Roman"/>
                <a:cs typeface="Times New Roman"/>
              </a:rPr>
              <a:t> </a:t>
            </a:r>
            <a:r>
              <a:rPr sz="1400" dirty="0">
                <a:latin typeface="Times New Roman"/>
                <a:cs typeface="Times New Roman"/>
              </a:rPr>
              <a:t>video</a:t>
            </a:r>
            <a:endParaRPr sz="1400">
              <a:latin typeface="Times New Roman"/>
              <a:cs typeface="Times New Roman"/>
            </a:endParaRPr>
          </a:p>
          <a:p>
            <a:pPr marL="221888" indent="-211242">
              <a:spcBef>
                <a:spcPts val="794"/>
              </a:spcBef>
              <a:buClr>
                <a:srgbClr val="0070C0"/>
              </a:buClr>
              <a:buFont typeface="Wingdings"/>
              <a:buChar char=""/>
              <a:tabLst>
                <a:tab pos="221888" algn="l"/>
                <a:tab pos="222449" algn="l"/>
              </a:tabLst>
            </a:pPr>
            <a:r>
              <a:rPr sz="1400" dirty="0">
                <a:solidFill>
                  <a:srgbClr val="002060"/>
                </a:solidFill>
                <a:latin typeface="Times New Roman"/>
                <a:cs typeface="Times New Roman"/>
              </a:rPr>
              <a:t>Building </a:t>
            </a:r>
            <a:r>
              <a:rPr sz="1400" spc="-4" dirty="0">
                <a:solidFill>
                  <a:srgbClr val="002060"/>
                </a:solidFill>
                <a:latin typeface="Times New Roman"/>
                <a:cs typeface="Times New Roman"/>
              </a:rPr>
              <a:t>blocks of</a:t>
            </a:r>
            <a:r>
              <a:rPr sz="1400" spc="4" dirty="0">
                <a:solidFill>
                  <a:srgbClr val="002060"/>
                </a:solidFill>
                <a:latin typeface="Times New Roman"/>
                <a:cs typeface="Times New Roman"/>
              </a:rPr>
              <a:t> </a:t>
            </a:r>
            <a:r>
              <a:rPr sz="1400" spc="-4" dirty="0">
                <a:solidFill>
                  <a:srgbClr val="002060"/>
                </a:solidFill>
                <a:latin typeface="Times New Roman"/>
                <a:cs typeface="Times New Roman"/>
              </a:rPr>
              <a:t>information</a:t>
            </a:r>
            <a:endParaRPr sz="1400">
              <a:latin typeface="Times New Roman"/>
              <a:cs typeface="Times New Roman"/>
            </a:endParaRPr>
          </a:p>
          <a:p>
            <a:pPr marL="221888" indent="-211242">
              <a:spcBef>
                <a:spcPts val="794"/>
              </a:spcBef>
              <a:buClr>
                <a:srgbClr val="0070C0"/>
              </a:buClr>
              <a:buFont typeface="Wingdings"/>
              <a:buChar char=""/>
              <a:tabLst>
                <a:tab pos="221888" algn="l"/>
                <a:tab pos="222449" algn="l"/>
              </a:tabLst>
            </a:pPr>
            <a:r>
              <a:rPr sz="1400" b="1" spc="-9" dirty="0">
                <a:solidFill>
                  <a:srgbClr val="002060"/>
                </a:solidFill>
                <a:latin typeface="Times New Roman"/>
                <a:cs typeface="Times New Roman"/>
              </a:rPr>
              <a:t>Data</a:t>
            </a:r>
            <a:r>
              <a:rPr sz="1400" b="1" spc="-13" dirty="0">
                <a:solidFill>
                  <a:srgbClr val="002060"/>
                </a:solidFill>
                <a:latin typeface="Times New Roman"/>
                <a:cs typeface="Times New Roman"/>
              </a:rPr>
              <a:t> </a:t>
            </a:r>
            <a:r>
              <a:rPr sz="1400" b="1" spc="-4" dirty="0">
                <a:solidFill>
                  <a:srgbClr val="002060"/>
                </a:solidFill>
                <a:latin typeface="Times New Roman"/>
                <a:cs typeface="Times New Roman"/>
              </a:rPr>
              <a:t>management</a:t>
            </a:r>
            <a:endParaRPr sz="1400">
              <a:latin typeface="Times New Roman"/>
              <a:cs typeface="Times New Roman"/>
            </a:endParaRPr>
          </a:p>
          <a:p>
            <a:pPr marL="462828" lvl="1" indent="-203397">
              <a:spcBef>
                <a:spcPts val="794"/>
              </a:spcBef>
              <a:buClr>
                <a:srgbClr val="0070C0"/>
              </a:buClr>
              <a:buFont typeface="Wingdings"/>
              <a:buChar char=""/>
              <a:tabLst>
                <a:tab pos="462828" algn="l"/>
                <a:tab pos="463388" algn="l"/>
              </a:tabLst>
            </a:pPr>
            <a:r>
              <a:rPr sz="1400" spc="-4" dirty="0">
                <a:solidFill>
                  <a:srgbClr val="002060"/>
                </a:solidFill>
                <a:latin typeface="Times New Roman"/>
                <a:cs typeface="Times New Roman"/>
              </a:rPr>
              <a:t>Generation, storage, and retrieval </a:t>
            </a:r>
            <a:r>
              <a:rPr sz="1400" dirty="0">
                <a:solidFill>
                  <a:srgbClr val="002060"/>
                </a:solidFill>
                <a:latin typeface="Times New Roman"/>
                <a:cs typeface="Times New Roman"/>
              </a:rPr>
              <a:t>of</a:t>
            </a:r>
            <a:r>
              <a:rPr sz="1400" spc="79" dirty="0">
                <a:solidFill>
                  <a:srgbClr val="002060"/>
                </a:solidFill>
                <a:latin typeface="Times New Roman"/>
                <a:cs typeface="Times New Roman"/>
              </a:rPr>
              <a:t> </a:t>
            </a:r>
            <a:r>
              <a:rPr sz="1400" spc="-4" dirty="0">
                <a:solidFill>
                  <a:srgbClr val="002060"/>
                </a:solidFill>
                <a:latin typeface="Times New Roman"/>
                <a:cs typeface="Times New Roman"/>
              </a:rPr>
              <a:t>data</a:t>
            </a:r>
            <a:endParaRPr sz="1400">
              <a:latin typeface="Times New Roman"/>
              <a:cs typeface="Times New Roman"/>
            </a:endParaRPr>
          </a:p>
          <a:p>
            <a:pPr marL="221888" indent="-211242">
              <a:spcBef>
                <a:spcPts val="794"/>
              </a:spcBef>
              <a:buClr>
                <a:srgbClr val="0070C0"/>
              </a:buClr>
              <a:buFont typeface="Wingdings"/>
              <a:buChar char=""/>
              <a:tabLst>
                <a:tab pos="221888" algn="l"/>
                <a:tab pos="222449" algn="l"/>
              </a:tabLst>
            </a:pPr>
            <a:r>
              <a:rPr sz="1400" spc="-9" dirty="0">
                <a:solidFill>
                  <a:srgbClr val="002060"/>
                </a:solidFill>
                <a:latin typeface="Times New Roman"/>
                <a:cs typeface="Times New Roman"/>
              </a:rPr>
              <a:t>Data </a:t>
            </a:r>
            <a:r>
              <a:rPr sz="1400" spc="-4" dirty="0">
                <a:latin typeface="Times New Roman"/>
                <a:cs typeface="Times New Roman"/>
              </a:rPr>
              <a:t>is </a:t>
            </a:r>
            <a:r>
              <a:rPr sz="1400" spc="-9" dirty="0">
                <a:latin typeface="Times New Roman"/>
                <a:cs typeface="Times New Roman"/>
              </a:rPr>
              <a:t>what you</a:t>
            </a:r>
            <a:r>
              <a:rPr sz="1400" spc="-9" dirty="0">
                <a:solidFill>
                  <a:srgbClr val="002060"/>
                </a:solidFill>
                <a:latin typeface="Times New Roman"/>
                <a:cs typeface="Times New Roman"/>
              </a:rPr>
              <a:t> </a:t>
            </a:r>
            <a:r>
              <a:rPr sz="1400" u="sng" spc="-4" dirty="0">
                <a:solidFill>
                  <a:srgbClr val="002060"/>
                </a:solidFill>
                <a:uFill>
                  <a:solidFill>
                    <a:srgbClr val="002060"/>
                  </a:solidFill>
                </a:uFill>
                <a:latin typeface="Times New Roman"/>
                <a:cs typeface="Times New Roman"/>
              </a:rPr>
              <a:t>store</a:t>
            </a:r>
            <a:r>
              <a:rPr sz="1400" spc="-4" dirty="0">
                <a:solidFill>
                  <a:srgbClr val="002060"/>
                </a:solidFill>
                <a:latin typeface="Times New Roman"/>
                <a:cs typeface="Times New Roman"/>
              </a:rPr>
              <a:t> </a:t>
            </a:r>
            <a:r>
              <a:rPr sz="1400" spc="-4" dirty="0">
                <a:latin typeface="Times New Roman"/>
                <a:cs typeface="Times New Roman"/>
              </a:rPr>
              <a:t>in</a:t>
            </a:r>
            <a:r>
              <a:rPr sz="1400" spc="75" dirty="0">
                <a:latin typeface="Times New Roman"/>
                <a:cs typeface="Times New Roman"/>
              </a:rPr>
              <a:t> </a:t>
            </a:r>
            <a:r>
              <a:rPr sz="1400" i="1" dirty="0">
                <a:latin typeface="Times New Roman"/>
                <a:cs typeface="Times New Roman"/>
              </a:rPr>
              <a:t>database.</a:t>
            </a:r>
            <a:endParaRPr sz="1400">
              <a:latin typeface="Times New Roman"/>
              <a:cs typeface="Times New Roman"/>
            </a:endParaRPr>
          </a:p>
        </p:txBody>
      </p:sp>
      <p:sp>
        <p:nvSpPr>
          <p:cNvPr id="21" name="object 21"/>
          <p:cNvSpPr txBox="1"/>
          <p:nvPr/>
        </p:nvSpPr>
        <p:spPr>
          <a:xfrm>
            <a:off x="6375234" y="3364843"/>
            <a:ext cx="3124760" cy="1713591"/>
          </a:xfrm>
          <a:prstGeom prst="rect">
            <a:avLst/>
          </a:prstGeom>
        </p:spPr>
        <p:txBody>
          <a:bodyPr vert="horz" wrap="square" lIns="0" tIns="112059" rIns="0" bIns="0" rtlCol="0">
            <a:spAutoFit/>
          </a:bodyPr>
          <a:lstStyle/>
          <a:p>
            <a:pPr marL="221888">
              <a:spcBef>
                <a:spcPts val="882"/>
              </a:spcBef>
            </a:pPr>
            <a:r>
              <a:rPr sz="1400" spc="-4" dirty="0">
                <a:latin typeface="Times New Roman"/>
                <a:cs typeface="Times New Roman"/>
              </a:rPr>
              <a:t>students at Bahria </a:t>
            </a:r>
            <a:r>
              <a:rPr sz="1400" spc="-9" dirty="0">
                <a:latin typeface="Times New Roman"/>
                <a:cs typeface="Times New Roman"/>
              </a:rPr>
              <a:t>Karachi</a:t>
            </a:r>
            <a:r>
              <a:rPr sz="1400" spc="44" dirty="0">
                <a:latin typeface="Times New Roman"/>
                <a:cs typeface="Times New Roman"/>
              </a:rPr>
              <a:t> </a:t>
            </a:r>
            <a:r>
              <a:rPr sz="1400" spc="-9" dirty="0">
                <a:latin typeface="Times New Roman"/>
                <a:cs typeface="Times New Roman"/>
              </a:rPr>
              <a:t>campus</a:t>
            </a:r>
            <a:endParaRPr sz="1400">
              <a:latin typeface="Times New Roman"/>
              <a:cs typeface="Times New Roman"/>
            </a:endParaRPr>
          </a:p>
          <a:p>
            <a:pPr marL="221888" indent="-211242">
              <a:spcBef>
                <a:spcPts val="794"/>
              </a:spcBef>
              <a:buClr>
                <a:srgbClr val="0070C0"/>
              </a:buClr>
              <a:buFont typeface="Wingdings"/>
              <a:buChar char=""/>
              <a:tabLst>
                <a:tab pos="221888" algn="l"/>
                <a:tab pos="222449" algn="l"/>
              </a:tabLst>
            </a:pPr>
            <a:r>
              <a:rPr sz="1400" spc="-4" dirty="0">
                <a:solidFill>
                  <a:srgbClr val="002060"/>
                </a:solidFill>
                <a:latin typeface="Times New Roman"/>
                <a:cs typeface="Times New Roman"/>
              </a:rPr>
              <a:t>Bedrock </a:t>
            </a:r>
            <a:r>
              <a:rPr sz="1400" dirty="0">
                <a:solidFill>
                  <a:srgbClr val="002060"/>
                </a:solidFill>
                <a:latin typeface="Times New Roman"/>
                <a:cs typeface="Times New Roman"/>
              </a:rPr>
              <a:t>of</a:t>
            </a:r>
            <a:r>
              <a:rPr sz="1400" spc="-9" dirty="0">
                <a:solidFill>
                  <a:srgbClr val="002060"/>
                </a:solidFill>
                <a:latin typeface="Times New Roman"/>
                <a:cs typeface="Times New Roman"/>
              </a:rPr>
              <a:t> </a:t>
            </a:r>
            <a:r>
              <a:rPr sz="1400" b="1" spc="-4" dirty="0">
                <a:solidFill>
                  <a:srgbClr val="002060"/>
                </a:solidFill>
                <a:latin typeface="Times New Roman"/>
                <a:cs typeface="Times New Roman"/>
              </a:rPr>
              <a:t>knowledge</a:t>
            </a:r>
            <a:endParaRPr sz="1400">
              <a:latin typeface="Times New Roman"/>
              <a:cs typeface="Times New Roman"/>
            </a:endParaRPr>
          </a:p>
          <a:p>
            <a:pPr marL="221888" marR="9526" indent="-211242">
              <a:spcBef>
                <a:spcPts val="794"/>
              </a:spcBef>
              <a:buClr>
                <a:srgbClr val="0070C0"/>
              </a:buClr>
              <a:buFont typeface="Wingdings"/>
              <a:buChar char=""/>
              <a:tabLst>
                <a:tab pos="221888" algn="l"/>
                <a:tab pos="222449" algn="l"/>
              </a:tabLst>
            </a:pPr>
            <a:r>
              <a:rPr sz="1400" spc="-4" dirty="0">
                <a:solidFill>
                  <a:srgbClr val="002060"/>
                </a:solidFill>
                <a:latin typeface="Times New Roman"/>
                <a:cs typeface="Times New Roman"/>
              </a:rPr>
              <a:t>Should </a:t>
            </a:r>
            <a:r>
              <a:rPr sz="1400" dirty="0">
                <a:solidFill>
                  <a:srgbClr val="002060"/>
                </a:solidFill>
                <a:latin typeface="Times New Roman"/>
                <a:cs typeface="Times New Roman"/>
              </a:rPr>
              <a:t>be </a:t>
            </a:r>
            <a:r>
              <a:rPr sz="1400" spc="-4" dirty="0">
                <a:solidFill>
                  <a:srgbClr val="002060"/>
                </a:solidFill>
                <a:latin typeface="Times New Roman"/>
                <a:cs typeface="Times New Roman"/>
              </a:rPr>
              <a:t>accurate, relevant, and timely  to enable </a:t>
            </a:r>
            <a:r>
              <a:rPr sz="1400" dirty="0">
                <a:solidFill>
                  <a:srgbClr val="002060"/>
                </a:solidFill>
                <a:latin typeface="Times New Roman"/>
                <a:cs typeface="Times New Roman"/>
              </a:rPr>
              <a:t>good </a:t>
            </a:r>
            <a:r>
              <a:rPr sz="1400" spc="-4" dirty="0">
                <a:solidFill>
                  <a:srgbClr val="002060"/>
                </a:solidFill>
                <a:latin typeface="Times New Roman"/>
                <a:cs typeface="Times New Roman"/>
              </a:rPr>
              <a:t>decision</a:t>
            </a:r>
            <a:r>
              <a:rPr sz="1400" spc="22" dirty="0">
                <a:solidFill>
                  <a:srgbClr val="002060"/>
                </a:solidFill>
                <a:latin typeface="Times New Roman"/>
                <a:cs typeface="Times New Roman"/>
              </a:rPr>
              <a:t> </a:t>
            </a:r>
            <a:r>
              <a:rPr sz="1400" spc="-9" dirty="0">
                <a:solidFill>
                  <a:srgbClr val="002060"/>
                </a:solidFill>
                <a:latin typeface="Times New Roman"/>
                <a:cs typeface="Times New Roman"/>
              </a:rPr>
              <a:t>making</a:t>
            </a:r>
            <a:endParaRPr sz="1400">
              <a:latin typeface="Times New Roman"/>
              <a:cs typeface="Times New Roman"/>
            </a:endParaRPr>
          </a:p>
          <a:p>
            <a:pPr marL="221888" marR="4483" indent="-211242">
              <a:spcBef>
                <a:spcPts val="794"/>
              </a:spcBef>
              <a:buClr>
                <a:srgbClr val="0070C0"/>
              </a:buClr>
              <a:buFont typeface="Wingdings"/>
              <a:buChar char=""/>
              <a:tabLst>
                <a:tab pos="221888" algn="l"/>
                <a:tab pos="222449" algn="l"/>
              </a:tabLst>
            </a:pPr>
            <a:r>
              <a:rPr sz="1400" spc="-4" dirty="0">
                <a:solidFill>
                  <a:srgbClr val="002060"/>
                </a:solidFill>
                <a:latin typeface="Times New Roman"/>
                <a:cs typeface="Times New Roman"/>
              </a:rPr>
              <a:t>Information </a:t>
            </a:r>
            <a:r>
              <a:rPr sz="1400" spc="-4" dirty="0">
                <a:latin typeface="Times New Roman"/>
                <a:cs typeface="Times New Roman"/>
              </a:rPr>
              <a:t>is </a:t>
            </a:r>
            <a:r>
              <a:rPr sz="1400" spc="-9" dirty="0">
                <a:latin typeface="Times New Roman"/>
                <a:cs typeface="Times New Roman"/>
              </a:rPr>
              <a:t>what you </a:t>
            </a:r>
            <a:r>
              <a:rPr sz="1400" b="1" u="heavy" spc="-4" dirty="0">
                <a:uFill>
                  <a:solidFill>
                    <a:srgbClr val="000000"/>
                  </a:solidFill>
                </a:uFill>
                <a:latin typeface="Times New Roman"/>
                <a:cs typeface="Times New Roman"/>
              </a:rPr>
              <a:t>retrieve</a:t>
            </a:r>
            <a:r>
              <a:rPr sz="1400" b="1" spc="-4" dirty="0">
                <a:latin typeface="Times New Roman"/>
                <a:cs typeface="Times New Roman"/>
              </a:rPr>
              <a:t> </a:t>
            </a:r>
            <a:r>
              <a:rPr sz="1400" spc="-4" dirty="0">
                <a:latin typeface="Times New Roman"/>
                <a:cs typeface="Times New Roman"/>
              </a:rPr>
              <a:t>from a  database.</a:t>
            </a:r>
            <a:endParaRPr sz="1400">
              <a:latin typeface="Times New Roman"/>
              <a:cs typeface="Times New Roman"/>
            </a:endParaRPr>
          </a:p>
        </p:txBody>
      </p:sp>
      <p:sp>
        <p:nvSpPr>
          <p:cNvPr id="22" name="object 22"/>
          <p:cNvSpPr txBox="1"/>
          <p:nvPr/>
        </p:nvSpPr>
        <p:spPr>
          <a:xfrm>
            <a:off x="2457841" y="5576012"/>
            <a:ext cx="870697" cy="149815"/>
          </a:xfrm>
          <a:prstGeom prst="rect">
            <a:avLst/>
          </a:prstGeom>
        </p:spPr>
        <p:txBody>
          <a:bodyPr vert="horz" wrap="square" lIns="0" tIns="11206" rIns="0" bIns="0" rtlCol="0">
            <a:spAutoFit/>
          </a:bodyPr>
          <a:lstStyle/>
          <a:p>
            <a:pPr marL="11206">
              <a:spcBef>
                <a:spcPts val="88"/>
              </a:spcBef>
            </a:pPr>
            <a:r>
              <a:rPr sz="900" spc="-4" dirty="0">
                <a:latin typeface="Arial"/>
                <a:cs typeface="Arial"/>
              </a:rPr>
              <a:t>Data in</a:t>
            </a:r>
            <a:r>
              <a:rPr sz="900" spc="-71" dirty="0">
                <a:latin typeface="Arial"/>
                <a:cs typeface="Arial"/>
              </a:rPr>
              <a:t> </a:t>
            </a:r>
            <a:r>
              <a:rPr sz="900" spc="-4" dirty="0">
                <a:latin typeface="Arial"/>
                <a:cs typeface="Arial"/>
              </a:rPr>
              <a:t>Context</a:t>
            </a:r>
            <a:endParaRPr sz="900" dirty="0">
              <a:latin typeface="Arial"/>
              <a:cs typeface="Arial"/>
            </a:endParaRPr>
          </a:p>
        </p:txBody>
      </p:sp>
      <p:sp>
        <p:nvSpPr>
          <p:cNvPr id="23" name="object 23"/>
          <p:cNvSpPr/>
          <p:nvPr/>
        </p:nvSpPr>
        <p:spPr>
          <a:xfrm>
            <a:off x="7524023" y="5236150"/>
            <a:ext cx="3143921" cy="840441"/>
          </a:xfrm>
          <a:prstGeom prst="rect">
            <a:avLst/>
          </a:prstGeom>
          <a:blipFill>
            <a:blip r:embed="rId3" cstate="print"/>
            <a:stretch>
              <a:fillRect/>
            </a:stretch>
          </a:blipFill>
        </p:spPr>
        <p:txBody>
          <a:bodyPr wrap="square" lIns="0" tIns="0" rIns="0" bIns="0" rtlCol="0"/>
          <a:lstStyle/>
          <a:p>
            <a:endParaRPr sz="1400"/>
          </a:p>
        </p:txBody>
      </p:sp>
      <p:sp>
        <p:nvSpPr>
          <p:cNvPr id="24" name="object 24"/>
          <p:cNvSpPr txBox="1"/>
          <p:nvPr/>
        </p:nvSpPr>
        <p:spPr>
          <a:xfrm>
            <a:off x="5819633" y="5552507"/>
            <a:ext cx="1382246" cy="323806"/>
          </a:xfrm>
          <a:prstGeom prst="rect">
            <a:avLst/>
          </a:prstGeom>
        </p:spPr>
        <p:txBody>
          <a:bodyPr vert="horz" wrap="square" lIns="0" tIns="28574" rIns="0" bIns="0" rtlCol="0">
            <a:spAutoFit/>
          </a:bodyPr>
          <a:lstStyle/>
          <a:p>
            <a:pPr marL="197793">
              <a:spcBef>
                <a:spcPts val="224"/>
              </a:spcBef>
            </a:pPr>
            <a:r>
              <a:rPr sz="900" spc="-4" dirty="0">
                <a:latin typeface="Arial"/>
                <a:cs typeface="Arial"/>
              </a:rPr>
              <a:t>Information</a:t>
            </a:r>
            <a:r>
              <a:rPr sz="900" spc="-44" dirty="0">
                <a:latin typeface="Arial"/>
                <a:cs typeface="Arial"/>
              </a:rPr>
              <a:t> </a:t>
            </a:r>
            <a:r>
              <a:rPr sz="900" dirty="0">
                <a:latin typeface="Arial"/>
                <a:cs typeface="Arial"/>
              </a:rPr>
              <a:t>–</a:t>
            </a:r>
          </a:p>
          <a:p>
            <a:pPr marL="33619">
              <a:spcBef>
                <a:spcPts val="137"/>
              </a:spcBef>
            </a:pPr>
            <a:r>
              <a:rPr sz="700" dirty="0" smtClean="0">
                <a:solidFill>
                  <a:srgbClr val="A6A6A6"/>
                </a:solidFill>
                <a:latin typeface="Calibri"/>
                <a:cs typeface="Calibri"/>
              </a:rPr>
              <a:t>a</a:t>
            </a:r>
            <a:r>
              <a:rPr sz="1400" spc="-199" baseline="7575" dirty="0" smtClean="0">
                <a:latin typeface="Arial"/>
                <a:cs typeface="Arial"/>
              </a:rPr>
              <a:t>P</a:t>
            </a:r>
            <a:r>
              <a:rPr sz="700" spc="-132" dirty="0" smtClean="0">
                <a:solidFill>
                  <a:srgbClr val="A6A6A6"/>
                </a:solidFill>
                <a:latin typeface="Calibri"/>
                <a:cs typeface="Calibri"/>
              </a:rPr>
              <a:t>lic</a:t>
            </a:r>
            <a:r>
              <a:rPr sz="1400" spc="-199" baseline="7575" dirty="0" smtClean="0">
                <a:latin typeface="Arial"/>
                <a:cs typeface="Arial"/>
              </a:rPr>
              <a:t>ie</a:t>
            </a:r>
            <a:r>
              <a:rPr sz="700" spc="-132" dirty="0" smtClean="0">
                <a:solidFill>
                  <a:srgbClr val="A6A6A6"/>
                </a:solidFill>
                <a:latin typeface="Calibri"/>
                <a:cs typeface="Calibri"/>
              </a:rPr>
              <a:t>ly</a:t>
            </a:r>
            <a:r>
              <a:rPr sz="700" spc="-115" dirty="0" smtClean="0">
                <a:solidFill>
                  <a:srgbClr val="A6A6A6"/>
                </a:solidFill>
                <a:latin typeface="Calibri"/>
                <a:cs typeface="Calibri"/>
              </a:rPr>
              <a:t> </a:t>
            </a:r>
            <a:r>
              <a:rPr sz="700" spc="-172" dirty="0">
                <a:solidFill>
                  <a:srgbClr val="A6A6A6"/>
                </a:solidFill>
                <a:latin typeface="Calibri"/>
                <a:cs typeface="Calibri"/>
              </a:rPr>
              <a:t>a</a:t>
            </a:r>
            <a:r>
              <a:rPr sz="1400" spc="-258" baseline="7575" dirty="0">
                <a:latin typeface="Arial"/>
                <a:cs typeface="Arial"/>
              </a:rPr>
              <a:t>C</a:t>
            </a:r>
            <a:r>
              <a:rPr sz="700" spc="-172" dirty="0">
                <a:solidFill>
                  <a:srgbClr val="A6A6A6"/>
                </a:solidFill>
                <a:latin typeface="Calibri"/>
                <a:cs typeface="Calibri"/>
              </a:rPr>
              <a:t>cc</a:t>
            </a:r>
            <a:r>
              <a:rPr sz="1400" spc="-258" baseline="7575" dirty="0">
                <a:latin typeface="Arial"/>
                <a:cs typeface="Arial"/>
              </a:rPr>
              <a:t>h</a:t>
            </a:r>
            <a:r>
              <a:rPr sz="700" spc="-172" dirty="0">
                <a:solidFill>
                  <a:srgbClr val="A6A6A6"/>
                </a:solidFill>
                <a:latin typeface="Calibri"/>
                <a:cs typeface="Calibri"/>
              </a:rPr>
              <a:t>es</a:t>
            </a:r>
            <a:r>
              <a:rPr sz="1400" spc="-258" baseline="7575" dirty="0">
                <a:latin typeface="Arial"/>
                <a:cs typeface="Arial"/>
              </a:rPr>
              <a:t>a</a:t>
            </a:r>
            <a:r>
              <a:rPr sz="700" spc="-172" dirty="0">
                <a:solidFill>
                  <a:srgbClr val="A6A6A6"/>
                </a:solidFill>
                <a:latin typeface="Calibri"/>
                <a:cs typeface="Calibri"/>
              </a:rPr>
              <a:t>si</a:t>
            </a:r>
            <a:r>
              <a:rPr sz="1400" spc="-258" baseline="7575" dirty="0">
                <a:latin typeface="Arial"/>
                <a:cs typeface="Arial"/>
              </a:rPr>
              <a:t>r</a:t>
            </a:r>
            <a:r>
              <a:rPr sz="700" spc="-172" dirty="0">
                <a:solidFill>
                  <a:srgbClr val="A6A6A6"/>
                </a:solidFill>
                <a:latin typeface="Calibri"/>
                <a:cs typeface="Calibri"/>
              </a:rPr>
              <a:t>b</a:t>
            </a:r>
            <a:r>
              <a:rPr sz="1400" spc="-258" baseline="7575" dirty="0">
                <a:latin typeface="Arial"/>
                <a:cs typeface="Arial"/>
              </a:rPr>
              <a:t>t</a:t>
            </a:r>
            <a:r>
              <a:rPr sz="700" spc="-172" dirty="0">
                <a:solidFill>
                  <a:srgbClr val="A6A6A6"/>
                </a:solidFill>
                <a:latin typeface="Calibri"/>
                <a:cs typeface="Calibri"/>
              </a:rPr>
              <a:t>l</a:t>
            </a:r>
            <a:r>
              <a:rPr sz="1400" spc="-258" baseline="7575" dirty="0">
                <a:latin typeface="Arial"/>
                <a:cs typeface="Arial"/>
              </a:rPr>
              <a:t>,</a:t>
            </a:r>
            <a:r>
              <a:rPr sz="700" spc="-172" dirty="0">
                <a:solidFill>
                  <a:srgbClr val="A6A6A6"/>
                </a:solidFill>
                <a:latin typeface="Calibri"/>
                <a:cs typeface="Calibri"/>
              </a:rPr>
              <a:t>e</a:t>
            </a:r>
            <a:r>
              <a:rPr sz="700" spc="-62" dirty="0">
                <a:solidFill>
                  <a:srgbClr val="A6A6A6"/>
                </a:solidFill>
                <a:latin typeface="Calibri"/>
                <a:cs typeface="Calibri"/>
              </a:rPr>
              <a:t> </a:t>
            </a:r>
            <a:r>
              <a:rPr sz="1400" spc="-205" baseline="7575" dirty="0" smtClean="0">
                <a:latin typeface="Arial"/>
                <a:cs typeface="Arial"/>
              </a:rPr>
              <a:t>B</a:t>
            </a:r>
            <a:r>
              <a:rPr sz="700" spc="-137" dirty="0" smtClean="0">
                <a:solidFill>
                  <a:srgbClr val="A6A6A6"/>
                </a:solidFill>
                <a:latin typeface="Calibri"/>
                <a:cs typeface="Calibri"/>
              </a:rPr>
              <a:t>e</a:t>
            </a:r>
            <a:r>
              <a:rPr sz="1400" spc="-205" baseline="7575" dirty="0" smtClean="0">
                <a:latin typeface="Arial"/>
                <a:cs typeface="Arial"/>
              </a:rPr>
              <a:t>a</a:t>
            </a:r>
            <a:r>
              <a:rPr sz="700" spc="-137" dirty="0" smtClean="0">
                <a:solidFill>
                  <a:srgbClr val="A6A6A6"/>
                </a:solidFill>
                <a:latin typeface="Calibri"/>
                <a:cs typeface="Calibri"/>
              </a:rPr>
              <a:t>b</a:t>
            </a:r>
            <a:r>
              <a:rPr sz="1400" spc="-205" baseline="7575" dirty="0" smtClean="0">
                <a:latin typeface="Arial"/>
                <a:cs typeface="Arial"/>
              </a:rPr>
              <a:t>r</a:t>
            </a:r>
            <a:r>
              <a:rPr sz="700" spc="-137" dirty="0" smtClean="0">
                <a:solidFill>
                  <a:srgbClr val="A6A6A6"/>
                </a:solidFill>
                <a:latin typeface="Calibri"/>
                <a:cs typeface="Calibri"/>
              </a:rPr>
              <a:t>sit</a:t>
            </a:r>
            <a:r>
              <a:rPr sz="1400" spc="-205" baseline="7575" dirty="0" smtClean="0">
                <a:latin typeface="Arial"/>
                <a:cs typeface="Arial"/>
              </a:rPr>
              <a:t>G</a:t>
            </a:r>
            <a:r>
              <a:rPr sz="700" spc="-137" dirty="0" smtClean="0">
                <a:solidFill>
                  <a:srgbClr val="A6A6A6"/>
                </a:solidFill>
                <a:latin typeface="Calibri"/>
                <a:cs typeface="Calibri"/>
              </a:rPr>
              <a:t>e,</a:t>
            </a:r>
            <a:r>
              <a:rPr sz="1400" spc="-205" baseline="7575" dirty="0" smtClean="0">
                <a:latin typeface="Arial"/>
                <a:cs typeface="Arial"/>
              </a:rPr>
              <a:t>raph</a:t>
            </a:r>
            <a:endParaRPr sz="1400" baseline="7575" dirty="0">
              <a:latin typeface="Arial"/>
              <a:cs typeface="Arial"/>
            </a:endParaRPr>
          </a:p>
        </p:txBody>
      </p:sp>
      <p:sp>
        <p:nvSpPr>
          <p:cNvPr id="26" name="object 26"/>
          <p:cNvSpPr txBox="1"/>
          <p:nvPr/>
        </p:nvSpPr>
        <p:spPr>
          <a:xfrm>
            <a:off x="9932460" y="6035033"/>
            <a:ext cx="149038" cy="179536"/>
          </a:xfrm>
          <a:prstGeom prst="rect">
            <a:avLst/>
          </a:prstGeom>
        </p:spPr>
        <p:txBody>
          <a:bodyPr vert="horz" wrap="square" lIns="0" tIns="0" rIns="0" bIns="0" rtlCol="0">
            <a:spAutoFit/>
          </a:bodyPr>
          <a:lstStyle/>
          <a:p>
            <a:pPr marL="33619">
              <a:lnSpc>
                <a:spcPts val="1363"/>
              </a:lnSpc>
            </a:pPr>
            <a:endParaRPr sz="1100" dirty="0">
              <a:latin typeface="Arial"/>
              <a:cs typeface="Arial"/>
            </a:endParaRPr>
          </a:p>
        </p:txBody>
      </p:sp>
      <p:sp>
        <p:nvSpPr>
          <p:cNvPr id="28" name="Footer Placeholder 27"/>
          <p:cNvSpPr>
            <a:spLocks noGrp="1"/>
          </p:cNvSpPr>
          <p:nvPr>
            <p:ph type="ftr" sz="quarter" idx="11"/>
          </p:nvPr>
        </p:nvSpPr>
        <p:spPr/>
        <p:txBody>
          <a:bodyPr/>
          <a:lstStyle/>
          <a:p>
            <a:r>
              <a:rPr lang="en-US" dirty="0" smtClean="0"/>
              <a:t>DBMS                                                                                                               Spring 2024</a:t>
            </a:r>
            <a:endParaRPr lang="en-US" dirty="0"/>
          </a:p>
        </p:txBody>
      </p:sp>
      <p:sp>
        <p:nvSpPr>
          <p:cNvPr id="29" name="Slide Number Placeholder 28"/>
          <p:cNvSpPr>
            <a:spLocks noGrp="1"/>
          </p:cNvSpPr>
          <p:nvPr>
            <p:ph type="sldNum" sz="quarter" idx="12"/>
          </p:nvPr>
        </p:nvSpPr>
        <p:spPr/>
        <p:txBody>
          <a:bodyPr/>
          <a:lstStyle/>
          <a:p>
            <a:fld id="{67B79760-497F-416A-BC4E-A2C32E39DDB8}" type="slidenum">
              <a:rPr lang="en-US" smtClean="0"/>
              <a:t>12</a:t>
            </a:fld>
            <a:endParaRPr lang="en-US"/>
          </a:p>
        </p:txBody>
      </p:sp>
    </p:spTree>
    <p:extLst>
      <p:ext uri="{BB962C8B-B14F-4D97-AF65-F5344CB8AC3E}">
        <p14:creationId xmlns:p14="http://schemas.microsoft.com/office/powerpoint/2010/main" val="2603802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4568" rIns="0" bIns="0" rtlCol="0" anchor="ctr">
            <a:spAutoFit/>
          </a:bodyPr>
          <a:lstStyle/>
          <a:p>
            <a:pPr marL="11206">
              <a:lnSpc>
                <a:spcPct val="100000"/>
              </a:lnSpc>
              <a:spcBef>
                <a:spcPts val="115"/>
              </a:spcBef>
            </a:pPr>
            <a:r>
              <a:rPr sz="3265" spc="4" dirty="0"/>
              <a:t>Database: </a:t>
            </a:r>
            <a:r>
              <a:rPr sz="2824" dirty="0"/>
              <a:t>… for Decision</a:t>
            </a:r>
            <a:r>
              <a:rPr sz="2824" spc="-35" dirty="0"/>
              <a:t> </a:t>
            </a:r>
            <a:r>
              <a:rPr sz="2824" dirty="0"/>
              <a:t>Making</a:t>
            </a:r>
            <a:endParaRPr sz="2824"/>
          </a:p>
        </p:txBody>
      </p:sp>
      <p:sp>
        <p:nvSpPr>
          <p:cNvPr id="4" name="object 4"/>
          <p:cNvSpPr/>
          <p:nvPr/>
        </p:nvSpPr>
        <p:spPr>
          <a:xfrm>
            <a:off x="1735125" y="2187338"/>
            <a:ext cx="8999620" cy="139311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p:nvPr/>
        </p:nvSpPr>
        <p:spPr>
          <a:xfrm>
            <a:off x="3808717" y="2860550"/>
            <a:ext cx="739612" cy="187273"/>
          </a:xfrm>
          <a:prstGeom prst="rect">
            <a:avLst/>
          </a:prstGeom>
        </p:spPr>
        <p:txBody>
          <a:bodyPr vert="horz" wrap="square" lIns="0" tIns="10646" rIns="0" bIns="0" rtlCol="0">
            <a:spAutoFit/>
          </a:bodyPr>
          <a:lstStyle/>
          <a:p>
            <a:pPr marL="11206">
              <a:spcBef>
                <a:spcPts val="84"/>
              </a:spcBef>
            </a:pPr>
            <a:r>
              <a:rPr sz="1147" b="1" spc="31" dirty="0">
                <a:latin typeface="Times New Roman"/>
                <a:cs typeface="Times New Roman"/>
              </a:rPr>
              <a:t>(D</a:t>
            </a:r>
            <a:r>
              <a:rPr sz="1147" b="1" spc="22" dirty="0">
                <a:latin typeface="Times New Roman"/>
                <a:cs typeface="Times New Roman"/>
              </a:rPr>
              <a:t>B</a:t>
            </a:r>
            <a:r>
              <a:rPr sz="1147" b="1" spc="-79" dirty="0">
                <a:latin typeface="Times New Roman"/>
                <a:cs typeface="Times New Roman"/>
              </a:rPr>
              <a:t>M</a:t>
            </a:r>
            <a:r>
              <a:rPr sz="1147" b="1" spc="66" dirty="0">
                <a:latin typeface="Times New Roman"/>
                <a:cs typeface="Times New Roman"/>
              </a:rPr>
              <a:t>S</a:t>
            </a:r>
            <a:r>
              <a:rPr sz="1147" b="1" spc="49" dirty="0">
                <a:latin typeface="Times New Roman"/>
                <a:cs typeface="Times New Roman"/>
              </a:rPr>
              <a:t>)</a:t>
            </a:r>
            <a:endParaRPr sz="1147" dirty="0">
              <a:latin typeface="Times New Roman"/>
              <a:cs typeface="Times New Roman"/>
            </a:endParaRPr>
          </a:p>
        </p:txBody>
      </p:sp>
      <p:sp>
        <p:nvSpPr>
          <p:cNvPr id="7" name="object 7"/>
          <p:cNvSpPr/>
          <p:nvPr/>
        </p:nvSpPr>
        <p:spPr>
          <a:xfrm>
            <a:off x="1735125" y="3580454"/>
            <a:ext cx="8999620" cy="1744083"/>
          </a:xfrm>
          <a:prstGeom prst="rect">
            <a:avLst/>
          </a:prstGeom>
          <a:blipFill>
            <a:blip r:embed="rId3" cstate="print"/>
            <a:stretch>
              <a:fillRect/>
            </a:stretch>
          </a:blipFill>
        </p:spPr>
        <p:txBody>
          <a:bodyPr wrap="square" lIns="0" tIns="0" rIns="0" bIns="0" rtlCol="0"/>
          <a:lstStyle/>
          <a:p>
            <a:endParaRPr sz="1588"/>
          </a:p>
        </p:txBody>
      </p:sp>
      <p:sp>
        <p:nvSpPr>
          <p:cNvPr id="8" name="object 8"/>
          <p:cNvSpPr txBox="1"/>
          <p:nvPr/>
        </p:nvSpPr>
        <p:spPr>
          <a:xfrm>
            <a:off x="4262747" y="5324537"/>
            <a:ext cx="3798794" cy="146493"/>
          </a:xfrm>
          <a:prstGeom prst="rect">
            <a:avLst/>
          </a:prstGeom>
        </p:spPr>
        <p:txBody>
          <a:bodyPr vert="horz" wrap="square" lIns="0" tIns="10646" rIns="0" bIns="0" rtlCol="0">
            <a:spAutoFit/>
          </a:bodyPr>
          <a:lstStyle/>
          <a:p>
            <a:pPr marL="11206">
              <a:spcBef>
                <a:spcPts val="84"/>
              </a:spcBef>
            </a:pPr>
            <a:r>
              <a:rPr sz="882" spc="-9" dirty="0">
                <a:latin typeface="Arial"/>
                <a:cs typeface="Arial"/>
              </a:rPr>
              <a:t>Database </a:t>
            </a:r>
            <a:r>
              <a:rPr sz="882" spc="-4" dirty="0">
                <a:latin typeface="Arial"/>
                <a:cs typeface="Arial"/>
              </a:rPr>
              <a:t>Systems: </a:t>
            </a:r>
            <a:r>
              <a:rPr sz="882" spc="-9" dirty="0">
                <a:latin typeface="Arial"/>
                <a:cs typeface="Arial"/>
              </a:rPr>
              <a:t>Design, </a:t>
            </a:r>
            <a:r>
              <a:rPr sz="882" spc="-4" dirty="0">
                <a:latin typeface="Arial"/>
                <a:cs typeface="Arial"/>
              </a:rPr>
              <a:t>Implementation, &amp; </a:t>
            </a:r>
            <a:r>
              <a:rPr sz="882" spc="-9" dirty="0">
                <a:latin typeface="Arial"/>
                <a:cs typeface="Arial"/>
              </a:rPr>
              <a:t>Management: Rob </a:t>
            </a:r>
            <a:r>
              <a:rPr sz="882" spc="-4" dirty="0">
                <a:latin typeface="Arial"/>
                <a:cs typeface="Arial"/>
              </a:rPr>
              <a:t>&amp;</a:t>
            </a:r>
            <a:r>
              <a:rPr sz="882" spc="9" dirty="0">
                <a:latin typeface="Arial"/>
                <a:cs typeface="Arial"/>
              </a:rPr>
              <a:t> </a:t>
            </a:r>
            <a:r>
              <a:rPr sz="882" spc="-9" dirty="0">
                <a:latin typeface="Arial"/>
                <a:cs typeface="Arial"/>
              </a:rPr>
              <a:t>Coronel</a:t>
            </a:r>
            <a:endParaRPr sz="882">
              <a:latin typeface="Arial"/>
              <a:cs typeface="Arial"/>
            </a:endParaRPr>
          </a:p>
        </p:txBody>
      </p:sp>
      <p:sp>
        <p:nvSpPr>
          <p:cNvPr id="10" name="Footer Placeholder 9"/>
          <p:cNvSpPr>
            <a:spLocks noGrp="1"/>
          </p:cNvSpPr>
          <p:nvPr>
            <p:ph type="ftr" sz="quarter" idx="11"/>
          </p:nvPr>
        </p:nvSpPr>
        <p:spPr/>
        <p:txBody>
          <a:bodyPr/>
          <a:lstStyle/>
          <a:p>
            <a:r>
              <a:rPr lang="en-US" smtClean="0"/>
              <a:t>DBMS                                                                                                               Spring 2024</a:t>
            </a:r>
            <a:endParaRPr lang="en-US"/>
          </a:p>
        </p:txBody>
      </p:sp>
      <p:sp>
        <p:nvSpPr>
          <p:cNvPr id="11" name="Slide Number Placeholder 10"/>
          <p:cNvSpPr>
            <a:spLocks noGrp="1"/>
          </p:cNvSpPr>
          <p:nvPr>
            <p:ph type="sldNum" sz="quarter" idx="12"/>
          </p:nvPr>
        </p:nvSpPr>
        <p:spPr/>
        <p:txBody>
          <a:bodyPr/>
          <a:lstStyle/>
          <a:p>
            <a:fld id="{67B79760-497F-416A-BC4E-A2C32E39DDB8}" type="slidenum">
              <a:rPr lang="en-US" smtClean="0"/>
              <a:t>13</a:t>
            </a:fld>
            <a:endParaRPr lang="en-US"/>
          </a:p>
        </p:txBody>
      </p:sp>
    </p:spTree>
    <p:extLst>
      <p:ext uri="{BB962C8B-B14F-4D97-AF65-F5344CB8AC3E}">
        <p14:creationId xmlns:p14="http://schemas.microsoft.com/office/powerpoint/2010/main" val="160288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0646" rIns="0" bIns="0" rtlCol="0" anchor="ctr">
            <a:spAutoFit/>
          </a:bodyPr>
          <a:lstStyle/>
          <a:p>
            <a:pPr marL="11206">
              <a:lnSpc>
                <a:spcPct val="100000"/>
              </a:lnSpc>
              <a:spcBef>
                <a:spcPts val="84"/>
              </a:spcBef>
            </a:pPr>
            <a:r>
              <a:rPr dirty="0"/>
              <a:t>Introducing the</a:t>
            </a:r>
            <a:r>
              <a:rPr spc="-88" dirty="0"/>
              <a:t> </a:t>
            </a:r>
            <a:r>
              <a:rPr spc="-4" dirty="0"/>
              <a:t>Database</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14</a:t>
            </a:fld>
            <a:endParaRPr dirty="0"/>
          </a:p>
        </p:txBody>
      </p:sp>
      <p:sp>
        <p:nvSpPr>
          <p:cNvPr id="4" name="object 4"/>
          <p:cNvSpPr txBox="1"/>
          <p:nvPr/>
        </p:nvSpPr>
        <p:spPr>
          <a:xfrm>
            <a:off x="603855" y="2004508"/>
            <a:ext cx="7923710" cy="1081450"/>
          </a:xfrm>
          <a:prstGeom prst="rect">
            <a:avLst/>
          </a:prstGeom>
        </p:spPr>
        <p:txBody>
          <a:bodyPr vert="horz" wrap="square" lIns="0" tIns="47625" rIns="0" bIns="0" rtlCol="0">
            <a:spAutoFit/>
          </a:bodyPr>
          <a:lstStyle/>
          <a:p>
            <a:pPr marL="221888" marR="12327" indent="-211242">
              <a:lnSpc>
                <a:spcPts val="2285"/>
              </a:lnSpc>
              <a:spcBef>
                <a:spcPts val="375"/>
              </a:spcBef>
              <a:buClr>
                <a:srgbClr val="0070C0"/>
              </a:buClr>
              <a:buFont typeface="Wingdings"/>
              <a:buChar char=""/>
              <a:tabLst>
                <a:tab pos="222449" algn="l"/>
              </a:tabLst>
            </a:pPr>
            <a:r>
              <a:rPr sz="2118" spc="-4" dirty="0">
                <a:solidFill>
                  <a:srgbClr val="002060"/>
                </a:solidFill>
                <a:latin typeface="Times New Roman"/>
                <a:cs typeface="Times New Roman"/>
              </a:rPr>
              <a:t>Shared, </a:t>
            </a:r>
            <a:r>
              <a:rPr sz="2118" dirty="0">
                <a:solidFill>
                  <a:srgbClr val="002060"/>
                </a:solidFill>
                <a:latin typeface="Times New Roman"/>
                <a:cs typeface="Times New Roman"/>
              </a:rPr>
              <a:t>integrated </a:t>
            </a:r>
            <a:r>
              <a:rPr sz="2118" spc="-4" dirty="0">
                <a:solidFill>
                  <a:srgbClr val="002060"/>
                </a:solidFill>
                <a:latin typeface="Times New Roman"/>
                <a:cs typeface="Times New Roman"/>
              </a:rPr>
              <a:t>computer </a:t>
            </a:r>
            <a:r>
              <a:rPr sz="2118" dirty="0">
                <a:solidFill>
                  <a:srgbClr val="002060"/>
                </a:solidFill>
                <a:latin typeface="Times New Roman"/>
                <a:cs typeface="Times New Roman"/>
              </a:rPr>
              <a:t>structure that stores</a:t>
            </a:r>
            <a:r>
              <a:rPr sz="2118" spc="-132" dirty="0">
                <a:solidFill>
                  <a:srgbClr val="002060"/>
                </a:solidFill>
                <a:latin typeface="Times New Roman"/>
                <a:cs typeface="Times New Roman"/>
              </a:rPr>
              <a:t> </a:t>
            </a:r>
            <a:r>
              <a:rPr sz="2118" dirty="0">
                <a:solidFill>
                  <a:srgbClr val="002060"/>
                </a:solidFill>
                <a:latin typeface="Times New Roman"/>
                <a:cs typeface="Times New Roman"/>
              </a:rPr>
              <a:t>a  </a:t>
            </a:r>
            <a:r>
              <a:rPr sz="2118" spc="-4" dirty="0">
                <a:solidFill>
                  <a:srgbClr val="002060"/>
                </a:solidFill>
                <a:latin typeface="Times New Roman"/>
                <a:cs typeface="Times New Roman"/>
              </a:rPr>
              <a:t>collection</a:t>
            </a:r>
            <a:r>
              <a:rPr sz="2118" spc="-49" dirty="0">
                <a:solidFill>
                  <a:srgbClr val="002060"/>
                </a:solidFill>
                <a:latin typeface="Times New Roman"/>
                <a:cs typeface="Times New Roman"/>
              </a:rPr>
              <a:t> </a:t>
            </a:r>
            <a:r>
              <a:rPr sz="2118" spc="-4" dirty="0">
                <a:solidFill>
                  <a:srgbClr val="002060"/>
                </a:solidFill>
                <a:latin typeface="Times New Roman"/>
                <a:cs typeface="Times New Roman"/>
              </a:rPr>
              <a:t>of:</a:t>
            </a:r>
            <a:endParaRPr sz="2118" dirty="0">
              <a:latin typeface="Times New Roman"/>
              <a:cs typeface="Times New Roman"/>
            </a:endParaRPr>
          </a:p>
          <a:p>
            <a:pPr marL="462828" lvl="1" indent="-203397">
              <a:spcBef>
                <a:spcPts val="538"/>
              </a:spcBef>
              <a:buClr>
                <a:srgbClr val="0070C0"/>
              </a:buClr>
              <a:buFont typeface="Wingdings"/>
              <a:buChar char=""/>
              <a:tabLst>
                <a:tab pos="463388" algn="l"/>
              </a:tabLst>
            </a:pPr>
            <a:r>
              <a:rPr sz="1941" spc="-4" dirty="0">
                <a:solidFill>
                  <a:srgbClr val="002060"/>
                </a:solidFill>
                <a:latin typeface="Times New Roman"/>
                <a:cs typeface="Times New Roman"/>
              </a:rPr>
              <a:t>End-user data - Raw facts of interest </a:t>
            </a:r>
            <a:r>
              <a:rPr sz="1941" dirty="0">
                <a:solidFill>
                  <a:srgbClr val="002060"/>
                </a:solidFill>
                <a:latin typeface="Times New Roman"/>
                <a:cs typeface="Times New Roman"/>
              </a:rPr>
              <a:t>to </a:t>
            </a:r>
            <a:r>
              <a:rPr sz="1941" spc="-4" dirty="0">
                <a:solidFill>
                  <a:srgbClr val="002060"/>
                </a:solidFill>
                <a:latin typeface="Times New Roman"/>
                <a:cs typeface="Times New Roman"/>
              </a:rPr>
              <a:t>end</a:t>
            </a:r>
            <a:r>
              <a:rPr sz="1941" spc="57" dirty="0">
                <a:solidFill>
                  <a:srgbClr val="002060"/>
                </a:solidFill>
                <a:latin typeface="Times New Roman"/>
                <a:cs typeface="Times New Roman"/>
              </a:rPr>
              <a:t> </a:t>
            </a:r>
            <a:r>
              <a:rPr sz="1941" spc="-4" dirty="0">
                <a:solidFill>
                  <a:srgbClr val="002060"/>
                </a:solidFill>
                <a:latin typeface="Times New Roman"/>
                <a:cs typeface="Times New Roman"/>
              </a:rPr>
              <a:t>user</a:t>
            </a:r>
            <a:endParaRPr sz="1941" dirty="0">
              <a:latin typeface="Times New Roman"/>
              <a:cs typeface="Times New Roman"/>
            </a:endParaRPr>
          </a:p>
          <a:p>
            <a:pPr marL="462828" lvl="1" indent="-203397">
              <a:spcBef>
                <a:spcPts val="560"/>
              </a:spcBef>
              <a:buClr>
                <a:srgbClr val="0070C0"/>
              </a:buClr>
              <a:buFont typeface="Wingdings"/>
              <a:buChar char=""/>
              <a:tabLst>
                <a:tab pos="463388" algn="l"/>
              </a:tabLst>
            </a:pPr>
            <a:r>
              <a:rPr sz="1941" b="1" spc="-4" dirty="0">
                <a:solidFill>
                  <a:srgbClr val="002060"/>
                </a:solidFill>
                <a:latin typeface="Times New Roman"/>
                <a:cs typeface="Times New Roman"/>
              </a:rPr>
              <a:t>Metadata</a:t>
            </a:r>
            <a:r>
              <a:rPr sz="1941" spc="-4" dirty="0">
                <a:solidFill>
                  <a:srgbClr val="002060"/>
                </a:solidFill>
                <a:latin typeface="Times New Roman"/>
                <a:cs typeface="Times New Roman"/>
              </a:rPr>
              <a:t>: </a:t>
            </a:r>
            <a:r>
              <a:rPr sz="1941" spc="-9" dirty="0">
                <a:solidFill>
                  <a:srgbClr val="002060"/>
                </a:solidFill>
                <a:latin typeface="Times New Roman"/>
                <a:cs typeface="Times New Roman"/>
              </a:rPr>
              <a:t>Data </a:t>
            </a:r>
            <a:r>
              <a:rPr sz="1941" spc="-4" dirty="0">
                <a:solidFill>
                  <a:srgbClr val="002060"/>
                </a:solidFill>
                <a:latin typeface="Times New Roman"/>
                <a:cs typeface="Times New Roman"/>
              </a:rPr>
              <a:t>about data, which </a:t>
            </a:r>
            <a:r>
              <a:rPr sz="1941" dirty="0">
                <a:solidFill>
                  <a:srgbClr val="002060"/>
                </a:solidFill>
                <a:latin typeface="Times New Roman"/>
                <a:cs typeface="Times New Roman"/>
              </a:rPr>
              <a:t>the </a:t>
            </a:r>
            <a:r>
              <a:rPr sz="1941" spc="-4" dirty="0">
                <a:solidFill>
                  <a:srgbClr val="002060"/>
                </a:solidFill>
                <a:latin typeface="Times New Roman"/>
                <a:cs typeface="Times New Roman"/>
              </a:rPr>
              <a:t>end-user</a:t>
            </a:r>
            <a:r>
              <a:rPr sz="1941" spc="44" dirty="0">
                <a:solidFill>
                  <a:srgbClr val="002060"/>
                </a:solidFill>
                <a:latin typeface="Times New Roman"/>
                <a:cs typeface="Times New Roman"/>
              </a:rPr>
              <a:t> </a:t>
            </a:r>
            <a:r>
              <a:rPr sz="1941" spc="-4" dirty="0">
                <a:solidFill>
                  <a:srgbClr val="002060"/>
                </a:solidFill>
                <a:latin typeface="Times New Roman"/>
                <a:cs typeface="Times New Roman"/>
              </a:rPr>
              <a:t>data</a:t>
            </a:r>
            <a:endParaRPr sz="1941" dirty="0">
              <a:latin typeface="Times New Roman"/>
              <a:cs typeface="Times New Roman"/>
            </a:endParaRPr>
          </a:p>
        </p:txBody>
      </p:sp>
      <p:sp>
        <p:nvSpPr>
          <p:cNvPr id="5" name="object 5"/>
          <p:cNvSpPr txBox="1"/>
          <p:nvPr/>
        </p:nvSpPr>
        <p:spPr>
          <a:xfrm>
            <a:off x="603855" y="3085958"/>
            <a:ext cx="7347166" cy="2265342"/>
          </a:xfrm>
          <a:prstGeom prst="rect">
            <a:avLst/>
          </a:prstGeom>
        </p:spPr>
        <p:txBody>
          <a:bodyPr vert="horz" wrap="square" lIns="0" tIns="86846" rIns="0" bIns="0" rtlCol="0">
            <a:spAutoFit/>
          </a:bodyPr>
          <a:lstStyle/>
          <a:p>
            <a:pPr marL="462828">
              <a:spcBef>
                <a:spcPts val="684"/>
              </a:spcBef>
            </a:pPr>
            <a:r>
              <a:rPr sz="1941" spc="-4" dirty="0">
                <a:solidFill>
                  <a:srgbClr val="002060"/>
                </a:solidFill>
                <a:latin typeface="Times New Roman"/>
                <a:cs typeface="Times New Roman"/>
              </a:rPr>
              <a:t>are integrated and</a:t>
            </a:r>
            <a:r>
              <a:rPr sz="1941" dirty="0">
                <a:solidFill>
                  <a:srgbClr val="002060"/>
                </a:solidFill>
                <a:latin typeface="Times New Roman"/>
                <a:cs typeface="Times New Roman"/>
              </a:rPr>
              <a:t> </a:t>
            </a:r>
            <a:r>
              <a:rPr sz="1941" spc="-4" dirty="0">
                <a:solidFill>
                  <a:srgbClr val="002060"/>
                </a:solidFill>
                <a:latin typeface="Times New Roman"/>
                <a:cs typeface="Times New Roman"/>
              </a:rPr>
              <a:t>managed</a:t>
            </a:r>
            <a:endParaRPr sz="1941" dirty="0">
              <a:latin typeface="Times New Roman"/>
              <a:cs typeface="Times New Roman"/>
            </a:endParaRPr>
          </a:p>
          <a:p>
            <a:pPr marL="681914" indent="-182105">
              <a:spcBef>
                <a:spcPts val="578"/>
              </a:spcBef>
              <a:buClr>
                <a:srgbClr val="0070C0"/>
              </a:buClr>
              <a:buFont typeface="Wingdings"/>
              <a:buChar char=""/>
              <a:tabLst>
                <a:tab pos="682475" algn="l"/>
              </a:tabLst>
            </a:pPr>
            <a:r>
              <a:rPr sz="1853" spc="-4" dirty="0">
                <a:solidFill>
                  <a:srgbClr val="002060"/>
                </a:solidFill>
                <a:latin typeface="Times New Roman"/>
                <a:cs typeface="Times New Roman"/>
              </a:rPr>
              <a:t>Describe </a:t>
            </a:r>
            <a:r>
              <a:rPr sz="1853" dirty="0">
                <a:solidFill>
                  <a:srgbClr val="002060"/>
                </a:solidFill>
                <a:latin typeface="Times New Roman"/>
                <a:cs typeface="Times New Roman"/>
              </a:rPr>
              <a:t>data characteristics and</a:t>
            </a:r>
            <a:r>
              <a:rPr sz="1853" spc="-18" dirty="0">
                <a:solidFill>
                  <a:srgbClr val="002060"/>
                </a:solidFill>
                <a:latin typeface="Times New Roman"/>
                <a:cs typeface="Times New Roman"/>
              </a:rPr>
              <a:t> </a:t>
            </a:r>
            <a:r>
              <a:rPr sz="1853" dirty="0">
                <a:solidFill>
                  <a:srgbClr val="002060"/>
                </a:solidFill>
                <a:latin typeface="Times New Roman"/>
                <a:cs typeface="Times New Roman"/>
              </a:rPr>
              <a:t>relationships</a:t>
            </a:r>
            <a:endParaRPr sz="1853" dirty="0">
              <a:latin typeface="Times New Roman"/>
              <a:cs typeface="Times New Roman"/>
            </a:endParaRPr>
          </a:p>
          <a:p>
            <a:pPr marL="221888" indent="-211242">
              <a:spcBef>
                <a:spcPts val="529"/>
              </a:spcBef>
              <a:buClr>
                <a:srgbClr val="0070C0"/>
              </a:buClr>
              <a:buFont typeface="Wingdings"/>
              <a:buChar char=""/>
              <a:tabLst>
                <a:tab pos="222449" algn="l"/>
              </a:tabLst>
            </a:pPr>
            <a:r>
              <a:rPr sz="2118" b="1" spc="-4" dirty="0">
                <a:solidFill>
                  <a:srgbClr val="002060"/>
                </a:solidFill>
                <a:latin typeface="Times New Roman"/>
                <a:cs typeface="Times New Roman"/>
              </a:rPr>
              <a:t>Database </a:t>
            </a:r>
            <a:r>
              <a:rPr sz="2118" b="1" dirty="0">
                <a:solidFill>
                  <a:srgbClr val="002060"/>
                </a:solidFill>
                <a:latin typeface="Times New Roman"/>
                <a:cs typeface="Times New Roman"/>
              </a:rPr>
              <a:t>management </a:t>
            </a:r>
            <a:r>
              <a:rPr sz="2118" b="1" spc="-4" dirty="0">
                <a:solidFill>
                  <a:srgbClr val="002060"/>
                </a:solidFill>
                <a:latin typeface="Times New Roman"/>
                <a:cs typeface="Times New Roman"/>
              </a:rPr>
              <a:t>system</a:t>
            </a:r>
            <a:r>
              <a:rPr sz="2118" b="1" spc="-40" dirty="0">
                <a:solidFill>
                  <a:srgbClr val="002060"/>
                </a:solidFill>
                <a:latin typeface="Times New Roman"/>
                <a:cs typeface="Times New Roman"/>
              </a:rPr>
              <a:t> </a:t>
            </a:r>
            <a:r>
              <a:rPr sz="2118" b="1" dirty="0">
                <a:solidFill>
                  <a:srgbClr val="002060"/>
                </a:solidFill>
                <a:latin typeface="Times New Roman"/>
                <a:cs typeface="Times New Roman"/>
              </a:rPr>
              <a:t>(DBMS)</a:t>
            </a:r>
            <a:endParaRPr sz="2118" dirty="0">
              <a:latin typeface="Times New Roman"/>
              <a:cs typeface="Times New Roman"/>
            </a:endParaRPr>
          </a:p>
          <a:p>
            <a:pPr marL="462828" lvl="1" indent="-203397">
              <a:spcBef>
                <a:spcPts val="569"/>
              </a:spcBef>
              <a:buClr>
                <a:srgbClr val="0070C0"/>
              </a:buClr>
              <a:buFont typeface="Wingdings"/>
              <a:buChar char=""/>
              <a:tabLst>
                <a:tab pos="463388" algn="l"/>
              </a:tabLst>
            </a:pPr>
            <a:r>
              <a:rPr sz="1941" spc="-4" dirty="0">
                <a:solidFill>
                  <a:srgbClr val="002060"/>
                </a:solidFill>
                <a:latin typeface="Times New Roman"/>
                <a:cs typeface="Times New Roman"/>
              </a:rPr>
              <a:t>Collection of</a:t>
            </a:r>
            <a:r>
              <a:rPr sz="1941" spc="-9" dirty="0">
                <a:solidFill>
                  <a:srgbClr val="002060"/>
                </a:solidFill>
                <a:latin typeface="Times New Roman"/>
                <a:cs typeface="Times New Roman"/>
              </a:rPr>
              <a:t> </a:t>
            </a:r>
            <a:r>
              <a:rPr sz="1941" spc="-4" dirty="0">
                <a:solidFill>
                  <a:srgbClr val="002060"/>
                </a:solidFill>
                <a:latin typeface="Times New Roman"/>
                <a:cs typeface="Times New Roman"/>
              </a:rPr>
              <a:t>programs</a:t>
            </a:r>
            <a:endParaRPr sz="1941" dirty="0">
              <a:latin typeface="Times New Roman"/>
              <a:cs typeface="Times New Roman"/>
            </a:endParaRPr>
          </a:p>
          <a:p>
            <a:pPr marL="462828" lvl="1" indent="-203397">
              <a:spcBef>
                <a:spcPts val="560"/>
              </a:spcBef>
              <a:buClr>
                <a:srgbClr val="0070C0"/>
              </a:buClr>
              <a:buFont typeface="Wingdings"/>
              <a:buChar char=""/>
              <a:tabLst>
                <a:tab pos="463388" algn="l"/>
              </a:tabLst>
            </a:pPr>
            <a:r>
              <a:rPr sz="1941" spc="-4" dirty="0">
                <a:solidFill>
                  <a:srgbClr val="002060"/>
                </a:solidFill>
                <a:latin typeface="Times New Roman"/>
                <a:cs typeface="Times New Roman"/>
              </a:rPr>
              <a:t>Manages </a:t>
            </a:r>
            <a:r>
              <a:rPr sz="1941" dirty="0">
                <a:solidFill>
                  <a:srgbClr val="002060"/>
                </a:solidFill>
                <a:latin typeface="Times New Roman"/>
                <a:cs typeface="Times New Roman"/>
              </a:rPr>
              <a:t>the </a:t>
            </a:r>
            <a:r>
              <a:rPr sz="1941" spc="-4" dirty="0">
                <a:solidFill>
                  <a:srgbClr val="002060"/>
                </a:solidFill>
                <a:latin typeface="Times New Roman"/>
                <a:cs typeface="Times New Roman"/>
              </a:rPr>
              <a:t>database</a:t>
            </a:r>
            <a:r>
              <a:rPr sz="1941" spc="-35" dirty="0">
                <a:solidFill>
                  <a:srgbClr val="002060"/>
                </a:solidFill>
                <a:latin typeface="Times New Roman"/>
                <a:cs typeface="Times New Roman"/>
              </a:rPr>
              <a:t> </a:t>
            </a:r>
            <a:r>
              <a:rPr sz="1941" spc="-4" dirty="0">
                <a:solidFill>
                  <a:srgbClr val="002060"/>
                </a:solidFill>
                <a:latin typeface="Times New Roman"/>
                <a:cs typeface="Times New Roman"/>
              </a:rPr>
              <a:t>structure</a:t>
            </a:r>
            <a:endParaRPr sz="1941" dirty="0">
              <a:latin typeface="Times New Roman"/>
              <a:cs typeface="Times New Roman"/>
            </a:endParaRPr>
          </a:p>
          <a:p>
            <a:pPr marL="462828" lvl="1" indent="-203397">
              <a:spcBef>
                <a:spcPts val="560"/>
              </a:spcBef>
              <a:buClr>
                <a:srgbClr val="0070C0"/>
              </a:buClr>
              <a:buFont typeface="Wingdings"/>
              <a:buChar char=""/>
              <a:tabLst>
                <a:tab pos="463388" algn="l"/>
              </a:tabLst>
            </a:pPr>
            <a:r>
              <a:rPr sz="1941" dirty="0">
                <a:solidFill>
                  <a:srgbClr val="002060"/>
                </a:solidFill>
                <a:latin typeface="Times New Roman"/>
                <a:cs typeface="Times New Roman"/>
              </a:rPr>
              <a:t>Controls </a:t>
            </a:r>
            <a:r>
              <a:rPr sz="1941" spc="-9" dirty="0">
                <a:solidFill>
                  <a:srgbClr val="002060"/>
                </a:solidFill>
                <a:latin typeface="Times New Roman"/>
                <a:cs typeface="Times New Roman"/>
              </a:rPr>
              <a:t>access </a:t>
            </a:r>
            <a:r>
              <a:rPr sz="1941" spc="-4" dirty="0">
                <a:solidFill>
                  <a:srgbClr val="002060"/>
                </a:solidFill>
                <a:latin typeface="Times New Roman"/>
                <a:cs typeface="Times New Roman"/>
              </a:rPr>
              <a:t>to data stored in </a:t>
            </a:r>
            <a:r>
              <a:rPr sz="1941" dirty="0">
                <a:solidFill>
                  <a:srgbClr val="002060"/>
                </a:solidFill>
                <a:latin typeface="Times New Roman"/>
                <a:cs typeface="Times New Roman"/>
              </a:rPr>
              <a:t>the</a:t>
            </a:r>
            <a:r>
              <a:rPr sz="1941" spc="-9" dirty="0">
                <a:solidFill>
                  <a:srgbClr val="002060"/>
                </a:solidFill>
                <a:latin typeface="Times New Roman"/>
                <a:cs typeface="Times New Roman"/>
              </a:rPr>
              <a:t> </a:t>
            </a:r>
            <a:r>
              <a:rPr sz="1941" spc="-4" dirty="0">
                <a:solidFill>
                  <a:srgbClr val="002060"/>
                </a:solidFill>
                <a:latin typeface="Times New Roman"/>
                <a:cs typeface="Times New Roman"/>
              </a:rPr>
              <a:t>database</a:t>
            </a:r>
            <a:endParaRPr sz="1941" dirty="0">
              <a:latin typeface="Times New Roman"/>
              <a:cs typeface="Times New Roman"/>
            </a:endParaRPr>
          </a:p>
        </p:txBody>
      </p:sp>
      <p:graphicFrame>
        <p:nvGraphicFramePr>
          <p:cNvPr id="6" name="object 6"/>
          <p:cNvGraphicFramePr>
            <a:graphicFrameLocks noGrp="1"/>
          </p:cNvGraphicFramePr>
          <p:nvPr>
            <p:extLst>
              <p:ext uri="{D42A27DB-BD31-4B8C-83A1-F6EECF244321}">
                <p14:modId xmlns:p14="http://schemas.microsoft.com/office/powerpoint/2010/main" val="442144208"/>
              </p:ext>
            </p:extLst>
          </p:nvPr>
        </p:nvGraphicFramePr>
        <p:xfrm>
          <a:off x="8874713" y="3380910"/>
          <a:ext cx="2000251" cy="1187371"/>
        </p:xfrm>
        <a:graphic>
          <a:graphicData uri="http://schemas.openxmlformats.org/drawingml/2006/table">
            <a:tbl>
              <a:tblPr firstRow="1" bandRow="1">
                <a:tableStyleId>{2D5ABB26-0587-4C30-8999-92F81FD0307C}</a:tableStyleId>
              </a:tblPr>
              <a:tblGrid>
                <a:gridCol w="369234">
                  <a:extLst>
                    <a:ext uri="{9D8B030D-6E8A-4147-A177-3AD203B41FA5}">
                      <a16:colId xmlns:a16="http://schemas.microsoft.com/office/drawing/2014/main" val="20000"/>
                    </a:ext>
                  </a:extLst>
                </a:gridCol>
                <a:gridCol w="516031">
                  <a:extLst>
                    <a:ext uri="{9D8B030D-6E8A-4147-A177-3AD203B41FA5}">
                      <a16:colId xmlns:a16="http://schemas.microsoft.com/office/drawing/2014/main" val="20001"/>
                    </a:ext>
                  </a:extLst>
                </a:gridCol>
                <a:gridCol w="282949">
                  <a:extLst>
                    <a:ext uri="{9D8B030D-6E8A-4147-A177-3AD203B41FA5}">
                      <a16:colId xmlns:a16="http://schemas.microsoft.com/office/drawing/2014/main" val="20002"/>
                    </a:ext>
                  </a:extLst>
                </a:gridCol>
                <a:gridCol w="832037">
                  <a:extLst>
                    <a:ext uri="{9D8B030D-6E8A-4147-A177-3AD203B41FA5}">
                      <a16:colId xmlns:a16="http://schemas.microsoft.com/office/drawing/2014/main" val="20003"/>
                    </a:ext>
                  </a:extLst>
                </a:gridCol>
              </a:tblGrid>
              <a:tr h="174811">
                <a:tc>
                  <a:txBody>
                    <a:bodyPr/>
                    <a:lstStyle/>
                    <a:p>
                      <a:pPr algn="ctr">
                        <a:lnSpc>
                          <a:spcPct val="100000"/>
                        </a:lnSpc>
                        <a:spcBef>
                          <a:spcPts val="235"/>
                        </a:spcBef>
                      </a:pPr>
                      <a:r>
                        <a:rPr sz="600" b="1" spc="25" dirty="0">
                          <a:latin typeface="Arial"/>
                          <a:cs typeface="Arial"/>
                        </a:rPr>
                        <a:t>Name</a:t>
                      </a:r>
                      <a:endParaRPr sz="600" dirty="0">
                        <a:latin typeface="Arial"/>
                        <a:cs typeface="Arial"/>
                      </a:endParaRPr>
                    </a:p>
                  </a:txBody>
                  <a:tcPr marL="0" marR="0" marT="26334" marB="0">
                    <a:lnL w="1270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235"/>
                        </a:spcBef>
                      </a:pPr>
                      <a:r>
                        <a:rPr sz="600" b="1" spc="15" dirty="0">
                          <a:latin typeface="Arial"/>
                          <a:cs typeface="Arial"/>
                        </a:rPr>
                        <a:t>Data</a:t>
                      </a:r>
                      <a:r>
                        <a:rPr sz="600" b="1" spc="-10" dirty="0">
                          <a:latin typeface="Arial"/>
                          <a:cs typeface="Arial"/>
                        </a:rPr>
                        <a:t> </a:t>
                      </a:r>
                      <a:r>
                        <a:rPr sz="600" b="1" spc="20" dirty="0">
                          <a:latin typeface="Arial"/>
                          <a:cs typeface="Arial"/>
                        </a:rPr>
                        <a:t>Type</a:t>
                      </a:r>
                      <a:endParaRPr sz="600">
                        <a:latin typeface="Arial"/>
                        <a:cs typeface="Arial"/>
                      </a:endParaRPr>
                    </a:p>
                  </a:txBody>
                  <a:tcPr marL="0" marR="0" marT="26334" marB="0">
                    <a:lnL w="1905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235"/>
                        </a:spcBef>
                      </a:pPr>
                      <a:r>
                        <a:rPr sz="600" b="1" spc="15" dirty="0">
                          <a:latin typeface="Arial"/>
                          <a:cs typeface="Arial"/>
                        </a:rPr>
                        <a:t>Size</a:t>
                      </a:r>
                      <a:endParaRPr sz="600">
                        <a:latin typeface="Arial"/>
                        <a:cs typeface="Arial"/>
                      </a:endParaRPr>
                    </a:p>
                  </a:txBody>
                  <a:tcPr marL="0" marR="0" marT="26334" marB="0">
                    <a:lnL w="12700">
                      <a:solidFill>
                        <a:srgbClr val="003366"/>
                      </a:solidFill>
                      <a:prstDash val="solid"/>
                    </a:lnL>
                    <a:lnR w="12700">
                      <a:solidFill>
                        <a:srgbClr val="003366"/>
                      </a:solidFill>
                      <a:prstDash val="solid"/>
                    </a:lnR>
                    <a:lnT w="12700">
                      <a:solidFill>
                        <a:srgbClr val="003366"/>
                      </a:solidFill>
                      <a:prstDash val="solid"/>
                    </a:lnT>
                    <a:lnB w="12700">
                      <a:solidFill>
                        <a:srgbClr val="003366"/>
                      </a:solidFill>
                      <a:prstDash val="solid"/>
                    </a:lnB>
                    <a:solidFill>
                      <a:srgbClr val="BDDEFF"/>
                    </a:solidFill>
                  </a:tcPr>
                </a:tc>
                <a:tc>
                  <a:txBody>
                    <a:bodyPr/>
                    <a:lstStyle/>
                    <a:p>
                      <a:pPr algn="ctr">
                        <a:lnSpc>
                          <a:spcPct val="100000"/>
                        </a:lnSpc>
                        <a:spcBef>
                          <a:spcPts val="235"/>
                        </a:spcBef>
                      </a:pPr>
                      <a:r>
                        <a:rPr sz="600" b="1" spc="15" dirty="0">
                          <a:latin typeface="Arial"/>
                          <a:cs typeface="Arial"/>
                        </a:rPr>
                        <a:t>Description</a:t>
                      </a:r>
                      <a:endParaRPr sz="600">
                        <a:latin typeface="Arial"/>
                        <a:cs typeface="Arial"/>
                      </a:endParaRPr>
                    </a:p>
                  </a:txBody>
                  <a:tcPr marL="0" marR="0" marT="26334" marB="0">
                    <a:lnL w="12700">
                      <a:solidFill>
                        <a:srgbClr val="003366"/>
                      </a:solidFill>
                      <a:prstDash val="solid"/>
                    </a:lnL>
                    <a:lnR w="19050">
                      <a:solidFill>
                        <a:srgbClr val="003366"/>
                      </a:solidFill>
                      <a:prstDash val="solid"/>
                    </a:lnR>
                    <a:lnT w="12700">
                      <a:solidFill>
                        <a:srgbClr val="003366"/>
                      </a:solidFill>
                      <a:prstDash val="solid"/>
                    </a:lnT>
                    <a:lnB w="12700">
                      <a:solidFill>
                        <a:srgbClr val="003366"/>
                      </a:solidFill>
                      <a:prstDash val="solid"/>
                    </a:lnB>
                    <a:solidFill>
                      <a:srgbClr val="BDDEFF"/>
                    </a:solidFill>
                  </a:tcPr>
                </a:tc>
                <a:extLst>
                  <a:ext uri="{0D108BD9-81ED-4DB2-BD59-A6C34878D82A}">
                    <a16:rowId xmlns:a16="http://schemas.microsoft.com/office/drawing/2014/main" val="10000"/>
                  </a:ext>
                </a:extLst>
              </a:tr>
              <a:tr h="172195">
                <a:tc>
                  <a:txBody>
                    <a:bodyPr/>
                    <a:lstStyle/>
                    <a:p>
                      <a:pPr algn="ctr">
                        <a:lnSpc>
                          <a:spcPct val="100000"/>
                        </a:lnSpc>
                        <a:spcBef>
                          <a:spcPts val="345"/>
                        </a:spcBef>
                      </a:pPr>
                      <a:r>
                        <a:rPr sz="600" spc="15" dirty="0">
                          <a:latin typeface="Arial"/>
                          <a:cs typeface="Arial"/>
                        </a:rPr>
                        <a:t>ID</a:t>
                      </a:r>
                      <a:endParaRPr sz="600">
                        <a:latin typeface="Arial"/>
                        <a:cs typeface="Arial"/>
                      </a:endParaRPr>
                    </a:p>
                  </a:txBody>
                  <a:tcPr marL="0" marR="0" marT="38660" marB="0">
                    <a:lnL w="12700">
                      <a:solidFill>
                        <a:srgbClr val="003366"/>
                      </a:solidFill>
                      <a:prstDash val="solid"/>
                    </a:lnL>
                    <a:lnR w="19050">
                      <a:solidFill>
                        <a:srgbClr val="003366"/>
                      </a:solidFill>
                      <a:prstDash val="solid"/>
                    </a:lnR>
                    <a:lnT w="12700">
                      <a:solidFill>
                        <a:srgbClr val="003366"/>
                      </a:solidFill>
                      <a:prstDash val="solid"/>
                    </a:lnT>
                    <a:solidFill>
                      <a:srgbClr val="BDDEFF"/>
                    </a:solidFill>
                  </a:tcPr>
                </a:tc>
                <a:tc>
                  <a:txBody>
                    <a:bodyPr/>
                    <a:lstStyle/>
                    <a:p>
                      <a:pPr algn="ctr">
                        <a:lnSpc>
                          <a:spcPct val="100000"/>
                        </a:lnSpc>
                        <a:spcBef>
                          <a:spcPts val="345"/>
                        </a:spcBef>
                      </a:pPr>
                      <a:r>
                        <a:rPr sz="600" spc="20" dirty="0">
                          <a:latin typeface="Arial"/>
                          <a:cs typeface="Arial"/>
                        </a:rPr>
                        <a:t>Number</a:t>
                      </a:r>
                      <a:endParaRPr sz="600">
                        <a:latin typeface="Arial"/>
                        <a:cs typeface="Arial"/>
                      </a:endParaRPr>
                    </a:p>
                  </a:txBody>
                  <a:tcPr marL="0" marR="0" marT="38660" marB="0">
                    <a:lnL w="19050">
                      <a:solidFill>
                        <a:srgbClr val="003366"/>
                      </a:solidFill>
                      <a:prstDash val="solid"/>
                    </a:lnL>
                    <a:lnR w="12700">
                      <a:solidFill>
                        <a:srgbClr val="003366"/>
                      </a:solidFill>
                      <a:prstDash val="solid"/>
                    </a:lnR>
                    <a:lnT w="12700">
                      <a:solidFill>
                        <a:srgbClr val="003366"/>
                      </a:solidFill>
                      <a:prstDash val="solid"/>
                    </a:lnT>
                    <a:solidFill>
                      <a:srgbClr val="BDDEFF"/>
                    </a:solidFill>
                  </a:tcPr>
                </a:tc>
                <a:tc>
                  <a:txBody>
                    <a:bodyPr/>
                    <a:lstStyle/>
                    <a:p>
                      <a:pPr algn="ctr">
                        <a:lnSpc>
                          <a:spcPct val="100000"/>
                        </a:lnSpc>
                        <a:spcBef>
                          <a:spcPts val="345"/>
                        </a:spcBef>
                      </a:pPr>
                      <a:r>
                        <a:rPr sz="600" dirty="0">
                          <a:latin typeface="Arial"/>
                          <a:cs typeface="Arial"/>
                        </a:rPr>
                        <a:t>4</a:t>
                      </a:r>
                      <a:endParaRPr sz="600">
                        <a:latin typeface="Arial"/>
                        <a:cs typeface="Arial"/>
                      </a:endParaRPr>
                    </a:p>
                  </a:txBody>
                  <a:tcPr marL="0" marR="0" marT="38660" marB="0">
                    <a:lnL w="12700">
                      <a:solidFill>
                        <a:srgbClr val="003366"/>
                      </a:solidFill>
                      <a:prstDash val="solid"/>
                    </a:lnL>
                    <a:lnR w="12700">
                      <a:solidFill>
                        <a:srgbClr val="003366"/>
                      </a:solidFill>
                      <a:prstDash val="solid"/>
                    </a:lnR>
                    <a:lnT w="12700">
                      <a:solidFill>
                        <a:srgbClr val="003366"/>
                      </a:solidFill>
                      <a:prstDash val="solid"/>
                    </a:lnT>
                    <a:solidFill>
                      <a:srgbClr val="BDDEFF"/>
                    </a:solidFill>
                  </a:tcPr>
                </a:tc>
                <a:tc>
                  <a:txBody>
                    <a:bodyPr/>
                    <a:lstStyle/>
                    <a:p>
                      <a:pPr algn="ctr">
                        <a:lnSpc>
                          <a:spcPct val="100000"/>
                        </a:lnSpc>
                        <a:spcBef>
                          <a:spcPts val="345"/>
                        </a:spcBef>
                      </a:pPr>
                      <a:r>
                        <a:rPr sz="600" spc="15" dirty="0">
                          <a:latin typeface="Arial"/>
                          <a:cs typeface="Arial"/>
                        </a:rPr>
                        <a:t>Unique Student</a:t>
                      </a:r>
                      <a:r>
                        <a:rPr sz="600" spc="-5" dirty="0">
                          <a:latin typeface="Arial"/>
                          <a:cs typeface="Arial"/>
                        </a:rPr>
                        <a:t> </a:t>
                      </a:r>
                      <a:r>
                        <a:rPr sz="600" spc="15" dirty="0">
                          <a:latin typeface="Arial"/>
                          <a:cs typeface="Arial"/>
                        </a:rPr>
                        <a:t>ID</a:t>
                      </a:r>
                      <a:endParaRPr sz="600">
                        <a:latin typeface="Arial"/>
                        <a:cs typeface="Arial"/>
                      </a:endParaRPr>
                    </a:p>
                  </a:txBody>
                  <a:tcPr marL="0" marR="0" marT="38660" marB="0">
                    <a:lnL w="12700">
                      <a:solidFill>
                        <a:srgbClr val="003366"/>
                      </a:solidFill>
                      <a:prstDash val="solid"/>
                    </a:lnL>
                    <a:lnR w="19050">
                      <a:solidFill>
                        <a:srgbClr val="003366"/>
                      </a:solidFill>
                      <a:prstDash val="solid"/>
                    </a:lnR>
                    <a:lnT w="12700">
                      <a:solidFill>
                        <a:srgbClr val="003366"/>
                      </a:solidFill>
                      <a:prstDash val="solid"/>
                    </a:lnT>
                    <a:solidFill>
                      <a:srgbClr val="BDDEFF"/>
                    </a:solidFill>
                  </a:tcPr>
                </a:tc>
                <a:extLst>
                  <a:ext uri="{0D108BD9-81ED-4DB2-BD59-A6C34878D82A}">
                    <a16:rowId xmlns:a16="http://schemas.microsoft.com/office/drawing/2014/main" val="10001"/>
                  </a:ext>
                </a:extLst>
              </a:tr>
              <a:tr h="168756">
                <a:tc>
                  <a:txBody>
                    <a:bodyPr/>
                    <a:lstStyle/>
                    <a:p>
                      <a:pPr algn="ctr">
                        <a:lnSpc>
                          <a:spcPct val="100000"/>
                        </a:lnSpc>
                        <a:spcBef>
                          <a:spcPts val="365"/>
                        </a:spcBef>
                      </a:pPr>
                      <a:r>
                        <a:rPr sz="600" spc="20" dirty="0">
                          <a:latin typeface="Arial"/>
                          <a:cs typeface="Arial"/>
                        </a:rPr>
                        <a:t>Name</a:t>
                      </a:r>
                      <a:endParaRPr sz="600">
                        <a:latin typeface="Arial"/>
                        <a:cs typeface="Arial"/>
                      </a:endParaRPr>
                    </a:p>
                  </a:txBody>
                  <a:tcPr marL="0" marR="0" marT="40901" marB="0">
                    <a:lnL w="12700">
                      <a:solidFill>
                        <a:srgbClr val="003366"/>
                      </a:solidFill>
                      <a:prstDash val="solid"/>
                    </a:lnL>
                    <a:lnR w="19050">
                      <a:solidFill>
                        <a:srgbClr val="003366"/>
                      </a:solidFill>
                      <a:prstDash val="solid"/>
                    </a:lnR>
                    <a:solidFill>
                      <a:srgbClr val="BDDEFF"/>
                    </a:solidFill>
                  </a:tcPr>
                </a:tc>
                <a:tc>
                  <a:txBody>
                    <a:bodyPr/>
                    <a:lstStyle/>
                    <a:p>
                      <a:pPr algn="ctr">
                        <a:lnSpc>
                          <a:spcPct val="100000"/>
                        </a:lnSpc>
                        <a:spcBef>
                          <a:spcPts val="365"/>
                        </a:spcBef>
                      </a:pPr>
                      <a:r>
                        <a:rPr sz="600" spc="20" dirty="0">
                          <a:latin typeface="Arial"/>
                          <a:cs typeface="Arial"/>
                        </a:rPr>
                        <a:t>Text</a:t>
                      </a:r>
                      <a:endParaRPr sz="600">
                        <a:latin typeface="Arial"/>
                        <a:cs typeface="Arial"/>
                      </a:endParaRPr>
                    </a:p>
                  </a:txBody>
                  <a:tcPr marL="0" marR="0" marT="40901"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65"/>
                        </a:spcBef>
                      </a:pPr>
                      <a:r>
                        <a:rPr sz="600" spc="15" dirty="0">
                          <a:latin typeface="Arial"/>
                          <a:cs typeface="Arial"/>
                        </a:rPr>
                        <a:t>50</a:t>
                      </a:r>
                      <a:endParaRPr sz="600">
                        <a:latin typeface="Arial"/>
                        <a:cs typeface="Arial"/>
                      </a:endParaRPr>
                    </a:p>
                  </a:txBody>
                  <a:tcPr marL="0" marR="0" marT="40901" marB="0">
                    <a:lnL w="1270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65"/>
                        </a:spcBef>
                      </a:pPr>
                      <a:r>
                        <a:rPr sz="600" spc="15" dirty="0">
                          <a:latin typeface="Arial"/>
                          <a:cs typeface="Arial"/>
                        </a:rPr>
                        <a:t>Student</a:t>
                      </a:r>
                      <a:r>
                        <a:rPr sz="600" spc="5" dirty="0">
                          <a:latin typeface="Arial"/>
                          <a:cs typeface="Arial"/>
                        </a:rPr>
                        <a:t> </a:t>
                      </a:r>
                      <a:r>
                        <a:rPr sz="600" spc="25" dirty="0">
                          <a:latin typeface="Arial"/>
                          <a:cs typeface="Arial"/>
                        </a:rPr>
                        <a:t>name</a:t>
                      </a:r>
                      <a:endParaRPr sz="600">
                        <a:latin typeface="Arial"/>
                        <a:cs typeface="Arial"/>
                      </a:endParaRPr>
                    </a:p>
                  </a:txBody>
                  <a:tcPr marL="0" marR="0" marT="40901" marB="0">
                    <a:lnL w="1270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2"/>
                  </a:ext>
                </a:extLst>
              </a:tr>
              <a:tr h="162738">
                <a:tc>
                  <a:txBody>
                    <a:bodyPr/>
                    <a:lstStyle/>
                    <a:p>
                      <a:pPr algn="ctr">
                        <a:lnSpc>
                          <a:spcPct val="100000"/>
                        </a:lnSpc>
                        <a:spcBef>
                          <a:spcPts val="315"/>
                        </a:spcBef>
                      </a:pPr>
                      <a:r>
                        <a:rPr sz="600" spc="20" dirty="0">
                          <a:latin typeface="Arial"/>
                          <a:cs typeface="Arial"/>
                        </a:rPr>
                        <a:t>Address</a:t>
                      </a:r>
                      <a:endParaRPr sz="600">
                        <a:latin typeface="Arial"/>
                        <a:cs typeface="Arial"/>
                      </a:endParaRPr>
                    </a:p>
                  </a:txBody>
                  <a:tcPr marL="0" marR="0" marT="35299" marB="0">
                    <a:lnL w="12700">
                      <a:solidFill>
                        <a:srgbClr val="003366"/>
                      </a:solidFill>
                      <a:prstDash val="solid"/>
                    </a:lnL>
                    <a:lnR w="19050">
                      <a:solidFill>
                        <a:srgbClr val="003366"/>
                      </a:solidFill>
                      <a:prstDash val="solid"/>
                    </a:lnR>
                    <a:solidFill>
                      <a:srgbClr val="BDDEFF"/>
                    </a:solidFill>
                  </a:tcPr>
                </a:tc>
                <a:tc>
                  <a:txBody>
                    <a:bodyPr/>
                    <a:lstStyle/>
                    <a:p>
                      <a:pPr algn="ctr">
                        <a:lnSpc>
                          <a:spcPct val="100000"/>
                        </a:lnSpc>
                        <a:spcBef>
                          <a:spcPts val="315"/>
                        </a:spcBef>
                      </a:pPr>
                      <a:r>
                        <a:rPr sz="600" spc="20" dirty="0">
                          <a:latin typeface="Arial"/>
                          <a:cs typeface="Arial"/>
                        </a:rPr>
                        <a:t>Text</a:t>
                      </a:r>
                      <a:endParaRPr sz="600" dirty="0">
                        <a:latin typeface="Arial"/>
                        <a:cs typeface="Arial"/>
                      </a:endParaRPr>
                    </a:p>
                  </a:txBody>
                  <a:tcPr marL="0" marR="0" marT="35299"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15"/>
                        </a:spcBef>
                      </a:pPr>
                      <a:r>
                        <a:rPr sz="600" spc="10" dirty="0">
                          <a:latin typeface="Arial"/>
                          <a:cs typeface="Arial"/>
                        </a:rPr>
                        <a:t>200</a:t>
                      </a:r>
                      <a:endParaRPr sz="600" dirty="0">
                        <a:latin typeface="Arial"/>
                        <a:cs typeface="Arial"/>
                      </a:endParaRPr>
                    </a:p>
                  </a:txBody>
                  <a:tcPr marL="0" marR="0" marT="35299" marB="0">
                    <a:lnL w="1270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15"/>
                        </a:spcBef>
                      </a:pPr>
                      <a:r>
                        <a:rPr sz="600" spc="10" dirty="0">
                          <a:latin typeface="Arial"/>
                          <a:cs typeface="Arial"/>
                        </a:rPr>
                        <a:t>Mailing</a:t>
                      </a:r>
                      <a:r>
                        <a:rPr sz="600" spc="20" dirty="0">
                          <a:latin typeface="Arial"/>
                          <a:cs typeface="Arial"/>
                        </a:rPr>
                        <a:t> </a:t>
                      </a:r>
                      <a:r>
                        <a:rPr sz="600" spc="15" dirty="0">
                          <a:latin typeface="Arial"/>
                          <a:cs typeface="Arial"/>
                        </a:rPr>
                        <a:t>Address</a:t>
                      </a:r>
                      <a:endParaRPr sz="600" dirty="0">
                        <a:latin typeface="Arial"/>
                        <a:cs typeface="Arial"/>
                      </a:endParaRPr>
                    </a:p>
                  </a:txBody>
                  <a:tcPr marL="0" marR="0" marT="35299" marB="0">
                    <a:lnL w="1270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3"/>
                  </a:ext>
                </a:extLst>
              </a:tr>
              <a:tr h="162699">
                <a:tc>
                  <a:txBody>
                    <a:bodyPr/>
                    <a:lstStyle/>
                    <a:p>
                      <a:pPr algn="ctr">
                        <a:lnSpc>
                          <a:spcPct val="100000"/>
                        </a:lnSpc>
                        <a:spcBef>
                          <a:spcPts val="315"/>
                        </a:spcBef>
                      </a:pPr>
                      <a:r>
                        <a:rPr sz="600" spc="15" dirty="0">
                          <a:latin typeface="Arial"/>
                          <a:cs typeface="Arial"/>
                        </a:rPr>
                        <a:t>City</a:t>
                      </a:r>
                      <a:endParaRPr sz="600">
                        <a:latin typeface="Arial"/>
                        <a:cs typeface="Arial"/>
                      </a:endParaRPr>
                    </a:p>
                  </a:txBody>
                  <a:tcPr marL="0" marR="0" marT="35299" marB="0">
                    <a:lnL w="12700">
                      <a:solidFill>
                        <a:srgbClr val="003366"/>
                      </a:solidFill>
                      <a:prstDash val="solid"/>
                    </a:lnL>
                    <a:lnR w="19050">
                      <a:solidFill>
                        <a:srgbClr val="003366"/>
                      </a:solidFill>
                      <a:prstDash val="solid"/>
                    </a:lnR>
                    <a:solidFill>
                      <a:srgbClr val="BDDEFF"/>
                    </a:solidFill>
                  </a:tcPr>
                </a:tc>
                <a:tc>
                  <a:txBody>
                    <a:bodyPr/>
                    <a:lstStyle/>
                    <a:p>
                      <a:pPr algn="ctr">
                        <a:lnSpc>
                          <a:spcPct val="100000"/>
                        </a:lnSpc>
                        <a:spcBef>
                          <a:spcPts val="315"/>
                        </a:spcBef>
                      </a:pPr>
                      <a:r>
                        <a:rPr sz="600" spc="20" dirty="0">
                          <a:latin typeface="Arial"/>
                          <a:cs typeface="Arial"/>
                        </a:rPr>
                        <a:t>Text</a:t>
                      </a:r>
                      <a:endParaRPr sz="600">
                        <a:latin typeface="Arial"/>
                        <a:cs typeface="Arial"/>
                      </a:endParaRPr>
                    </a:p>
                  </a:txBody>
                  <a:tcPr marL="0" marR="0" marT="35299"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15"/>
                        </a:spcBef>
                      </a:pPr>
                      <a:r>
                        <a:rPr sz="600" spc="15" dirty="0">
                          <a:latin typeface="Arial"/>
                          <a:cs typeface="Arial"/>
                        </a:rPr>
                        <a:t>50</a:t>
                      </a:r>
                      <a:endParaRPr sz="600">
                        <a:latin typeface="Arial"/>
                        <a:cs typeface="Arial"/>
                      </a:endParaRPr>
                    </a:p>
                  </a:txBody>
                  <a:tcPr marL="0" marR="0" marT="35299" marB="0">
                    <a:lnL w="1270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15"/>
                        </a:spcBef>
                      </a:pPr>
                      <a:r>
                        <a:rPr sz="600" spc="10" dirty="0">
                          <a:latin typeface="Arial"/>
                          <a:cs typeface="Arial"/>
                        </a:rPr>
                        <a:t>Residential</a:t>
                      </a:r>
                      <a:r>
                        <a:rPr sz="600" spc="5" dirty="0">
                          <a:latin typeface="Arial"/>
                          <a:cs typeface="Arial"/>
                        </a:rPr>
                        <a:t> </a:t>
                      </a:r>
                      <a:r>
                        <a:rPr sz="600" spc="15" dirty="0">
                          <a:latin typeface="Arial"/>
                          <a:cs typeface="Arial"/>
                        </a:rPr>
                        <a:t>City</a:t>
                      </a:r>
                      <a:endParaRPr sz="600">
                        <a:latin typeface="Arial"/>
                        <a:cs typeface="Arial"/>
                      </a:endParaRPr>
                    </a:p>
                  </a:txBody>
                  <a:tcPr marL="0" marR="0" marT="35299" marB="0">
                    <a:lnL w="1270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4"/>
                  </a:ext>
                </a:extLst>
              </a:tr>
              <a:tr h="162699">
                <a:tc>
                  <a:txBody>
                    <a:bodyPr/>
                    <a:lstStyle/>
                    <a:p>
                      <a:pPr algn="ctr">
                        <a:lnSpc>
                          <a:spcPct val="100000"/>
                        </a:lnSpc>
                        <a:spcBef>
                          <a:spcPts val="315"/>
                        </a:spcBef>
                      </a:pPr>
                      <a:r>
                        <a:rPr sz="600" spc="15" dirty="0">
                          <a:latin typeface="Arial"/>
                          <a:cs typeface="Arial"/>
                        </a:rPr>
                        <a:t>State</a:t>
                      </a:r>
                      <a:endParaRPr sz="600">
                        <a:latin typeface="Arial"/>
                        <a:cs typeface="Arial"/>
                      </a:endParaRPr>
                    </a:p>
                  </a:txBody>
                  <a:tcPr marL="0" marR="0" marT="35299" marB="0">
                    <a:lnL w="12700">
                      <a:solidFill>
                        <a:srgbClr val="003366"/>
                      </a:solidFill>
                      <a:prstDash val="solid"/>
                    </a:lnL>
                    <a:lnR w="19050">
                      <a:solidFill>
                        <a:srgbClr val="003366"/>
                      </a:solidFill>
                      <a:prstDash val="solid"/>
                    </a:lnR>
                    <a:solidFill>
                      <a:srgbClr val="BDDEFF"/>
                    </a:solidFill>
                  </a:tcPr>
                </a:tc>
                <a:tc>
                  <a:txBody>
                    <a:bodyPr/>
                    <a:lstStyle/>
                    <a:p>
                      <a:pPr algn="ctr">
                        <a:lnSpc>
                          <a:spcPct val="100000"/>
                        </a:lnSpc>
                        <a:spcBef>
                          <a:spcPts val="315"/>
                        </a:spcBef>
                      </a:pPr>
                      <a:r>
                        <a:rPr sz="600" spc="20" dirty="0">
                          <a:latin typeface="Arial"/>
                          <a:cs typeface="Arial"/>
                        </a:rPr>
                        <a:t>Text</a:t>
                      </a:r>
                      <a:endParaRPr sz="600">
                        <a:latin typeface="Arial"/>
                        <a:cs typeface="Arial"/>
                      </a:endParaRPr>
                    </a:p>
                  </a:txBody>
                  <a:tcPr marL="0" marR="0" marT="35299" marB="0">
                    <a:lnL w="1905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15"/>
                        </a:spcBef>
                      </a:pPr>
                      <a:r>
                        <a:rPr sz="600" dirty="0">
                          <a:latin typeface="Arial"/>
                          <a:cs typeface="Arial"/>
                        </a:rPr>
                        <a:t>2</a:t>
                      </a:r>
                      <a:endParaRPr sz="600">
                        <a:latin typeface="Arial"/>
                        <a:cs typeface="Arial"/>
                      </a:endParaRPr>
                    </a:p>
                  </a:txBody>
                  <a:tcPr marL="0" marR="0" marT="35299" marB="0">
                    <a:lnL w="12700">
                      <a:solidFill>
                        <a:srgbClr val="003366"/>
                      </a:solidFill>
                      <a:prstDash val="solid"/>
                    </a:lnL>
                    <a:lnR w="12700">
                      <a:solidFill>
                        <a:srgbClr val="003366"/>
                      </a:solidFill>
                      <a:prstDash val="solid"/>
                    </a:lnR>
                    <a:solidFill>
                      <a:srgbClr val="BDDEFF"/>
                    </a:solidFill>
                  </a:tcPr>
                </a:tc>
                <a:tc>
                  <a:txBody>
                    <a:bodyPr/>
                    <a:lstStyle/>
                    <a:p>
                      <a:pPr algn="ctr">
                        <a:lnSpc>
                          <a:spcPct val="100000"/>
                        </a:lnSpc>
                        <a:spcBef>
                          <a:spcPts val="315"/>
                        </a:spcBef>
                      </a:pPr>
                      <a:r>
                        <a:rPr sz="600" spc="15" dirty="0">
                          <a:latin typeface="Arial"/>
                          <a:cs typeface="Arial"/>
                        </a:rPr>
                        <a:t>Residential</a:t>
                      </a:r>
                      <a:r>
                        <a:rPr sz="600" spc="10" dirty="0">
                          <a:latin typeface="Arial"/>
                          <a:cs typeface="Arial"/>
                        </a:rPr>
                        <a:t> </a:t>
                      </a:r>
                      <a:r>
                        <a:rPr sz="600" spc="15" dirty="0">
                          <a:latin typeface="Arial"/>
                          <a:cs typeface="Arial"/>
                        </a:rPr>
                        <a:t>State</a:t>
                      </a:r>
                      <a:endParaRPr sz="600">
                        <a:latin typeface="Arial"/>
                        <a:cs typeface="Arial"/>
                      </a:endParaRPr>
                    </a:p>
                  </a:txBody>
                  <a:tcPr marL="0" marR="0" marT="35299" marB="0">
                    <a:lnL w="12700">
                      <a:solidFill>
                        <a:srgbClr val="003366"/>
                      </a:solidFill>
                      <a:prstDash val="solid"/>
                    </a:lnL>
                    <a:lnR w="19050">
                      <a:solidFill>
                        <a:srgbClr val="003366"/>
                      </a:solidFill>
                      <a:prstDash val="solid"/>
                    </a:lnR>
                    <a:solidFill>
                      <a:srgbClr val="BDDEFF"/>
                    </a:solidFill>
                  </a:tcPr>
                </a:tc>
                <a:extLst>
                  <a:ext uri="{0D108BD9-81ED-4DB2-BD59-A6C34878D82A}">
                    <a16:rowId xmlns:a16="http://schemas.microsoft.com/office/drawing/2014/main" val="10005"/>
                  </a:ext>
                </a:extLst>
              </a:tr>
              <a:tr h="183473">
                <a:tc>
                  <a:txBody>
                    <a:bodyPr/>
                    <a:lstStyle/>
                    <a:p>
                      <a:pPr algn="ctr">
                        <a:lnSpc>
                          <a:spcPct val="100000"/>
                        </a:lnSpc>
                        <a:spcBef>
                          <a:spcPts val="315"/>
                        </a:spcBef>
                      </a:pPr>
                      <a:r>
                        <a:rPr sz="600" spc="20" dirty="0">
                          <a:latin typeface="Arial"/>
                          <a:cs typeface="Arial"/>
                        </a:rPr>
                        <a:t>ZIP</a:t>
                      </a:r>
                      <a:endParaRPr sz="600">
                        <a:latin typeface="Arial"/>
                        <a:cs typeface="Arial"/>
                      </a:endParaRPr>
                    </a:p>
                  </a:txBody>
                  <a:tcPr marL="0" marR="0" marT="35299" marB="0">
                    <a:lnL w="12700">
                      <a:solidFill>
                        <a:srgbClr val="003366"/>
                      </a:solidFill>
                      <a:prstDash val="solid"/>
                    </a:lnL>
                    <a:lnR w="19050">
                      <a:solidFill>
                        <a:srgbClr val="003366"/>
                      </a:solidFill>
                      <a:prstDash val="solid"/>
                    </a:lnR>
                    <a:lnB w="12700">
                      <a:solidFill>
                        <a:srgbClr val="003366"/>
                      </a:solidFill>
                      <a:prstDash val="solid"/>
                    </a:lnB>
                    <a:solidFill>
                      <a:srgbClr val="BDDEFF"/>
                    </a:solidFill>
                  </a:tcPr>
                </a:tc>
                <a:tc>
                  <a:txBody>
                    <a:bodyPr/>
                    <a:lstStyle/>
                    <a:p>
                      <a:pPr algn="ctr">
                        <a:lnSpc>
                          <a:spcPct val="100000"/>
                        </a:lnSpc>
                        <a:spcBef>
                          <a:spcPts val="315"/>
                        </a:spcBef>
                      </a:pPr>
                      <a:r>
                        <a:rPr sz="600" spc="20" dirty="0">
                          <a:latin typeface="Arial"/>
                          <a:cs typeface="Arial"/>
                        </a:rPr>
                        <a:t>Number</a:t>
                      </a:r>
                      <a:endParaRPr sz="600">
                        <a:latin typeface="Arial"/>
                        <a:cs typeface="Arial"/>
                      </a:endParaRPr>
                    </a:p>
                  </a:txBody>
                  <a:tcPr marL="0" marR="0" marT="35299" marB="0">
                    <a:lnL w="19050">
                      <a:solidFill>
                        <a:srgbClr val="003366"/>
                      </a:solidFill>
                      <a:prstDash val="solid"/>
                    </a:lnL>
                    <a:lnR w="12700">
                      <a:solidFill>
                        <a:srgbClr val="003366"/>
                      </a:solidFill>
                      <a:prstDash val="solid"/>
                    </a:lnR>
                    <a:lnB w="12700">
                      <a:solidFill>
                        <a:srgbClr val="003366"/>
                      </a:solidFill>
                      <a:prstDash val="solid"/>
                    </a:lnB>
                    <a:solidFill>
                      <a:srgbClr val="BDDEFF"/>
                    </a:solidFill>
                  </a:tcPr>
                </a:tc>
                <a:tc>
                  <a:txBody>
                    <a:bodyPr/>
                    <a:lstStyle/>
                    <a:p>
                      <a:pPr algn="ctr">
                        <a:lnSpc>
                          <a:spcPct val="100000"/>
                        </a:lnSpc>
                        <a:spcBef>
                          <a:spcPts val="315"/>
                        </a:spcBef>
                      </a:pPr>
                      <a:r>
                        <a:rPr sz="600" dirty="0">
                          <a:latin typeface="Arial"/>
                          <a:cs typeface="Arial"/>
                        </a:rPr>
                        <a:t>5</a:t>
                      </a:r>
                      <a:endParaRPr sz="600">
                        <a:latin typeface="Arial"/>
                        <a:cs typeface="Arial"/>
                      </a:endParaRPr>
                    </a:p>
                  </a:txBody>
                  <a:tcPr marL="0" marR="0" marT="35299" marB="0">
                    <a:lnL w="12700">
                      <a:solidFill>
                        <a:srgbClr val="003366"/>
                      </a:solidFill>
                      <a:prstDash val="solid"/>
                    </a:lnL>
                    <a:lnR w="12700">
                      <a:solidFill>
                        <a:srgbClr val="003366"/>
                      </a:solidFill>
                      <a:prstDash val="solid"/>
                    </a:lnR>
                    <a:lnB w="12700">
                      <a:solidFill>
                        <a:srgbClr val="003366"/>
                      </a:solidFill>
                      <a:prstDash val="solid"/>
                    </a:lnB>
                    <a:solidFill>
                      <a:srgbClr val="BDDEFF"/>
                    </a:solidFill>
                  </a:tcPr>
                </a:tc>
                <a:tc>
                  <a:txBody>
                    <a:bodyPr/>
                    <a:lstStyle/>
                    <a:p>
                      <a:pPr algn="ctr">
                        <a:lnSpc>
                          <a:spcPct val="100000"/>
                        </a:lnSpc>
                        <a:spcBef>
                          <a:spcPts val="315"/>
                        </a:spcBef>
                      </a:pPr>
                      <a:r>
                        <a:rPr sz="600" spc="15" dirty="0">
                          <a:latin typeface="Arial"/>
                          <a:cs typeface="Arial"/>
                        </a:rPr>
                        <a:t>ZIP</a:t>
                      </a:r>
                      <a:r>
                        <a:rPr sz="600" dirty="0">
                          <a:latin typeface="Arial"/>
                          <a:cs typeface="Arial"/>
                        </a:rPr>
                        <a:t> </a:t>
                      </a:r>
                      <a:r>
                        <a:rPr sz="600" spc="20" dirty="0">
                          <a:latin typeface="Arial"/>
                          <a:cs typeface="Arial"/>
                        </a:rPr>
                        <a:t>Code</a:t>
                      </a:r>
                      <a:endParaRPr sz="600" dirty="0">
                        <a:latin typeface="Arial"/>
                        <a:cs typeface="Arial"/>
                      </a:endParaRPr>
                    </a:p>
                  </a:txBody>
                  <a:tcPr marL="0" marR="0" marT="35299" marB="0">
                    <a:lnL w="12700">
                      <a:solidFill>
                        <a:srgbClr val="003366"/>
                      </a:solidFill>
                      <a:prstDash val="solid"/>
                    </a:lnL>
                    <a:lnR w="19050">
                      <a:solidFill>
                        <a:srgbClr val="003366"/>
                      </a:solidFill>
                      <a:prstDash val="solid"/>
                    </a:lnR>
                    <a:lnB w="12700">
                      <a:solidFill>
                        <a:srgbClr val="003366"/>
                      </a:solidFill>
                      <a:prstDash val="solid"/>
                    </a:lnB>
                    <a:solidFill>
                      <a:srgbClr val="BDDEFF"/>
                    </a:solidFill>
                  </a:tcPr>
                </a:tc>
                <a:extLst>
                  <a:ext uri="{0D108BD9-81ED-4DB2-BD59-A6C34878D82A}">
                    <a16:rowId xmlns:a16="http://schemas.microsoft.com/office/drawing/2014/main" val="10006"/>
                  </a:ext>
                </a:extLst>
              </a:tr>
            </a:tbl>
          </a:graphicData>
        </a:graphic>
      </p:graphicFrame>
      <p:sp>
        <p:nvSpPr>
          <p:cNvPr id="7" name="object 7"/>
          <p:cNvSpPr txBox="1"/>
          <p:nvPr/>
        </p:nvSpPr>
        <p:spPr>
          <a:xfrm>
            <a:off x="9451042" y="4718502"/>
            <a:ext cx="679076" cy="201367"/>
          </a:xfrm>
          <a:prstGeom prst="rect">
            <a:avLst/>
          </a:prstGeom>
        </p:spPr>
        <p:txBody>
          <a:bodyPr vert="horz" wrap="square" lIns="0" tIns="11206" rIns="0" bIns="0" rtlCol="0">
            <a:spAutoFit/>
          </a:bodyPr>
          <a:lstStyle/>
          <a:p>
            <a:pPr marL="11206">
              <a:spcBef>
                <a:spcPts val="88"/>
              </a:spcBef>
            </a:pPr>
            <a:r>
              <a:rPr sz="1235" dirty="0">
                <a:latin typeface="Arial"/>
                <a:cs typeface="Arial"/>
              </a:rPr>
              <a:t>M</a:t>
            </a:r>
            <a:r>
              <a:rPr sz="1235" spc="-9" dirty="0">
                <a:latin typeface="Arial"/>
                <a:cs typeface="Arial"/>
              </a:rPr>
              <a:t>e</a:t>
            </a:r>
            <a:r>
              <a:rPr sz="1235" dirty="0">
                <a:latin typeface="Arial"/>
                <a:cs typeface="Arial"/>
              </a:rPr>
              <a:t>tada</a:t>
            </a:r>
            <a:r>
              <a:rPr sz="1235" spc="4" dirty="0">
                <a:latin typeface="Arial"/>
                <a:cs typeface="Arial"/>
              </a:rPr>
              <a:t>t</a:t>
            </a:r>
            <a:r>
              <a:rPr sz="1235" dirty="0">
                <a:latin typeface="Arial"/>
                <a:cs typeface="Arial"/>
              </a:rPr>
              <a:t>a</a:t>
            </a:r>
          </a:p>
        </p:txBody>
      </p:sp>
      <p:sp>
        <p:nvSpPr>
          <p:cNvPr id="11" name="Footer Placeholder 10"/>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1786744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0646" rIns="0" bIns="0" rtlCol="0" anchor="ctr">
            <a:spAutoFit/>
          </a:bodyPr>
          <a:lstStyle/>
          <a:p>
            <a:pPr marL="11206">
              <a:lnSpc>
                <a:spcPct val="100000"/>
              </a:lnSpc>
              <a:spcBef>
                <a:spcPts val="84"/>
              </a:spcBef>
            </a:pPr>
            <a:r>
              <a:rPr spc="-4" dirty="0"/>
              <a:t>Role </a:t>
            </a:r>
            <a:r>
              <a:rPr dirty="0"/>
              <a:t>of the</a:t>
            </a:r>
            <a:r>
              <a:rPr spc="-62" dirty="0"/>
              <a:t> </a:t>
            </a:r>
            <a:r>
              <a:rPr spc="-9" dirty="0"/>
              <a:t>DBMS</a:t>
            </a:r>
          </a:p>
        </p:txBody>
      </p:sp>
      <p:sp>
        <p:nvSpPr>
          <p:cNvPr id="7" name="Content Placeholder 6"/>
          <p:cNvSpPr>
            <a:spLocks noGrp="1"/>
          </p:cNvSpPr>
          <p:nvPr>
            <p:ph idx="1"/>
          </p:nvPr>
        </p:nvSpPr>
        <p:spPr/>
        <p:txBody>
          <a:bodyPr/>
          <a:lstStyle/>
          <a:p>
            <a:pPr marL="221888" indent="-211242">
              <a:spcBef>
                <a:spcPts val="882"/>
              </a:spcBef>
              <a:buClr>
                <a:srgbClr val="0070C0"/>
              </a:buClr>
              <a:buFont typeface="Wingdings"/>
              <a:buChar char=""/>
              <a:tabLst>
                <a:tab pos="222449" algn="l"/>
              </a:tabLst>
            </a:pPr>
            <a:r>
              <a:rPr lang="en-US" spc="-4" dirty="0" smtClean="0">
                <a:solidFill>
                  <a:srgbClr val="002060"/>
                </a:solidFill>
                <a:latin typeface="Times New Roman"/>
                <a:cs typeface="Times New Roman"/>
              </a:rPr>
              <a:t>Intermediary between </a:t>
            </a:r>
            <a:r>
              <a:rPr lang="en-US" dirty="0" smtClean="0">
                <a:solidFill>
                  <a:srgbClr val="002060"/>
                </a:solidFill>
                <a:latin typeface="Times New Roman"/>
                <a:cs typeface="Times New Roman"/>
              </a:rPr>
              <a:t>the user </a:t>
            </a:r>
            <a:r>
              <a:rPr lang="en-US" spc="-4" dirty="0" smtClean="0">
                <a:solidFill>
                  <a:srgbClr val="002060"/>
                </a:solidFill>
                <a:latin typeface="Times New Roman"/>
                <a:cs typeface="Times New Roman"/>
              </a:rPr>
              <a:t>and the</a:t>
            </a:r>
            <a:r>
              <a:rPr lang="en-US" spc="-13" dirty="0" smtClean="0">
                <a:solidFill>
                  <a:srgbClr val="002060"/>
                </a:solidFill>
                <a:latin typeface="Times New Roman"/>
                <a:cs typeface="Times New Roman"/>
              </a:rPr>
              <a:t> </a:t>
            </a:r>
            <a:r>
              <a:rPr lang="en-US" spc="-4" dirty="0" smtClean="0">
                <a:solidFill>
                  <a:srgbClr val="002060"/>
                </a:solidFill>
                <a:latin typeface="Times New Roman"/>
                <a:cs typeface="Times New Roman"/>
              </a:rPr>
              <a:t>database</a:t>
            </a:r>
            <a:endParaRPr lang="en-US" dirty="0" smtClean="0">
              <a:latin typeface="Times New Roman"/>
              <a:cs typeface="Times New Roman"/>
            </a:endParaRPr>
          </a:p>
          <a:p>
            <a:pPr marL="221888" indent="-211242">
              <a:spcBef>
                <a:spcPts val="794"/>
              </a:spcBef>
              <a:buClr>
                <a:srgbClr val="0070C0"/>
              </a:buClr>
              <a:buFont typeface="Wingdings"/>
              <a:buChar char=""/>
              <a:tabLst>
                <a:tab pos="222449" algn="l"/>
              </a:tabLst>
            </a:pPr>
            <a:r>
              <a:rPr lang="en-US" spc="-4" dirty="0" smtClean="0">
                <a:solidFill>
                  <a:srgbClr val="002060"/>
                </a:solidFill>
                <a:latin typeface="Times New Roman"/>
                <a:cs typeface="Times New Roman"/>
              </a:rPr>
              <a:t>Enables data to be</a:t>
            </a:r>
            <a:r>
              <a:rPr lang="en-US" spc="-26" dirty="0" smtClean="0">
                <a:solidFill>
                  <a:srgbClr val="002060"/>
                </a:solidFill>
                <a:latin typeface="Times New Roman"/>
                <a:cs typeface="Times New Roman"/>
              </a:rPr>
              <a:t> </a:t>
            </a:r>
            <a:r>
              <a:rPr lang="en-US" spc="-4" dirty="0" smtClean="0">
                <a:solidFill>
                  <a:srgbClr val="002060"/>
                </a:solidFill>
                <a:latin typeface="Times New Roman"/>
                <a:cs typeface="Times New Roman"/>
              </a:rPr>
              <a:t>shared</a:t>
            </a:r>
            <a:endParaRPr lang="en-US" dirty="0" smtClean="0">
              <a:latin typeface="Times New Roman"/>
              <a:cs typeface="Times New Roman"/>
            </a:endParaRPr>
          </a:p>
          <a:p>
            <a:pPr marL="221888" marR="4483" indent="-211242">
              <a:spcBef>
                <a:spcPts val="799"/>
              </a:spcBef>
              <a:buClr>
                <a:srgbClr val="0070C0"/>
              </a:buClr>
              <a:buFont typeface="Wingdings"/>
              <a:buChar char=""/>
              <a:tabLst>
                <a:tab pos="222449" algn="l"/>
              </a:tabLst>
            </a:pPr>
            <a:r>
              <a:rPr lang="en-US" spc="-4" dirty="0" smtClean="0">
                <a:solidFill>
                  <a:srgbClr val="002060"/>
                </a:solidFill>
                <a:latin typeface="Times New Roman"/>
                <a:cs typeface="Times New Roman"/>
              </a:rPr>
              <a:t>Presents </a:t>
            </a:r>
            <a:r>
              <a:rPr lang="en-US" dirty="0" smtClean="0">
                <a:solidFill>
                  <a:srgbClr val="002060"/>
                </a:solidFill>
                <a:latin typeface="Times New Roman"/>
                <a:cs typeface="Times New Roman"/>
              </a:rPr>
              <a:t>the </a:t>
            </a:r>
            <a:r>
              <a:rPr lang="en-US" spc="-4" dirty="0" smtClean="0">
                <a:solidFill>
                  <a:srgbClr val="002060"/>
                </a:solidFill>
                <a:latin typeface="Times New Roman"/>
                <a:cs typeface="Times New Roman"/>
              </a:rPr>
              <a:t>end user with </a:t>
            </a:r>
            <a:r>
              <a:rPr lang="en-US" spc="-9" dirty="0" smtClean="0">
                <a:solidFill>
                  <a:srgbClr val="002060"/>
                </a:solidFill>
                <a:latin typeface="Times New Roman"/>
                <a:cs typeface="Times New Roman"/>
              </a:rPr>
              <a:t>an </a:t>
            </a:r>
            <a:r>
              <a:rPr lang="en-US" spc="-4" dirty="0" smtClean="0">
                <a:solidFill>
                  <a:srgbClr val="002060"/>
                </a:solidFill>
                <a:latin typeface="Times New Roman"/>
                <a:cs typeface="Times New Roman"/>
              </a:rPr>
              <a:t>integrated view </a:t>
            </a:r>
            <a:r>
              <a:rPr lang="en-US" dirty="0" smtClean="0">
                <a:solidFill>
                  <a:srgbClr val="002060"/>
                </a:solidFill>
                <a:latin typeface="Times New Roman"/>
                <a:cs typeface="Times New Roman"/>
              </a:rPr>
              <a:t>of the  </a:t>
            </a:r>
            <a:r>
              <a:rPr lang="en-US" spc="-4" dirty="0" smtClean="0">
                <a:solidFill>
                  <a:srgbClr val="002060"/>
                </a:solidFill>
                <a:latin typeface="Times New Roman"/>
                <a:cs typeface="Times New Roman"/>
              </a:rPr>
              <a:t>data</a:t>
            </a:r>
            <a:endParaRPr lang="en-US" dirty="0" smtClean="0">
              <a:latin typeface="Times New Roman"/>
              <a:cs typeface="Times New Roman"/>
            </a:endParaRPr>
          </a:p>
          <a:p>
            <a:pPr marL="221888" marR="410157" indent="-211242">
              <a:spcBef>
                <a:spcPts val="789"/>
              </a:spcBef>
              <a:buClr>
                <a:srgbClr val="0070C0"/>
              </a:buClr>
              <a:buFont typeface="Wingdings"/>
              <a:buChar char=""/>
              <a:tabLst>
                <a:tab pos="222449" algn="l"/>
              </a:tabLst>
            </a:pPr>
            <a:r>
              <a:rPr lang="en-US" spc="-4" dirty="0" smtClean="0">
                <a:solidFill>
                  <a:srgbClr val="002060"/>
                </a:solidFill>
                <a:latin typeface="Times New Roman"/>
                <a:cs typeface="Times New Roman"/>
              </a:rPr>
              <a:t>Receives and translates application requests into  operations </a:t>
            </a:r>
            <a:r>
              <a:rPr lang="en-US" dirty="0" smtClean="0">
                <a:solidFill>
                  <a:srgbClr val="002060"/>
                </a:solidFill>
                <a:latin typeface="Times New Roman"/>
                <a:cs typeface="Times New Roman"/>
              </a:rPr>
              <a:t>required </a:t>
            </a:r>
            <a:r>
              <a:rPr lang="en-US" spc="-4" dirty="0" smtClean="0">
                <a:solidFill>
                  <a:srgbClr val="002060"/>
                </a:solidFill>
                <a:latin typeface="Times New Roman"/>
                <a:cs typeface="Times New Roman"/>
              </a:rPr>
              <a:t>to </a:t>
            </a:r>
            <a:r>
              <a:rPr lang="en-US" dirty="0" smtClean="0">
                <a:solidFill>
                  <a:srgbClr val="002060"/>
                </a:solidFill>
                <a:latin typeface="Times New Roman"/>
                <a:cs typeface="Times New Roman"/>
              </a:rPr>
              <a:t>fulfill the</a:t>
            </a:r>
            <a:r>
              <a:rPr lang="en-US" spc="-66" dirty="0" smtClean="0">
                <a:solidFill>
                  <a:srgbClr val="002060"/>
                </a:solidFill>
                <a:latin typeface="Times New Roman"/>
                <a:cs typeface="Times New Roman"/>
              </a:rPr>
              <a:t> </a:t>
            </a:r>
            <a:r>
              <a:rPr lang="en-US" spc="-4" dirty="0" smtClean="0">
                <a:solidFill>
                  <a:srgbClr val="002060"/>
                </a:solidFill>
                <a:latin typeface="Times New Roman"/>
                <a:cs typeface="Times New Roman"/>
              </a:rPr>
              <a:t>requests</a:t>
            </a:r>
            <a:endParaRPr lang="en-US" dirty="0" smtClean="0">
              <a:latin typeface="Times New Roman"/>
              <a:cs typeface="Times New Roman"/>
            </a:endParaRPr>
          </a:p>
          <a:p>
            <a:pPr marL="221888" marR="702646" indent="-211242">
              <a:spcBef>
                <a:spcPts val="794"/>
              </a:spcBef>
              <a:buClr>
                <a:srgbClr val="0070C0"/>
              </a:buClr>
              <a:buFont typeface="Wingdings"/>
              <a:buChar char=""/>
              <a:tabLst>
                <a:tab pos="222449" algn="l"/>
              </a:tabLst>
            </a:pPr>
            <a:r>
              <a:rPr lang="en-US" spc="-4" dirty="0" smtClean="0">
                <a:solidFill>
                  <a:srgbClr val="002060"/>
                </a:solidFill>
                <a:latin typeface="Times New Roman"/>
                <a:cs typeface="Times New Roman"/>
              </a:rPr>
              <a:t>Hides </a:t>
            </a:r>
            <a:r>
              <a:rPr lang="en-US" spc="-18" dirty="0" smtClean="0">
                <a:solidFill>
                  <a:srgbClr val="002060"/>
                </a:solidFill>
                <a:latin typeface="Times New Roman"/>
                <a:cs typeface="Times New Roman"/>
              </a:rPr>
              <a:t>database’s </a:t>
            </a:r>
            <a:r>
              <a:rPr lang="en-US" spc="-4" dirty="0" smtClean="0">
                <a:solidFill>
                  <a:srgbClr val="002060"/>
                </a:solidFill>
                <a:latin typeface="Times New Roman"/>
                <a:cs typeface="Times New Roman"/>
              </a:rPr>
              <a:t>internal complexity from </a:t>
            </a:r>
            <a:r>
              <a:rPr lang="en-US" dirty="0" smtClean="0">
                <a:solidFill>
                  <a:srgbClr val="002060"/>
                </a:solidFill>
                <a:latin typeface="Times New Roman"/>
                <a:cs typeface="Times New Roman"/>
              </a:rPr>
              <a:t>the  </a:t>
            </a:r>
            <a:r>
              <a:rPr lang="en-US" spc="-4" dirty="0" smtClean="0">
                <a:solidFill>
                  <a:srgbClr val="002060"/>
                </a:solidFill>
                <a:latin typeface="Times New Roman"/>
                <a:cs typeface="Times New Roman"/>
              </a:rPr>
              <a:t>application programs and</a:t>
            </a:r>
            <a:r>
              <a:rPr lang="en-US" spc="-22" dirty="0" smtClean="0">
                <a:solidFill>
                  <a:srgbClr val="002060"/>
                </a:solidFill>
                <a:latin typeface="Times New Roman"/>
                <a:cs typeface="Times New Roman"/>
              </a:rPr>
              <a:t> </a:t>
            </a:r>
            <a:r>
              <a:rPr lang="en-US" spc="-4" dirty="0" smtClean="0">
                <a:solidFill>
                  <a:srgbClr val="002060"/>
                </a:solidFill>
                <a:latin typeface="Times New Roman"/>
                <a:cs typeface="Times New Roman"/>
              </a:rPr>
              <a:t>users</a:t>
            </a:r>
            <a:endParaRPr lang="en-US" dirty="0" smtClean="0">
              <a:latin typeface="Times New Roman"/>
              <a:cs typeface="Times New Roman"/>
            </a:endParaRPr>
          </a:p>
          <a:p>
            <a:endParaRPr lang="en-US"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15</a:t>
            </a:fld>
            <a:endParaRPr dirty="0"/>
          </a:p>
        </p:txBody>
      </p:sp>
      <p:sp>
        <p:nvSpPr>
          <p:cNvPr id="8" name="Footer Placeholder 7"/>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4119680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3737" y="698661"/>
            <a:ext cx="11166232" cy="446487"/>
          </a:xfrm>
          <a:prstGeom prst="rect">
            <a:avLst/>
          </a:prstGeom>
        </p:spPr>
        <p:txBody>
          <a:bodyPr vert="horz" wrap="square" lIns="0" tIns="11766" rIns="0" bIns="0" rtlCol="0" anchor="ctr">
            <a:spAutoFit/>
          </a:bodyPr>
          <a:lstStyle/>
          <a:p>
            <a:pPr marL="655019" marR="4483" indent="-644373">
              <a:lnSpc>
                <a:spcPct val="100000"/>
              </a:lnSpc>
              <a:spcBef>
                <a:spcPts val="93"/>
              </a:spcBef>
            </a:pPr>
            <a:r>
              <a:rPr sz="2824" dirty="0" smtClean="0"/>
              <a:t>The </a:t>
            </a:r>
            <a:r>
              <a:rPr sz="2824" spc="-4" dirty="0"/>
              <a:t>DBMS </a:t>
            </a:r>
            <a:r>
              <a:rPr sz="2824" dirty="0"/>
              <a:t>Manages the</a:t>
            </a:r>
            <a:r>
              <a:rPr sz="2824" spc="-128" dirty="0"/>
              <a:t> </a:t>
            </a:r>
            <a:r>
              <a:rPr sz="2824" dirty="0"/>
              <a:t>Interaction  between the End User </a:t>
            </a:r>
            <a:r>
              <a:rPr sz="2824" spc="4" dirty="0"/>
              <a:t>and </a:t>
            </a:r>
            <a:r>
              <a:rPr sz="2824" dirty="0"/>
              <a:t>the</a:t>
            </a:r>
            <a:r>
              <a:rPr sz="2824" spc="-93" dirty="0"/>
              <a:t> </a:t>
            </a:r>
            <a:r>
              <a:rPr sz="2824" dirty="0"/>
              <a:t>Database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16</a:t>
            </a:fld>
            <a:endParaRPr dirty="0"/>
          </a:p>
        </p:txBody>
      </p:sp>
      <p:sp>
        <p:nvSpPr>
          <p:cNvPr id="4" name="object 4"/>
          <p:cNvSpPr/>
          <p:nvPr/>
        </p:nvSpPr>
        <p:spPr>
          <a:xfrm>
            <a:off x="1008185" y="1688123"/>
            <a:ext cx="9999784" cy="4548554"/>
          </a:xfrm>
          <a:prstGeom prst="rect">
            <a:avLst/>
          </a:prstGeom>
          <a:blipFill>
            <a:blip r:embed="rId2" cstate="print"/>
            <a:stretch>
              <a:fillRect/>
            </a:stretch>
          </a:blipFill>
        </p:spPr>
        <p:txBody>
          <a:bodyPr wrap="square" lIns="0" tIns="0" rIns="0" bIns="0" rtlCol="0"/>
          <a:lstStyle/>
          <a:p>
            <a:endParaRPr sz="1588"/>
          </a:p>
        </p:txBody>
      </p:sp>
      <p:sp>
        <p:nvSpPr>
          <p:cNvPr id="9" name="Footer Placeholder 8"/>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3479338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0646" rIns="0" bIns="0" rtlCol="0" anchor="ctr">
            <a:spAutoFit/>
          </a:bodyPr>
          <a:lstStyle/>
          <a:p>
            <a:pPr marL="11206">
              <a:lnSpc>
                <a:spcPct val="100000"/>
              </a:lnSpc>
              <a:spcBef>
                <a:spcPts val="84"/>
              </a:spcBef>
            </a:pPr>
            <a:r>
              <a:rPr spc="-4" dirty="0"/>
              <a:t>Advantages of </a:t>
            </a:r>
            <a:r>
              <a:rPr dirty="0"/>
              <a:t>the</a:t>
            </a:r>
            <a:r>
              <a:rPr spc="-53" dirty="0"/>
              <a:t> </a:t>
            </a:r>
            <a:r>
              <a:rPr spc="-9" dirty="0"/>
              <a:t>DBMS</a:t>
            </a:r>
          </a:p>
        </p:txBody>
      </p:sp>
      <p:sp>
        <p:nvSpPr>
          <p:cNvPr id="8" name="Content Placeholder 7"/>
          <p:cNvSpPr>
            <a:spLocks noGrp="1"/>
          </p:cNvSpPr>
          <p:nvPr>
            <p:ph idx="1"/>
          </p:nvPr>
        </p:nvSpPr>
        <p:spPr/>
        <p:txBody>
          <a:bodyPr/>
          <a:lstStyle/>
          <a:p>
            <a:pPr marL="313781" indent="-303135">
              <a:spcBef>
                <a:spcPts val="710"/>
              </a:spcBef>
              <a:buClr>
                <a:srgbClr val="0070C0"/>
              </a:buClr>
              <a:buFont typeface="Wingdings"/>
              <a:buChar char=""/>
              <a:tabLst>
                <a:tab pos="313221" algn="l"/>
                <a:tab pos="314342" algn="l"/>
              </a:tabLst>
            </a:pPr>
            <a:r>
              <a:rPr lang="en-US" sz="2118" spc="9" dirty="0" smtClean="0">
                <a:solidFill>
                  <a:srgbClr val="002060"/>
                </a:solidFill>
                <a:latin typeface="Times New Roman"/>
                <a:cs typeface="Times New Roman"/>
              </a:rPr>
              <a:t>Better data </a:t>
            </a:r>
            <a:r>
              <a:rPr lang="en-US" sz="2118" spc="4" dirty="0" smtClean="0">
                <a:solidFill>
                  <a:srgbClr val="002060"/>
                </a:solidFill>
                <a:latin typeface="Times New Roman"/>
                <a:cs typeface="Times New Roman"/>
              </a:rPr>
              <a:t>integration </a:t>
            </a:r>
            <a:r>
              <a:rPr lang="en-US" sz="2118" spc="9" dirty="0" smtClean="0">
                <a:solidFill>
                  <a:srgbClr val="002060"/>
                </a:solidFill>
                <a:latin typeface="Times New Roman"/>
                <a:cs typeface="Times New Roman"/>
              </a:rPr>
              <a:t>and less data</a:t>
            </a:r>
            <a:r>
              <a:rPr lang="en-US" sz="2118" spc="13" dirty="0" smtClean="0">
                <a:solidFill>
                  <a:srgbClr val="002060"/>
                </a:solidFill>
                <a:latin typeface="Times New Roman"/>
                <a:cs typeface="Times New Roman"/>
              </a:rPr>
              <a:t> </a:t>
            </a:r>
            <a:r>
              <a:rPr lang="en-US" sz="2118" spc="9" dirty="0" smtClean="0">
                <a:solidFill>
                  <a:srgbClr val="002060"/>
                </a:solidFill>
                <a:latin typeface="Times New Roman"/>
                <a:cs typeface="Times New Roman"/>
              </a:rPr>
              <a:t>inconsistency</a:t>
            </a:r>
            <a:endParaRPr lang="en-US" sz="2118" dirty="0" smtClean="0">
              <a:latin typeface="Times New Roman"/>
              <a:cs typeface="Times New Roman"/>
            </a:endParaRPr>
          </a:p>
          <a:p>
            <a:pPr marL="642692" marR="4483" lvl="1" indent="-302575">
              <a:lnSpc>
                <a:spcPts val="2135"/>
              </a:lnSpc>
              <a:spcBef>
                <a:spcPts val="834"/>
              </a:spcBef>
              <a:buClr>
                <a:srgbClr val="0070C0"/>
              </a:buClr>
              <a:buFont typeface="Wingdings"/>
              <a:buChar char=""/>
              <a:tabLst>
                <a:tab pos="642692" algn="l"/>
                <a:tab pos="643252" algn="l"/>
              </a:tabLst>
            </a:pPr>
            <a:r>
              <a:rPr lang="en-US" sz="1985" b="1" spc="-9" dirty="0" smtClean="0">
                <a:solidFill>
                  <a:srgbClr val="002060"/>
                </a:solidFill>
                <a:latin typeface="Times New Roman"/>
                <a:cs typeface="Times New Roman"/>
              </a:rPr>
              <a:t>Data </a:t>
            </a:r>
            <a:r>
              <a:rPr lang="en-US" sz="1985" b="1" spc="-4" dirty="0" smtClean="0">
                <a:solidFill>
                  <a:srgbClr val="002060"/>
                </a:solidFill>
                <a:latin typeface="Times New Roman"/>
                <a:cs typeface="Times New Roman"/>
              </a:rPr>
              <a:t>inconsistency</a:t>
            </a:r>
            <a:r>
              <a:rPr lang="en-US" sz="1985" spc="-4" dirty="0" smtClean="0">
                <a:solidFill>
                  <a:srgbClr val="002060"/>
                </a:solidFill>
                <a:latin typeface="Times New Roman"/>
                <a:cs typeface="Times New Roman"/>
              </a:rPr>
              <a:t>: </a:t>
            </a:r>
            <a:r>
              <a:rPr lang="en-US" sz="1985" spc="-13" dirty="0" smtClean="0">
                <a:solidFill>
                  <a:srgbClr val="002060"/>
                </a:solidFill>
                <a:latin typeface="Times New Roman"/>
                <a:cs typeface="Times New Roman"/>
              </a:rPr>
              <a:t>Different </a:t>
            </a:r>
            <a:r>
              <a:rPr lang="en-US" sz="1985" spc="-4" dirty="0" smtClean="0">
                <a:solidFill>
                  <a:srgbClr val="002060"/>
                </a:solidFill>
                <a:latin typeface="Times New Roman"/>
                <a:cs typeface="Times New Roman"/>
              </a:rPr>
              <a:t>versions </a:t>
            </a:r>
            <a:r>
              <a:rPr lang="en-US" sz="1985" dirty="0" smtClean="0">
                <a:solidFill>
                  <a:srgbClr val="002060"/>
                </a:solidFill>
                <a:latin typeface="Times New Roman"/>
                <a:cs typeface="Times New Roman"/>
              </a:rPr>
              <a:t>of </a:t>
            </a:r>
            <a:r>
              <a:rPr lang="en-US" sz="1985" spc="-4" dirty="0" smtClean="0">
                <a:solidFill>
                  <a:srgbClr val="002060"/>
                </a:solidFill>
                <a:latin typeface="Times New Roman"/>
                <a:cs typeface="Times New Roman"/>
              </a:rPr>
              <a:t>the </a:t>
            </a:r>
            <a:r>
              <a:rPr lang="en-US" sz="1985" spc="-13" dirty="0" smtClean="0">
                <a:solidFill>
                  <a:srgbClr val="002060"/>
                </a:solidFill>
                <a:latin typeface="Times New Roman"/>
                <a:cs typeface="Times New Roman"/>
              </a:rPr>
              <a:t>same </a:t>
            </a:r>
            <a:r>
              <a:rPr lang="en-US" sz="1985" spc="-4" dirty="0" smtClean="0">
                <a:solidFill>
                  <a:srgbClr val="002060"/>
                </a:solidFill>
                <a:latin typeface="Times New Roman"/>
                <a:cs typeface="Times New Roman"/>
              </a:rPr>
              <a:t>data appear  in </a:t>
            </a:r>
            <a:r>
              <a:rPr lang="en-US" sz="1985" spc="-13" dirty="0" smtClean="0">
                <a:solidFill>
                  <a:srgbClr val="002060"/>
                </a:solidFill>
                <a:latin typeface="Times New Roman"/>
                <a:cs typeface="Times New Roman"/>
              </a:rPr>
              <a:t>different</a:t>
            </a:r>
            <a:r>
              <a:rPr lang="en-US" sz="1985" spc="31" dirty="0" smtClean="0">
                <a:solidFill>
                  <a:srgbClr val="002060"/>
                </a:solidFill>
                <a:latin typeface="Times New Roman"/>
                <a:cs typeface="Times New Roman"/>
              </a:rPr>
              <a:t> </a:t>
            </a:r>
            <a:r>
              <a:rPr lang="en-US" sz="1985" spc="-4" dirty="0" smtClean="0">
                <a:solidFill>
                  <a:srgbClr val="002060"/>
                </a:solidFill>
                <a:latin typeface="Times New Roman"/>
                <a:cs typeface="Times New Roman"/>
              </a:rPr>
              <a:t>places</a:t>
            </a:r>
            <a:endParaRPr lang="en-US" sz="1985" dirty="0" smtClean="0">
              <a:latin typeface="Times New Roman"/>
              <a:cs typeface="Times New Roman"/>
            </a:endParaRPr>
          </a:p>
          <a:p>
            <a:pPr marL="313781" indent="-303135">
              <a:spcBef>
                <a:spcPts val="525"/>
              </a:spcBef>
              <a:buClr>
                <a:srgbClr val="0070C0"/>
              </a:buClr>
              <a:buFont typeface="Wingdings"/>
              <a:buChar char=""/>
              <a:tabLst>
                <a:tab pos="313221" algn="l"/>
                <a:tab pos="314342" algn="l"/>
              </a:tabLst>
            </a:pPr>
            <a:r>
              <a:rPr lang="en-US" sz="2118" spc="9" dirty="0" smtClean="0">
                <a:solidFill>
                  <a:srgbClr val="002060"/>
                </a:solidFill>
                <a:latin typeface="Times New Roman"/>
                <a:cs typeface="Times New Roman"/>
              </a:rPr>
              <a:t>Increased </a:t>
            </a:r>
            <a:r>
              <a:rPr lang="en-US" sz="2118" spc="4" dirty="0" smtClean="0">
                <a:solidFill>
                  <a:srgbClr val="002060"/>
                </a:solidFill>
                <a:latin typeface="Times New Roman"/>
                <a:cs typeface="Times New Roman"/>
              </a:rPr>
              <a:t>end-user</a:t>
            </a:r>
            <a:r>
              <a:rPr lang="en-US" sz="2118" spc="9"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productivity</a:t>
            </a:r>
            <a:endParaRPr lang="en-US" sz="2118" dirty="0" smtClean="0">
              <a:latin typeface="Times New Roman"/>
              <a:cs typeface="Times New Roman"/>
            </a:endParaRPr>
          </a:p>
          <a:p>
            <a:pPr marL="313781" indent="-303135">
              <a:spcBef>
                <a:spcPts val="565"/>
              </a:spcBef>
              <a:buClr>
                <a:srgbClr val="0070C0"/>
              </a:buClr>
              <a:buFont typeface="Wingdings"/>
              <a:buChar char=""/>
              <a:tabLst>
                <a:tab pos="313221" algn="l"/>
                <a:tab pos="314342" algn="l"/>
              </a:tabLst>
            </a:pPr>
            <a:r>
              <a:rPr lang="en-US" sz="2118" spc="4" dirty="0" smtClean="0">
                <a:solidFill>
                  <a:srgbClr val="002060"/>
                </a:solidFill>
                <a:latin typeface="Times New Roman"/>
                <a:cs typeface="Times New Roman"/>
              </a:rPr>
              <a:t>Improved:</a:t>
            </a:r>
            <a:endParaRPr lang="en-US" sz="2118" dirty="0" smtClean="0">
              <a:latin typeface="Times New Roman"/>
              <a:cs typeface="Times New Roman"/>
            </a:endParaRPr>
          </a:p>
          <a:p>
            <a:pPr marL="553040" lvl="1" indent="-203958">
              <a:spcBef>
                <a:spcPts val="569"/>
              </a:spcBef>
              <a:buClr>
                <a:srgbClr val="0070C0"/>
              </a:buClr>
              <a:buFont typeface="Wingdings"/>
              <a:buChar char=""/>
              <a:tabLst>
                <a:tab pos="553600" algn="l"/>
              </a:tabLst>
            </a:pPr>
            <a:r>
              <a:rPr lang="en-US" sz="2118" spc="9" dirty="0" smtClean="0">
                <a:solidFill>
                  <a:srgbClr val="002060"/>
                </a:solidFill>
                <a:latin typeface="Times New Roman"/>
                <a:cs typeface="Times New Roman"/>
              </a:rPr>
              <a:t>Data</a:t>
            </a:r>
            <a:r>
              <a:rPr lang="en-US" sz="2118" spc="-13"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sharing</a:t>
            </a:r>
            <a:endParaRPr lang="en-US" sz="2118" dirty="0" smtClean="0">
              <a:latin typeface="Times New Roman"/>
              <a:cs typeface="Times New Roman"/>
            </a:endParaRPr>
          </a:p>
          <a:p>
            <a:pPr marL="553040" lvl="1" indent="-203958">
              <a:spcBef>
                <a:spcPts val="565"/>
              </a:spcBef>
              <a:buClr>
                <a:srgbClr val="0070C0"/>
              </a:buClr>
              <a:buFont typeface="Wingdings"/>
              <a:buChar char=""/>
              <a:tabLst>
                <a:tab pos="553600" algn="l"/>
              </a:tabLst>
            </a:pPr>
            <a:r>
              <a:rPr lang="en-US" sz="2118" spc="9" dirty="0" smtClean="0">
                <a:solidFill>
                  <a:srgbClr val="002060"/>
                </a:solidFill>
                <a:latin typeface="Times New Roman"/>
                <a:cs typeface="Times New Roman"/>
              </a:rPr>
              <a:t>Data</a:t>
            </a:r>
            <a:r>
              <a:rPr lang="en-US" sz="2118" spc="-13"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security</a:t>
            </a:r>
            <a:endParaRPr lang="en-US" sz="2118" dirty="0" smtClean="0">
              <a:latin typeface="Times New Roman"/>
              <a:cs typeface="Times New Roman"/>
            </a:endParaRPr>
          </a:p>
          <a:p>
            <a:pPr marL="553040" lvl="1" indent="-203958">
              <a:spcBef>
                <a:spcPts val="569"/>
              </a:spcBef>
              <a:buClr>
                <a:srgbClr val="0070C0"/>
              </a:buClr>
              <a:buFont typeface="Wingdings"/>
              <a:buChar char=""/>
              <a:tabLst>
                <a:tab pos="553600" algn="l"/>
              </a:tabLst>
            </a:pPr>
            <a:r>
              <a:rPr lang="en-US" sz="2118" spc="9" dirty="0" smtClean="0">
                <a:solidFill>
                  <a:srgbClr val="002060"/>
                </a:solidFill>
                <a:latin typeface="Times New Roman"/>
                <a:cs typeface="Times New Roman"/>
              </a:rPr>
              <a:t>Data</a:t>
            </a:r>
            <a:r>
              <a:rPr lang="en-US" sz="2118" spc="-13" dirty="0" smtClean="0">
                <a:solidFill>
                  <a:srgbClr val="002060"/>
                </a:solidFill>
                <a:latin typeface="Times New Roman"/>
                <a:cs typeface="Times New Roman"/>
              </a:rPr>
              <a:t> </a:t>
            </a:r>
            <a:r>
              <a:rPr lang="en-US" sz="2118" spc="9" dirty="0" smtClean="0">
                <a:solidFill>
                  <a:srgbClr val="002060"/>
                </a:solidFill>
                <a:latin typeface="Times New Roman"/>
                <a:cs typeface="Times New Roman"/>
              </a:rPr>
              <a:t>access</a:t>
            </a:r>
            <a:endParaRPr lang="en-US" sz="2118" dirty="0" smtClean="0">
              <a:latin typeface="Times New Roman"/>
              <a:cs typeface="Times New Roman"/>
            </a:endParaRPr>
          </a:p>
          <a:p>
            <a:pPr marL="553040" lvl="1" indent="-203958">
              <a:spcBef>
                <a:spcPts val="560"/>
              </a:spcBef>
              <a:buClr>
                <a:srgbClr val="0070C0"/>
              </a:buClr>
              <a:buFont typeface="Wingdings"/>
              <a:buChar char=""/>
              <a:tabLst>
                <a:tab pos="553600" algn="l"/>
              </a:tabLst>
            </a:pPr>
            <a:r>
              <a:rPr lang="en-US" sz="2118" spc="9" dirty="0" smtClean="0">
                <a:solidFill>
                  <a:srgbClr val="002060"/>
                </a:solidFill>
                <a:latin typeface="Times New Roman"/>
                <a:cs typeface="Times New Roman"/>
              </a:rPr>
              <a:t>Decision</a:t>
            </a:r>
            <a:r>
              <a:rPr lang="en-US" sz="2118"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making</a:t>
            </a:r>
            <a:endParaRPr lang="en-US" sz="2118" dirty="0" smtClean="0">
              <a:latin typeface="Times New Roman"/>
              <a:cs typeface="Times New Roman"/>
            </a:endParaRPr>
          </a:p>
          <a:p>
            <a:pPr marL="313221" indent="-182105">
              <a:spcBef>
                <a:spcPts val="574"/>
              </a:spcBef>
              <a:buClr>
                <a:srgbClr val="0070C0"/>
              </a:buClr>
              <a:buFont typeface="Wingdings"/>
              <a:buChar char=""/>
              <a:tabLst>
                <a:tab pos="313781" algn="l"/>
              </a:tabLst>
            </a:pPr>
            <a:r>
              <a:rPr lang="en-US" sz="2118" b="1" spc="13" dirty="0" smtClean="0">
                <a:solidFill>
                  <a:srgbClr val="002060"/>
                </a:solidFill>
                <a:latin typeface="Times New Roman"/>
                <a:cs typeface="Times New Roman"/>
              </a:rPr>
              <a:t>Data </a:t>
            </a:r>
            <a:r>
              <a:rPr lang="en-US" sz="2118" b="1" spc="9" dirty="0" smtClean="0">
                <a:solidFill>
                  <a:srgbClr val="002060"/>
                </a:solidFill>
                <a:latin typeface="Times New Roman"/>
                <a:cs typeface="Times New Roman"/>
              </a:rPr>
              <a:t>quality</a:t>
            </a:r>
            <a:r>
              <a:rPr lang="en-US" sz="2118" spc="9"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Accuracy, </a:t>
            </a:r>
            <a:r>
              <a:rPr lang="en-US" sz="2118" spc="-9" dirty="0" smtClean="0">
                <a:solidFill>
                  <a:srgbClr val="002060"/>
                </a:solidFill>
                <a:latin typeface="Times New Roman"/>
                <a:cs typeface="Times New Roman"/>
              </a:rPr>
              <a:t>validity, </a:t>
            </a:r>
            <a:r>
              <a:rPr lang="en-US" sz="2118" spc="13" dirty="0" smtClean="0">
                <a:solidFill>
                  <a:srgbClr val="002060"/>
                </a:solidFill>
                <a:latin typeface="Times New Roman"/>
                <a:cs typeface="Times New Roman"/>
              </a:rPr>
              <a:t>and </a:t>
            </a:r>
            <a:r>
              <a:rPr lang="en-US" sz="2118" spc="9" dirty="0" smtClean="0">
                <a:solidFill>
                  <a:srgbClr val="002060"/>
                </a:solidFill>
                <a:latin typeface="Times New Roman"/>
                <a:cs typeface="Times New Roman"/>
              </a:rPr>
              <a:t>timeliness </a:t>
            </a:r>
            <a:r>
              <a:rPr lang="en-US" sz="2118" spc="13" dirty="0" smtClean="0">
                <a:solidFill>
                  <a:srgbClr val="002060"/>
                </a:solidFill>
                <a:latin typeface="Times New Roman"/>
                <a:cs typeface="Times New Roman"/>
              </a:rPr>
              <a:t>of</a:t>
            </a:r>
            <a:r>
              <a:rPr lang="en-US" sz="2118" spc="-106" dirty="0" smtClean="0">
                <a:solidFill>
                  <a:srgbClr val="002060"/>
                </a:solidFill>
                <a:latin typeface="Times New Roman"/>
                <a:cs typeface="Times New Roman"/>
              </a:rPr>
              <a:t> </a:t>
            </a:r>
            <a:r>
              <a:rPr lang="en-US" sz="2118" spc="9" dirty="0" smtClean="0">
                <a:solidFill>
                  <a:srgbClr val="002060"/>
                </a:solidFill>
                <a:latin typeface="Times New Roman"/>
                <a:cs typeface="Times New Roman"/>
              </a:rPr>
              <a:t>data</a:t>
            </a:r>
            <a:endParaRPr lang="en-US" sz="2118" dirty="0" smtClean="0">
              <a:latin typeface="Times New Roman"/>
              <a:cs typeface="Times New Roman"/>
            </a:endParaRPr>
          </a:p>
          <a:p>
            <a:endParaRPr lang="en-US"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17</a:t>
            </a:fld>
            <a:endParaRPr dirty="0"/>
          </a:p>
        </p:txBody>
      </p:sp>
      <p:sp>
        <p:nvSpPr>
          <p:cNvPr id="9" name="Footer Placeholder 8"/>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721563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0646" rIns="0" bIns="0" rtlCol="0" anchor="ctr">
            <a:spAutoFit/>
          </a:bodyPr>
          <a:lstStyle/>
          <a:p>
            <a:pPr marL="11206">
              <a:lnSpc>
                <a:spcPct val="100000"/>
              </a:lnSpc>
              <a:spcBef>
                <a:spcPts val="84"/>
              </a:spcBef>
            </a:pPr>
            <a:r>
              <a:rPr spc="-53" dirty="0"/>
              <a:t>Types </a:t>
            </a:r>
            <a:r>
              <a:rPr spc="-4" dirty="0"/>
              <a:t>of</a:t>
            </a:r>
            <a:r>
              <a:rPr spc="4" dirty="0"/>
              <a:t> </a:t>
            </a:r>
            <a:r>
              <a:rPr spc="-4" dirty="0"/>
              <a:t>Databases</a:t>
            </a:r>
          </a:p>
        </p:txBody>
      </p:sp>
      <p:sp>
        <p:nvSpPr>
          <p:cNvPr id="8" name="Content Placeholder 7"/>
          <p:cNvSpPr>
            <a:spLocks noGrp="1"/>
          </p:cNvSpPr>
          <p:nvPr>
            <p:ph idx="1"/>
          </p:nvPr>
        </p:nvSpPr>
        <p:spPr/>
        <p:txBody>
          <a:bodyPr/>
          <a:lstStyle/>
          <a:p>
            <a:pPr marL="222449" indent="-211802">
              <a:spcBef>
                <a:spcPts val="957"/>
              </a:spcBef>
              <a:buClr>
                <a:srgbClr val="0070C0"/>
              </a:buClr>
              <a:buFont typeface="Wingdings"/>
              <a:buChar char=""/>
              <a:tabLst>
                <a:tab pos="223008" algn="l"/>
              </a:tabLst>
            </a:pPr>
            <a:r>
              <a:rPr lang="en-US" sz="2294" b="1" spc="-4" dirty="0" smtClean="0">
                <a:solidFill>
                  <a:srgbClr val="002060"/>
                </a:solidFill>
                <a:latin typeface="Times New Roman"/>
                <a:cs typeface="Times New Roman"/>
              </a:rPr>
              <a:t>Single-user </a:t>
            </a:r>
            <a:r>
              <a:rPr lang="en-US" sz="2294" b="1" dirty="0" smtClean="0">
                <a:solidFill>
                  <a:srgbClr val="002060"/>
                </a:solidFill>
                <a:latin typeface="Times New Roman"/>
                <a:cs typeface="Times New Roman"/>
              </a:rPr>
              <a:t>database</a:t>
            </a:r>
            <a:r>
              <a:rPr lang="en-US" sz="2294" dirty="0" smtClean="0">
                <a:solidFill>
                  <a:srgbClr val="002060"/>
                </a:solidFill>
                <a:latin typeface="Times New Roman"/>
                <a:cs typeface="Times New Roman"/>
              </a:rPr>
              <a:t>: Supports </a:t>
            </a:r>
            <a:r>
              <a:rPr lang="en-US" sz="2294" spc="4" dirty="0" smtClean="0">
                <a:solidFill>
                  <a:srgbClr val="002060"/>
                </a:solidFill>
                <a:latin typeface="Times New Roman"/>
                <a:cs typeface="Times New Roman"/>
              </a:rPr>
              <a:t>one </a:t>
            </a:r>
            <a:r>
              <a:rPr lang="en-US" sz="2294" spc="-4" dirty="0" smtClean="0">
                <a:solidFill>
                  <a:srgbClr val="002060"/>
                </a:solidFill>
                <a:latin typeface="Times New Roman"/>
                <a:cs typeface="Times New Roman"/>
              </a:rPr>
              <a:t>user </a:t>
            </a:r>
            <a:r>
              <a:rPr lang="en-US" sz="2294" dirty="0" smtClean="0">
                <a:solidFill>
                  <a:srgbClr val="002060"/>
                </a:solidFill>
                <a:latin typeface="Times New Roman"/>
                <a:cs typeface="Times New Roman"/>
              </a:rPr>
              <a:t>at a</a:t>
            </a:r>
            <a:r>
              <a:rPr lang="en-US" sz="2294" spc="-163"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time</a:t>
            </a:r>
            <a:endParaRPr lang="en-US" sz="2294" dirty="0" smtClean="0">
              <a:latin typeface="Times New Roman"/>
              <a:cs typeface="Times New Roman"/>
            </a:endParaRPr>
          </a:p>
          <a:p>
            <a:pPr marL="462828" lvl="1" indent="-203397">
              <a:spcBef>
                <a:spcPts val="803"/>
              </a:spcBef>
              <a:buClr>
                <a:srgbClr val="0070C0"/>
              </a:buClr>
              <a:buFont typeface="Wingdings"/>
              <a:buChar char=""/>
              <a:tabLst>
                <a:tab pos="463388" algn="l"/>
              </a:tabLst>
            </a:pPr>
            <a:r>
              <a:rPr lang="en-US" sz="2118" b="1" spc="-4" dirty="0" smtClean="0">
                <a:solidFill>
                  <a:srgbClr val="002060"/>
                </a:solidFill>
                <a:latin typeface="Times New Roman"/>
                <a:cs typeface="Times New Roman"/>
              </a:rPr>
              <a:t>Desktop database</a:t>
            </a:r>
            <a:r>
              <a:rPr lang="en-US" sz="2118" spc="-4" dirty="0" smtClean="0">
                <a:solidFill>
                  <a:srgbClr val="002060"/>
                </a:solidFill>
                <a:latin typeface="Times New Roman"/>
                <a:cs typeface="Times New Roman"/>
              </a:rPr>
              <a:t>: </a:t>
            </a:r>
            <a:r>
              <a:rPr lang="en-US" sz="2118" dirty="0" smtClean="0">
                <a:solidFill>
                  <a:srgbClr val="002060"/>
                </a:solidFill>
                <a:latin typeface="Times New Roman"/>
                <a:cs typeface="Times New Roman"/>
              </a:rPr>
              <a:t>Runs on</a:t>
            </a:r>
            <a:r>
              <a:rPr lang="en-US" sz="2118" spc="-9"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PC</a:t>
            </a:r>
            <a:endParaRPr lang="en-US" sz="2118" dirty="0" smtClean="0">
              <a:latin typeface="Times New Roman"/>
              <a:cs typeface="Times New Roman"/>
            </a:endParaRPr>
          </a:p>
          <a:p>
            <a:pPr marL="222449" marR="342918" indent="-211802">
              <a:spcBef>
                <a:spcPts val="785"/>
              </a:spcBef>
              <a:buClr>
                <a:srgbClr val="0070C0"/>
              </a:buClr>
              <a:buFont typeface="Wingdings"/>
              <a:buChar char=""/>
              <a:tabLst>
                <a:tab pos="223008" algn="l"/>
              </a:tabLst>
            </a:pPr>
            <a:r>
              <a:rPr lang="en-US" sz="2294" b="1" dirty="0" smtClean="0">
                <a:solidFill>
                  <a:srgbClr val="002060"/>
                </a:solidFill>
                <a:latin typeface="Times New Roman"/>
                <a:cs typeface="Times New Roman"/>
              </a:rPr>
              <a:t>Multiuser database</a:t>
            </a:r>
            <a:r>
              <a:rPr lang="en-US" sz="2294" dirty="0" smtClean="0">
                <a:solidFill>
                  <a:srgbClr val="002060"/>
                </a:solidFill>
                <a:latin typeface="Times New Roman"/>
                <a:cs typeface="Times New Roman"/>
              </a:rPr>
              <a:t>: Supports multiple </a:t>
            </a:r>
            <a:r>
              <a:rPr lang="en-US" sz="2294" spc="-4" dirty="0" smtClean="0">
                <a:solidFill>
                  <a:srgbClr val="002060"/>
                </a:solidFill>
                <a:latin typeface="Times New Roman"/>
                <a:cs typeface="Times New Roman"/>
              </a:rPr>
              <a:t>users </a:t>
            </a:r>
            <a:r>
              <a:rPr lang="en-US" sz="2294" dirty="0" smtClean="0">
                <a:solidFill>
                  <a:srgbClr val="002060"/>
                </a:solidFill>
                <a:latin typeface="Times New Roman"/>
                <a:cs typeface="Times New Roman"/>
              </a:rPr>
              <a:t>at</a:t>
            </a:r>
            <a:r>
              <a:rPr lang="en-US" sz="2294" spc="-146"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the  </a:t>
            </a:r>
            <a:r>
              <a:rPr lang="en-US" sz="2294" spc="-4" dirty="0" smtClean="0">
                <a:solidFill>
                  <a:srgbClr val="002060"/>
                </a:solidFill>
                <a:latin typeface="Times New Roman"/>
                <a:cs typeface="Times New Roman"/>
              </a:rPr>
              <a:t>same</a:t>
            </a:r>
            <a:r>
              <a:rPr lang="en-US" sz="2294" spc="-13"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time</a:t>
            </a:r>
            <a:endParaRPr lang="en-US" sz="2294" dirty="0" smtClean="0">
              <a:latin typeface="Times New Roman"/>
              <a:cs typeface="Times New Roman"/>
            </a:endParaRPr>
          </a:p>
          <a:p>
            <a:pPr marL="462828" marR="4483" lvl="1" indent="-202837">
              <a:spcBef>
                <a:spcPts val="794"/>
              </a:spcBef>
              <a:buClr>
                <a:srgbClr val="0070C0"/>
              </a:buClr>
              <a:buFont typeface="Wingdings"/>
              <a:buChar char=""/>
              <a:tabLst>
                <a:tab pos="463388" algn="l"/>
              </a:tabLst>
            </a:pPr>
            <a:r>
              <a:rPr lang="en-US" sz="2294" b="1" spc="-22" dirty="0" smtClean="0">
                <a:solidFill>
                  <a:srgbClr val="002060"/>
                </a:solidFill>
                <a:latin typeface="Times New Roman"/>
                <a:cs typeface="Times New Roman"/>
              </a:rPr>
              <a:t>Workgroup </a:t>
            </a:r>
            <a:r>
              <a:rPr lang="en-US" sz="2294" b="1" dirty="0" smtClean="0">
                <a:solidFill>
                  <a:srgbClr val="002060"/>
                </a:solidFill>
                <a:latin typeface="Times New Roman"/>
                <a:cs typeface="Times New Roman"/>
              </a:rPr>
              <a:t>databases</a:t>
            </a:r>
            <a:r>
              <a:rPr lang="en-US" sz="2294" dirty="0" smtClean="0">
                <a:solidFill>
                  <a:srgbClr val="002060"/>
                </a:solidFill>
                <a:latin typeface="Times New Roman"/>
                <a:cs typeface="Times New Roman"/>
              </a:rPr>
              <a:t>: Supports a </a:t>
            </a:r>
            <a:r>
              <a:rPr lang="en-US" sz="2294" spc="-9" dirty="0" smtClean="0">
                <a:solidFill>
                  <a:srgbClr val="002060"/>
                </a:solidFill>
                <a:latin typeface="Times New Roman"/>
                <a:cs typeface="Times New Roman"/>
              </a:rPr>
              <a:t>small </a:t>
            </a:r>
            <a:r>
              <a:rPr lang="en-US" sz="2294" dirty="0" smtClean="0">
                <a:solidFill>
                  <a:srgbClr val="002060"/>
                </a:solidFill>
                <a:latin typeface="Times New Roman"/>
                <a:cs typeface="Times New Roman"/>
              </a:rPr>
              <a:t>number of  </a:t>
            </a:r>
            <a:r>
              <a:rPr lang="en-US" sz="2294" spc="-4" dirty="0" smtClean="0">
                <a:solidFill>
                  <a:srgbClr val="002060"/>
                </a:solidFill>
                <a:latin typeface="Times New Roman"/>
                <a:cs typeface="Times New Roman"/>
              </a:rPr>
              <a:t>users </a:t>
            </a:r>
            <a:r>
              <a:rPr lang="en-US" sz="2294" dirty="0" smtClean="0">
                <a:solidFill>
                  <a:srgbClr val="002060"/>
                </a:solidFill>
                <a:latin typeface="Times New Roman"/>
                <a:cs typeface="Times New Roman"/>
              </a:rPr>
              <a:t>or a </a:t>
            </a:r>
            <a:r>
              <a:rPr lang="en-US" sz="2294" spc="-4" dirty="0" smtClean="0">
                <a:solidFill>
                  <a:srgbClr val="002060"/>
                </a:solidFill>
                <a:latin typeface="Times New Roman"/>
                <a:cs typeface="Times New Roman"/>
              </a:rPr>
              <a:t>specific</a:t>
            </a:r>
            <a:r>
              <a:rPr lang="en-US" sz="2294" spc="-49"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department</a:t>
            </a:r>
            <a:endParaRPr lang="en-US" sz="2294" dirty="0" smtClean="0">
              <a:latin typeface="Times New Roman"/>
              <a:cs typeface="Times New Roman"/>
            </a:endParaRPr>
          </a:p>
          <a:p>
            <a:pPr marL="462828" marR="236457" lvl="1" indent="-202837">
              <a:spcBef>
                <a:spcPts val="794"/>
              </a:spcBef>
              <a:buClr>
                <a:srgbClr val="0070C0"/>
              </a:buClr>
              <a:buFont typeface="Wingdings"/>
              <a:buChar char=""/>
              <a:tabLst>
                <a:tab pos="463388" algn="l"/>
              </a:tabLst>
            </a:pPr>
            <a:r>
              <a:rPr lang="en-US" sz="2294" b="1" spc="-4" dirty="0" smtClean="0">
                <a:solidFill>
                  <a:srgbClr val="002060"/>
                </a:solidFill>
                <a:latin typeface="Times New Roman"/>
                <a:cs typeface="Times New Roman"/>
              </a:rPr>
              <a:t>Enterprise </a:t>
            </a:r>
            <a:r>
              <a:rPr lang="en-US" sz="2294" b="1" dirty="0" smtClean="0">
                <a:solidFill>
                  <a:srgbClr val="002060"/>
                </a:solidFill>
                <a:latin typeface="Times New Roman"/>
                <a:cs typeface="Times New Roman"/>
              </a:rPr>
              <a:t>database</a:t>
            </a:r>
            <a:r>
              <a:rPr lang="en-US" sz="2294" dirty="0" smtClean="0">
                <a:solidFill>
                  <a:srgbClr val="002060"/>
                </a:solidFill>
                <a:latin typeface="Times New Roman"/>
                <a:cs typeface="Times New Roman"/>
              </a:rPr>
              <a:t>: Supports </a:t>
            </a:r>
            <a:r>
              <a:rPr lang="en-US" sz="2294" spc="-4" dirty="0" smtClean="0">
                <a:solidFill>
                  <a:srgbClr val="002060"/>
                </a:solidFill>
                <a:latin typeface="Times New Roman"/>
                <a:cs typeface="Times New Roman"/>
              </a:rPr>
              <a:t>many users across  many</a:t>
            </a:r>
            <a:r>
              <a:rPr lang="en-US" sz="2294" spc="-22"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departments</a:t>
            </a:r>
            <a:endParaRPr lang="en-US" sz="2294" dirty="0" smtClean="0">
              <a:latin typeface="Times New Roman"/>
              <a:cs typeface="Times New Roman"/>
            </a:endParaRPr>
          </a:p>
          <a:p>
            <a:endParaRPr lang="en-US"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18</a:t>
            </a:fld>
            <a:endParaRPr dirty="0"/>
          </a:p>
        </p:txBody>
      </p:sp>
      <p:sp>
        <p:nvSpPr>
          <p:cNvPr id="9" name="Footer Placeholder 8"/>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341521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4568" rIns="0" bIns="0" rtlCol="0" anchor="ctr">
            <a:spAutoFit/>
          </a:bodyPr>
          <a:lstStyle/>
          <a:p>
            <a:pPr marL="11206">
              <a:lnSpc>
                <a:spcPct val="100000"/>
              </a:lnSpc>
              <a:spcBef>
                <a:spcPts val="115"/>
              </a:spcBef>
            </a:pPr>
            <a:r>
              <a:rPr sz="3265" spc="-35" dirty="0"/>
              <a:t>Types </a:t>
            </a:r>
            <a:r>
              <a:rPr sz="3265" spc="13" dirty="0"/>
              <a:t>of</a:t>
            </a:r>
            <a:r>
              <a:rPr sz="3265" spc="-18" dirty="0"/>
              <a:t> </a:t>
            </a:r>
            <a:r>
              <a:rPr sz="3265" spc="4" dirty="0"/>
              <a:t>Databases</a:t>
            </a:r>
            <a:endParaRPr sz="3265"/>
          </a:p>
        </p:txBody>
      </p:sp>
      <p:sp>
        <p:nvSpPr>
          <p:cNvPr id="8" name="Content Placeholder 7"/>
          <p:cNvSpPr>
            <a:spLocks noGrp="1"/>
          </p:cNvSpPr>
          <p:nvPr>
            <p:ph idx="1"/>
          </p:nvPr>
        </p:nvSpPr>
        <p:spPr/>
        <p:txBody>
          <a:bodyPr/>
          <a:lstStyle/>
          <a:p>
            <a:pPr marL="221888" marR="748593" indent="-211242">
              <a:spcBef>
                <a:spcPts val="84"/>
              </a:spcBef>
              <a:buClr>
                <a:srgbClr val="0070C0"/>
              </a:buClr>
              <a:buFont typeface="Wingdings"/>
              <a:buChar char=""/>
              <a:tabLst>
                <a:tab pos="222449" algn="l"/>
              </a:tabLst>
            </a:pPr>
            <a:r>
              <a:rPr lang="en-US" b="1" spc="-9" dirty="0" smtClean="0">
                <a:solidFill>
                  <a:srgbClr val="002060"/>
                </a:solidFill>
                <a:latin typeface="Times New Roman"/>
                <a:cs typeface="Times New Roman"/>
              </a:rPr>
              <a:t>Centralized </a:t>
            </a:r>
            <a:r>
              <a:rPr lang="en-US" b="1" spc="-4" dirty="0" smtClean="0">
                <a:solidFill>
                  <a:srgbClr val="002060"/>
                </a:solidFill>
                <a:latin typeface="Times New Roman"/>
                <a:cs typeface="Times New Roman"/>
              </a:rPr>
              <a:t>database</a:t>
            </a:r>
            <a:r>
              <a:rPr lang="en-US" spc="-4" dirty="0" smtClean="0">
                <a:solidFill>
                  <a:srgbClr val="002060"/>
                </a:solidFill>
                <a:latin typeface="Times New Roman"/>
                <a:cs typeface="Times New Roman"/>
              </a:rPr>
              <a:t>: </a:t>
            </a:r>
            <a:r>
              <a:rPr lang="en-US" spc="-9" dirty="0" smtClean="0">
                <a:solidFill>
                  <a:srgbClr val="002060"/>
                </a:solidFill>
                <a:latin typeface="Times New Roman"/>
                <a:cs typeface="Times New Roman"/>
              </a:rPr>
              <a:t>Data </a:t>
            </a:r>
            <a:r>
              <a:rPr lang="en-US" spc="-4" dirty="0" smtClean="0">
                <a:solidFill>
                  <a:srgbClr val="002060"/>
                </a:solidFill>
                <a:latin typeface="Times New Roman"/>
                <a:cs typeface="Times New Roman"/>
              </a:rPr>
              <a:t>is located at a  </a:t>
            </a:r>
            <a:r>
              <a:rPr lang="en-US" dirty="0" smtClean="0">
                <a:solidFill>
                  <a:srgbClr val="002060"/>
                </a:solidFill>
                <a:latin typeface="Times New Roman"/>
                <a:cs typeface="Times New Roman"/>
              </a:rPr>
              <a:t>single</a:t>
            </a:r>
            <a:r>
              <a:rPr lang="en-US" spc="-35" dirty="0" smtClean="0">
                <a:solidFill>
                  <a:srgbClr val="002060"/>
                </a:solidFill>
                <a:latin typeface="Times New Roman"/>
                <a:cs typeface="Times New Roman"/>
              </a:rPr>
              <a:t> </a:t>
            </a:r>
            <a:r>
              <a:rPr lang="en-US" spc="-4" dirty="0" smtClean="0">
                <a:solidFill>
                  <a:srgbClr val="002060"/>
                </a:solidFill>
                <a:latin typeface="Times New Roman"/>
                <a:cs typeface="Times New Roman"/>
              </a:rPr>
              <a:t>site</a:t>
            </a:r>
            <a:endParaRPr lang="en-US" dirty="0" smtClean="0">
              <a:latin typeface="Times New Roman"/>
              <a:cs typeface="Times New Roman"/>
            </a:endParaRPr>
          </a:p>
          <a:p>
            <a:pPr marL="221888" marR="4483" indent="-211242">
              <a:spcBef>
                <a:spcPts val="794"/>
              </a:spcBef>
              <a:buClr>
                <a:srgbClr val="0070C0"/>
              </a:buClr>
              <a:buFont typeface="Wingdings"/>
              <a:buChar char=""/>
              <a:tabLst>
                <a:tab pos="222449" algn="l"/>
              </a:tabLst>
            </a:pPr>
            <a:r>
              <a:rPr lang="en-US" b="1" spc="-4" dirty="0" smtClean="0">
                <a:solidFill>
                  <a:srgbClr val="002060"/>
                </a:solidFill>
                <a:latin typeface="Times New Roman"/>
                <a:cs typeface="Times New Roman"/>
              </a:rPr>
              <a:t>Distributed </a:t>
            </a:r>
            <a:r>
              <a:rPr lang="en-US" b="1" dirty="0" smtClean="0">
                <a:solidFill>
                  <a:srgbClr val="002060"/>
                </a:solidFill>
                <a:latin typeface="Times New Roman"/>
                <a:cs typeface="Times New Roman"/>
              </a:rPr>
              <a:t>database</a:t>
            </a:r>
            <a:r>
              <a:rPr lang="en-US" dirty="0" smtClean="0">
                <a:solidFill>
                  <a:srgbClr val="002060"/>
                </a:solidFill>
                <a:latin typeface="Times New Roman"/>
                <a:cs typeface="Times New Roman"/>
              </a:rPr>
              <a:t>: </a:t>
            </a:r>
            <a:r>
              <a:rPr lang="en-US" spc="-9" dirty="0" smtClean="0">
                <a:solidFill>
                  <a:srgbClr val="002060"/>
                </a:solidFill>
                <a:latin typeface="Times New Roman"/>
                <a:cs typeface="Times New Roman"/>
              </a:rPr>
              <a:t>Data </a:t>
            </a:r>
            <a:r>
              <a:rPr lang="en-US" spc="-4" dirty="0" smtClean="0">
                <a:solidFill>
                  <a:srgbClr val="002060"/>
                </a:solidFill>
                <a:latin typeface="Times New Roman"/>
                <a:cs typeface="Times New Roman"/>
              </a:rPr>
              <a:t>is </a:t>
            </a:r>
            <a:r>
              <a:rPr lang="en-US" dirty="0" smtClean="0">
                <a:solidFill>
                  <a:srgbClr val="002060"/>
                </a:solidFill>
                <a:latin typeface="Times New Roman"/>
                <a:cs typeface="Times New Roman"/>
              </a:rPr>
              <a:t>distributed </a:t>
            </a:r>
            <a:r>
              <a:rPr lang="en-US" spc="-4" dirty="0" smtClean="0">
                <a:solidFill>
                  <a:srgbClr val="002060"/>
                </a:solidFill>
                <a:latin typeface="Times New Roman"/>
                <a:cs typeface="Times New Roman"/>
              </a:rPr>
              <a:t>across  </a:t>
            </a:r>
            <a:r>
              <a:rPr lang="en-US" spc="-9" dirty="0" smtClean="0">
                <a:solidFill>
                  <a:srgbClr val="002060"/>
                </a:solidFill>
                <a:latin typeface="Times New Roman"/>
                <a:cs typeface="Times New Roman"/>
              </a:rPr>
              <a:t>different</a:t>
            </a:r>
            <a:r>
              <a:rPr lang="en-US" spc="-26" dirty="0" smtClean="0">
                <a:solidFill>
                  <a:srgbClr val="002060"/>
                </a:solidFill>
                <a:latin typeface="Times New Roman"/>
                <a:cs typeface="Times New Roman"/>
              </a:rPr>
              <a:t> </a:t>
            </a:r>
            <a:r>
              <a:rPr lang="en-US" spc="-4" dirty="0" smtClean="0">
                <a:solidFill>
                  <a:srgbClr val="002060"/>
                </a:solidFill>
                <a:latin typeface="Times New Roman"/>
                <a:cs typeface="Times New Roman"/>
              </a:rPr>
              <a:t>sites</a:t>
            </a:r>
            <a:endParaRPr lang="en-US" dirty="0" smtClean="0">
              <a:latin typeface="Times New Roman"/>
              <a:cs typeface="Times New Roman"/>
            </a:endParaRPr>
          </a:p>
          <a:p>
            <a:pPr marL="221888" marR="144564" indent="-211242">
              <a:spcBef>
                <a:spcPts val="794"/>
              </a:spcBef>
              <a:buClr>
                <a:srgbClr val="0070C0"/>
              </a:buClr>
              <a:buFont typeface="Wingdings"/>
              <a:buChar char=""/>
              <a:tabLst>
                <a:tab pos="222449" algn="l"/>
              </a:tabLst>
            </a:pPr>
            <a:r>
              <a:rPr lang="en-US" b="1" spc="-4" dirty="0" smtClean="0">
                <a:solidFill>
                  <a:srgbClr val="002060"/>
                </a:solidFill>
                <a:latin typeface="Times New Roman"/>
                <a:cs typeface="Times New Roman"/>
              </a:rPr>
              <a:t>Cloud </a:t>
            </a:r>
            <a:r>
              <a:rPr lang="en-US" b="1" dirty="0" smtClean="0">
                <a:solidFill>
                  <a:srgbClr val="002060"/>
                </a:solidFill>
                <a:latin typeface="Times New Roman"/>
                <a:cs typeface="Times New Roman"/>
              </a:rPr>
              <a:t>database</a:t>
            </a:r>
            <a:r>
              <a:rPr lang="en-US" dirty="0" smtClean="0">
                <a:solidFill>
                  <a:srgbClr val="002060"/>
                </a:solidFill>
                <a:latin typeface="Times New Roman"/>
                <a:cs typeface="Times New Roman"/>
              </a:rPr>
              <a:t>: </a:t>
            </a:r>
            <a:r>
              <a:rPr lang="en-US" spc="-4" dirty="0" smtClean="0">
                <a:solidFill>
                  <a:srgbClr val="002060"/>
                </a:solidFill>
                <a:latin typeface="Times New Roman"/>
                <a:cs typeface="Times New Roman"/>
              </a:rPr>
              <a:t>Created and maintained using  cloud data services that </a:t>
            </a:r>
            <a:r>
              <a:rPr lang="en-US" dirty="0" smtClean="0">
                <a:solidFill>
                  <a:srgbClr val="002060"/>
                </a:solidFill>
                <a:latin typeface="Times New Roman"/>
                <a:cs typeface="Times New Roman"/>
              </a:rPr>
              <a:t>provide </a:t>
            </a:r>
            <a:r>
              <a:rPr lang="en-US" spc="-4" dirty="0" smtClean="0">
                <a:solidFill>
                  <a:srgbClr val="002060"/>
                </a:solidFill>
                <a:latin typeface="Times New Roman"/>
                <a:cs typeface="Times New Roman"/>
              </a:rPr>
              <a:t>defined  performance </a:t>
            </a:r>
            <a:r>
              <a:rPr lang="en-US" spc="-9" dirty="0" smtClean="0">
                <a:solidFill>
                  <a:srgbClr val="002060"/>
                </a:solidFill>
                <a:latin typeface="Times New Roman"/>
                <a:cs typeface="Times New Roman"/>
              </a:rPr>
              <a:t>measures </a:t>
            </a:r>
            <a:r>
              <a:rPr lang="en-US" dirty="0" smtClean="0">
                <a:solidFill>
                  <a:srgbClr val="002060"/>
                </a:solidFill>
                <a:latin typeface="Times New Roman"/>
                <a:cs typeface="Times New Roman"/>
              </a:rPr>
              <a:t>for the</a:t>
            </a:r>
            <a:r>
              <a:rPr lang="en-US" spc="-9" dirty="0" smtClean="0">
                <a:solidFill>
                  <a:srgbClr val="002060"/>
                </a:solidFill>
                <a:latin typeface="Times New Roman"/>
                <a:cs typeface="Times New Roman"/>
              </a:rPr>
              <a:t> </a:t>
            </a:r>
            <a:r>
              <a:rPr lang="en-US" spc="-4" dirty="0" smtClean="0">
                <a:solidFill>
                  <a:srgbClr val="002060"/>
                </a:solidFill>
                <a:latin typeface="Times New Roman"/>
                <a:cs typeface="Times New Roman"/>
              </a:rPr>
              <a:t>database</a:t>
            </a:r>
            <a:endParaRPr lang="en-US" dirty="0" smtClean="0">
              <a:latin typeface="Times New Roman"/>
              <a:cs typeface="Times New Roman"/>
            </a:endParaRPr>
          </a:p>
          <a:p>
            <a:endParaRPr lang="en-US"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19</a:t>
            </a:fld>
            <a:endParaRPr dirty="0"/>
          </a:p>
        </p:txBody>
      </p:sp>
      <p:sp>
        <p:nvSpPr>
          <p:cNvPr id="9" name="Footer Placeholder 8"/>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3572210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Your Responsibilities</a:t>
            </a:r>
          </a:p>
        </p:txBody>
      </p:sp>
      <p:sp>
        <p:nvSpPr>
          <p:cNvPr id="3" name="Slide Number Placeholder 2"/>
          <p:cNvSpPr>
            <a:spLocks noGrp="1"/>
          </p:cNvSpPr>
          <p:nvPr>
            <p:ph type="sldNum" sz="quarter" idx="12"/>
          </p:nvPr>
        </p:nvSpPr>
        <p:spPr/>
        <p:txBody>
          <a:bodyPr/>
          <a:lstStyle/>
          <a:p>
            <a:fld id="{2C6B1FF6-39B9-40F5-8B67-33C6354A3D4F}" type="slidenum">
              <a:rPr lang="en-US" smtClean="0">
                <a:solidFill>
                  <a:prstClr val="black">
                    <a:tint val="75000"/>
                  </a:prstClr>
                </a:solidFill>
              </a:rPr>
              <a:pPr/>
              <a:t>2</a:t>
            </a:fld>
            <a:endParaRPr lang="en-US" dirty="0">
              <a:solidFill>
                <a:prstClr val="black">
                  <a:tint val="75000"/>
                </a:prstClr>
              </a:solidFill>
            </a:endParaRPr>
          </a:p>
        </p:txBody>
      </p:sp>
      <p:sp>
        <p:nvSpPr>
          <p:cNvPr id="4" name="Content Placeholder 3"/>
          <p:cNvSpPr>
            <a:spLocks noGrp="1"/>
          </p:cNvSpPr>
          <p:nvPr>
            <p:ph sz="quarter" idx="1"/>
          </p:nvPr>
        </p:nvSpPr>
        <p:spPr/>
        <p:txBody>
          <a:bodyPr/>
          <a:lstStyle/>
          <a:p>
            <a:r>
              <a:rPr lang="en-NZ" dirty="0"/>
              <a:t> As a Student</a:t>
            </a:r>
          </a:p>
          <a:p>
            <a:pPr lvl="1"/>
            <a:r>
              <a:rPr lang="en-NZ" sz="2000" b="1" dirty="0">
                <a:solidFill>
                  <a:srgbClr val="7030A0"/>
                </a:solidFill>
              </a:rPr>
              <a:t>Attend classes regularly</a:t>
            </a:r>
            <a:endParaRPr lang="en-NZ" sz="2000" b="1" dirty="0"/>
          </a:p>
          <a:p>
            <a:pPr lvl="1"/>
            <a:r>
              <a:rPr lang="en-NZ" sz="2000" dirty="0"/>
              <a:t>Ask questions if you have any queries regarding course material or anything</a:t>
            </a:r>
          </a:p>
          <a:p>
            <a:pPr lvl="1"/>
            <a:r>
              <a:rPr lang="en-NZ" sz="2000" dirty="0"/>
              <a:t>Submit assignments on time</a:t>
            </a:r>
          </a:p>
          <a:p>
            <a:pPr lvl="1"/>
            <a:r>
              <a:rPr lang="en-NZ" sz="2000" dirty="0"/>
              <a:t>Don’t miss quizzes, assignments, mid term and final examinations – Can get good result </a:t>
            </a:r>
            <a:r>
              <a:rPr lang="en-NZ" sz="2000" dirty="0">
                <a:sym typeface="Wingdings" pitchFamily="2" charset="2"/>
              </a:rPr>
              <a:t></a:t>
            </a:r>
            <a:endParaRPr lang="en-NZ" sz="2000" dirty="0"/>
          </a:p>
          <a:p>
            <a:pPr lvl="1"/>
            <a:r>
              <a:rPr lang="en-NZ" sz="2000" b="1" dirty="0">
                <a:solidFill>
                  <a:srgbClr val="7030A0"/>
                </a:solidFill>
              </a:rPr>
              <a:t>No Plagiarism is allowed in any sort of a written material – Write in your own words</a:t>
            </a:r>
          </a:p>
          <a:p>
            <a:pPr lvl="1"/>
            <a:endParaRPr lang="en-NZ" sz="2000"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dirty="0">
              <a:solidFill>
                <a:prstClr val="black">
                  <a:tint val="75000"/>
                </a:prstClr>
              </a:solidFill>
            </a:endParaRPr>
          </a:p>
        </p:txBody>
      </p:sp>
    </p:spTree>
    <p:extLst>
      <p:ext uri="{BB962C8B-B14F-4D97-AF65-F5344CB8AC3E}">
        <p14:creationId xmlns:p14="http://schemas.microsoft.com/office/powerpoint/2010/main" val="3931232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4568" rIns="0" bIns="0" rtlCol="0" anchor="ctr">
            <a:spAutoFit/>
          </a:bodyPr>
          <a:lstStyle/>
          <a:p>
            <a:pPr marL="11206">
              <a:lnSpc>
                <a:spcPct val="100000"/>
              </a:lnSpc>
              <a:spcBef>
                <a:spcPts val="115"/>
              </a:spcBef>
            </a:pPr>
            <a:r>
              <a:rPr sz="3265" spc="-35" dirty="0"/>
              <a:t>Types </a:t>
            </a:r>
            <a:r>
              <a:rPr sz="3265" spc="13" dirty="0"/>
              <a:t>of</a:t>
            </a:r>
            <a:r>
              <a:rPr sz="3265" spc="-18" dirty="0"/>
              <a:t> </a:t>
            </a:r>
            <a:r>
              <a:rPr sz="3265" spc="4" dirty="0"/>
              <a:t>Databases</a:t>
            </a:r>
            <a:endParaRPr sz="3265"/>
          </a:p>
        </p:txBody>
      </p:sp>
      <p:sp>
        <p:nvSpPr>
          <p:cNvPr id="8" name="Content Placeholder 7"/>
          <p:cNvSpPr>
            <a:spLocks noGrp="1"/>
          </p:cNvSpPr>
          <p:nvPr>
            <p:ph idx="1"/>
          </p:nvPr>
        </p:nvSpPr>
        <p:spPr/>
        <p:txBody>
          <a:bodyPr/>
          <a:lstStyle/>
          <a:p>
            <a:pPr marL="221888" marR="4483" indent="-211242">
              <a:spcBef>
                <a:spcPts val="84"/>
              </a:spcBef>
              <a:buClr>
                <a:srgbClr val="0070C0"/>
              </a:buClr>
              <a:buFont typeface="Wingdings"/>
              <a:buChar char=""/>
              <a:tabLst>
                <a:tab pos="222449" algn="l"/>
              </a:tabLst>
            </a:pPr>
            <a:r>
              <a:rPr lang="en-US" b="1" spc="-4" dirty="0" smtClean="0">
                <a:solidFill>
                  <a:srgbClr val="002060"/>
                </a:solidFill>
                <a:latin typeface="Times New Roman"/>
                <a:cs typeface="Times New Roman"/>
              </a:rPr>
              <a:t>General-purpose databases</a:t>
            </a:r>
            <a:r>
              <a:rPr lang="en-US" spc="-4" dirty="0" smtClean="0">
                <a:solidFill>
                  <a:srgbClr val="002060"/>
                </a:solidFill>
                <a:latin typeface="Times New Roman"/>
                <a:cs typeface="Times New Roman"/>
              </a:rPr>
              <a:t>: Contains a </a:t>
            </a:r>
            <a:r>
              <a:rPr lang="en-US" spc="-9" dirty="0" smtClean="0">
                <a:solidFill>
                  <a:srgbClr val="002060"/>
                </a:solidFill>
                <a:latin typeface="Times New Roman"/>
                <a:cs typeface="Times New Roman"/>
              </a:rPr>
              <a:t>wide  </a:t>
            </a:r>
            <a:r>
              <a:rPr lang="en-US" spc="-4" dirty="0" smtClean="0">
                <a:solidFill>
                  <a:srgbClr val="002060"/>
                </a:solidFill>
                <a:latin typeface="Times New Roman"/>
                <a:cs typeface="Times New Roman"/>
              </a:rPr>
              <a:t>variety of data </a:t>
            </a:r>
            <a:r>
              <a:rPr lang="en-US" dirty="0" smtClean="0">
                <a:solidFill>
                  <a:srgbClr val="002060"/>
                </a:solidFill>
                <a:latin typeface="Times New Roman"/>
                <a:cs typeface="Times New Roman"/>
              </a:rPr>
              <a:t>used </a:t>
            </a:r>
            <a:r>
              <a:rPr lang="en-US" spc="-4" dirty="0" smtClean="0">
                <a:solidFill>
                  <a:srgbClr val="002060"/>
                </a:solidFill>
                <a:latin typeface="Times New Roman"/>
                <a:cs typeface="Times New Roman"/>
              </a:rPr>
              <a:t>in multiple</a:t>
            </a:r>
            <a:r>
              <a:rPr lang="en-US" spc="-9" dirty="0" smtClean="0">
                <a:solidFill>
                  <a:srgbClr val="002060"/>
                </a:solidFill>
                <a:latin typeface="Times New Roman"/>
                <a:cs typeface="Times New Roman"/>
              </a:rPr>
              <a:t> </a:t>
            </a:r>
            <a:r>
              <a:rPr lang="en-US" spc="-4" dirty="0" smtClean="0">
                <a:solidFill>
                  <a:srgbClr val="002060"/>
                </a:solidFill>
                <a:latin typeface="Times New Roman"/>
                <a:cs typeface="Times New Roman"/>
              </a:rPr>
              <a:t>disciplines</a:t>
            </a:r>
            <a:endParaRPr lang="en-US" dirty="0" smtClean="0">
              <a:latin typeface="Times New Roman"/>
              <a:cs typeface="Times New Roman"/>
            </a:endParaRPr>
          </a:p>
          <a:p>
            <a:pPr marL="221888" marR="151287" indent="-211242">
              <a:spcBef>
                <a:spcPts val="794"/>
              </a:spcBef>
              <a:buClr>
                <a:srgbClr val="0070C0"/>
              </a:buClr>
              <a:buFont typeface="Wingdings"/>
              <a:buChar char=""/>
              <a:tabLst>
                <a:tab pos="222449" algn="l"/>
              </a:tabLst>
            </a:pPr>
            <a:r>
              <a:rPr lang="en-US" b="1" spc="-4" dirty="0" smtClean="0">
                <a:solidFill>
                  <a:srgbClr val="002060"/>
                </a:solidFill>
                <a:latin typeface="Times New Roman"/>
                <a:cs typeface="Times New Roman"/>
              </a:rPr>
              <a:t>Discipline-specific databases</a:t>
            </a:r>
            <a:r>
              <a:rPr lang="en-US" spc="-4" dirty="0" smtClean="0">
                <a:solidFill>
                  <a:srgbClr val="002060"/>
                </a:solidFill>
                <a:latin typeface="Times New Roman"/>
                <a:cs typeface="Times New Roman"/>
              </a:rPr>
              <a:t>: Contains data  focused </a:t>
            </a:r>
            <a:r>
              <a:rPr lang="en-US" dirty="0" smtClean="0">
                <a:solidFill>
                  <a:srgbClr val="002060"/>
                </a:solidFill>
                <a:latin typeface="Times New Roman"/>
                <a:cs typeface="Times New Roman"/>
              </a:rPr>
              <a:t>on </a:t>
            </a:r>
            <a:r>
              <a:rPr lang="en-US" spc="-4" dirty="0" smtClean="0">
                <a:solidFill>
                  <a:srgbClr val="002060"/>
                </a:solidFill>
                <a:latin typeface="Times New Roman"/>
                <a:cs typeface="Times New Roman"/>
              </a:rPr>
              <a:t>specific subject</a:t>
            </a:r>
            <a:r>
              <a:rPr lang="en-US" spc="-53" dirty="0" smtClean="0">
                <a:solidFill>
                  <a:srgbClr val="002060"/>
                </a:solidFill>
                <a:latin typeface="Times New Roman"/>
                <a:cs typeface="Times New Roman"/>
              </a:rPr>
              <a:t> </a:t>
            </a:r>
            <a:r>
              <a:rPr lang="en-US" spc="-4" dirty="0" smtClean="0">
                <a:solidFill>
                  <a:srgbClr val="002060"/>
                </a:solidFill>
                <a:latin typeface="Times New Roman"/>
                <a:cs typeface="Times New Roman"/>
              </a:rPr>
              <a:t>areas</a:t>
            </a:r>
            <a:endParaRPr lang="en-US" dirty="0" smtClean="0">
              <a:latin typeface="Times New Roman"/>
              <a:cs typeface="Times New Roman"/>
            </a:endParaRPr>
          </a:p>
          <a:p>
            <a:pPr marL="221888" marR="44826" indent="-211242">
              <a:spcBef>
                <a:spcPts val="794"/>
              </a:spcBef>
              <a:buClr>
                <a:srgbClr val="0070C0"/>
              </a:buClr>
              <a:buFont typeface="Wingdings"/>
              <a:buChar char=""/>
              <a:tabLst>
                <a:tab pos="222449" algn="l"/>
              </a:tabLst>
            </a:pPr>
            <a:r>
              <a:rPr lang="en-US" b="1" spc="-4" dirty="0" smtClean="0">
                <a:solidFill>
                  <a:srgbClr val="002060"/>
                </a:solidFill>
                <a:latin typeface="Times New Roman"/>
                <a:cs typeface="Times New Roman"/>
              </a:rPr>
              <a:t>Operational database</a:t>
            </a:r>
            <a:r>
              <a:rPr lang="en-US" spc="-4" dirty="0" smtClean="0">
                <a:solidFill>
                  <a:srgbClr val="002060"/>
                </a:solidFill>
                <a:latin typeface="Times New Roman"/>
                <a:cs typeface="Times New Roman"/>
              </a:rPr>
              <a:t>: Designed to </a:t>
            </a:r>
            <a:r>
              <a:rPr lang="en-US" dirty="0" smtClean="0">
                <a:solidFill>
                  <a:srgbClr val="002060"/>
                </a:solidFill>
                <a:latin typeface="Times New Roman"/>
                <a:cs typeface="Times New Roman"/>
              </a:rPr>
              <a:t>support </a:t>
            </a:r>
            <a:r>
              <a:rPr lang="en-US" spc="-4" dirty="0" smtClean="0">
                <a:solidFill>
                  <a:srgbClr val="002060"/>
                </a:solidFill>
                <a:latin typeface="Times New Roman"/>
                <a:cs typeface="Times New Roman"/>
              </a:rPr>
              <a:t>a  </a:t>
            </a:r>
            <a:r>
              <a:rPr lang="en-US" spc="-18" dirty="0" smtClean="0">
                <a:solidFill>
                  <a:srgbClr val="002060"/>
                </a:solidFill>
                <a:latin typeface="Times New Roman"/>
                <a:cs typeface="Times New Roman"/>
              </a:rPr>
              <a:t>company’s </a:t>
            </a:r>
            <a:r>
              <a:rPr lang="en-US" spc="-4" dirty="0" smtClean="0">
                <a:solidFill>
                  <a:srgbClr val="002060"/>
                </a:solidFill>
                <a:latin typeface="Times New Roman"/>
                <a:cs typeface="Times New Roman"/>
              </a:rPr>
              <a:t>day-to-day</a:t>
            </a:r>
            <a:r>
              <a:rPr lang="en-US" spc="-9" dirty="0" smtClean="0">
                <a:solidFill>
                  <a:srgbClr val="002060"/>
                </a:solidFill>
                <a:latin typeface="Times New Roman"/>
                <a:cs typeface="Times New Roman"/>
              </a:rPr>
              <a:t> </a:t>
            </a:r>
            <a:r>
              <a:rPr lang="en-US" spc="-4" dirty="0" smtClean="0">
                <a:solidFill>
                  <a:srgbClr val="002060"/>
                </a:solidFill>
                <a:latin typeface="Times New Roman"/>
                <a:cs typeface="Times New Roman"/>
              </a:rPr>
              <a:t>operations</a:t>
            </a:r>
            <a:endParaRPr lang="en-US" dirty="0" smtClean="0">
              <a:latin typeface="Times New Roman"/>
              <a:cs typeface="Times New Roman"/>
            </a:endParaRPr>
          </a:p>
          <a:p>
            <a:endParaRPr lang="en-US"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20</a:t>
            </a:fld>
            <a:endParaRPr dirty="0"/>
          </a:p>
        </p:txBody>
      </p:sp>
      <p:sp>
        <p:nvSpPr>
          <p:cNvPr id="9" name="Footer Placeholder 8"/>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5031569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4568" rIns="0" bIns="0" rtlCol="0" anchor="ctr">
            <a:spAutoFit/>
          </a:bodyPr>
          <a:lstStyle/>
          <a:p>
            <a:pPr marL="11206">
              <a:lnSpc>
                <a:spcPct val="100000"/>
              </a:lnSpc>
              <a:spcBef>
                <a:spcPts val="115"/>
              </a:spcBef>
            </a:pPr>
            <a:r>
              <a:rPr sz="3265" spc="-35" dirty="0"/>
              <a:t>Types </a:t>
            </a:r>
            <a:r>
              <a:rPr sz="3265" spc="13" dirty="0"/>
              <a:t>of</a:t>
            </a:r>
            <a:r>
              <a:rPr sz="3265" spc="-18" dirty="0"/>
              <a:t> </a:t>
            </a:r>
            <a:r>
              <a:rPr sz="3265" spc="4" dirty="0"/>
              <a:t>Databases</a:t>
            </a:r>
            <a:endParaRPr sz="3265"/>
          </a:p>
        </p:txBody>
      </p:sp>
      <p:sp>
        <p:nvSpPr>
          <p:cNvPr id="7" name="Content Placeholder 6"/>
          <p:cNvSpPr>
            <a:spLocks noGrp="1"/>
          </p:cNvSpPr>
          <p:nvPr>
            <p:ph idx="1"/>
          </p:nvPr>
        </p:nvSpPr>
        <p:spPr/>
        <p:txBody>
          <a:bodyPr/>
          <a:lstStyle/>
          <a:p>
            <a:pPr marL="221888" marR="136719" indent="-211242" algn="just">
              <a:lnSpc>
                <a:spcPct val="100600"/>
              </a:lnSpc>
              <a:spcBef>
                <a:spcPts val="84"/>
              </a:spcBef>
              <a:buClr>
                <a:srgbClr val="0070C0"/>
              </a:buClr>
              <a:buFont typeface="Wingdings"/>
              <a:buChar char=""/>
              <a:tabLst>
                <a:tab pos="222449" algn="l"/>
              </a:tabLst>
            </a:pPr>
            <a:r>
              <a:rPr lang="en-US" sz="2294" b="1" spc="4" dirty="0" smtClean="0">
                <a:solidFill>
                  <a:srgbClr val="002060"/>
                </a:solidFill>
                <a:latin typeface="Times New Roman"/>
                <a:cs typeface="Times New Roman"/>
              </a:rPr>
              <a:t>Analytical </a:t>
            </a:r>
            <a:r>
              <a:rPr lang="en-US" sz="2294" b="1" dirty="0" smtClean="0">
                <a:solidFill>
                  <a:srgbClr val="002060"/>
                </a:solidFill>
                <a:latin typeface="Times New Roman"/>
                <a:cs typeface="Times New Roman"/>
              </a:rPr>
              <a:t>database</a:t>
            </a:r>
            <a:r>
              <a:rPr lang="en-US" sz="2294" dirty="0" smtClean="0">
                <a:solidFill>
                  <a:srgbClr val="002060"/>
                </a:solidFill>
                <a:latin typeface="Times New Roman"/>
                <a:cs typeface="Times New Roman"/>
              </a:rPr>
              <a:t>: Stores </a:t>
            </a:r>
            <a:r>
              <a:rPr lang="en-US" sz="2294" spc="4" dirty="0" smtClean="0">
                <a:solidFill>
                  <a:srgbClr val="002060"/>
                </a:solidFill>
                <a:latin typeface="Times New Roman"/>
                <a:cs typeface="Times New Roman"/>
              </a:rPr>
              <a:t>historical data and business  metrics used exclusively </a:t>
            </a:r>
            <a:r>
              <a:rPr lang="en-US" sz="2294" dirty="0" smtClean="0">
                <a:solidFill>
                  <a:srgbClr val="002060"/>
                </a:solidFill>
                <a:latin typeface="Times New Roman"/>
                <a:cs typeface="Times New Roman"/>
              </a:rPr>
              <a:t>for </a:t>
            </a:r>
            <a:r>
              <a:rPr lang="en-US" sz="2294" spc="4" dirty="0" smtClean="0">
                <a:solidFill>
                  <a:srgbClr val="002060"/>
                </a:solidFill>
                <a:latin typeface="Times New Roman"/>
                <a:cs typeface="Times New Roman"/>
              </a:rPr>
              <a:t>tactical or strategic decision  making</a:t>
            </a:r>
            <a:endParaRPr lang="en-US" sz="2294" dirty="0" smtClean="0">
              <a:latin typeface="Times New Roman"/>
              <a:cs typeface="Times New Roman"/>
            </a:endParaRPr>
          </a:p>
          <a:p>
            <a:pPr marL="462828" marR="539032" lvl="1" indent="-203397" algn="just">
              <a:lnSpc>
                <a:spcPct val="101299"/>
              </a:lnSpc>
              <a:spcBef>
                <a:spcPts val="789"/>
              </a:spcBef>
              <a:buClr>
                <a:srgbClr val="0070C0"/>
              </a:buClr>
              <a:buFont typeface="Wingdings"/>
              <a:buChar char=""/>
              <a:tabLst>
                <a:tab pos="463388" algn="l"/>
              </a:tabLst>
            </a:pPr>
            <a:r>
              <a:rPr lang="en-US" sz="2118" b="1" spc="4" dirty="0" smtClean="0">
                <a:solidFill>
                  <a:srgbClr val="002060"/>
                </a:solidFill>
                <a:latin typeface="Times New Roman"/>
                <a:cs typeface="Times New Roman"/>
              </a:rPr>
              <a:t>Data warehouse</a:t>
            </a:r>
            <a:r>
              <a:rPr lang="en-US" sz="2118" spc="4" dirty="0" smtClean="0">
                <a:solidFill>
                  <a:srgbClr val="002060"/>
                </a:solidFill>
                <a:latin typeface="Times New Roman"/>
                <a:cs typeface="Times New Roman"/>
              </a:rPr>
              <a:t>: Stores </a:t>
            </a:r>
            <a:r>
              <a:rPr lang="en-US" sz="2118" spc="9" dirty="0" smtClean="0">
                <a:solidFill>
                  <a:srgbClr val="002060"/>
                </a:solidFill>
                <a:latin typeface="Times New Roman"/>
                <a:cs typeface="Times New Roman"/>
              </a:rPr>
              <a:t>data </a:t>
            </a:r>
            <a:r>
              <a:rPr lang="en-US" sz="2118" spc="4" dirty="0" smtClean="0">
                <a:solidFill>
                  <a:srgbClr val="002060"/>
                </a:solidFill>
                <a:latin typeface="Times New Roman"/>
                <a:cs typeface="Times New Roman"/>
              </a:rPr>
              <a:t>in </a:t>
            </a:r>
            <a:r>
              <a:rPr lang="en-US" sz="2118" spc="9" dirty="0" smtClean="0">
                <a:solidFill>
                  <a:srgbClr val="002060"/>
                </a:solidFill>
                <a:latin typeface="Times New Roman"/>
                <a:cs typeface="Times New Roman"/>
              </a:rPr>
              <a:t>a </a:t>
            </a:r>
            <a:r>
              <a:rPr lang="en-US" sz="2118" dirty="0" smtClean="0">
                <a:solidFill>
                  <a:srgbClr val="002060"/>
                </a:solidFill>
                <a:latin typeface="Times New Roman"/>
                <a:cs typeface="Times New Roman"/>
              </a:rPr>
              <a:t>format </a:t>
            </a:r>
            <a:r>
              <a:rPr lang="en-US" sz="2118" spc="4" dirty="0" smtClean="0">
                <a:solidFill>
                  <a:srgbClr val="002060"/>
                </a:solidFill>
                <a:latin typeface="Times New Roman"/>
                <a:cs typeface="Times New Roman"/>
              </a:rPr>
              <a:t>optimized </a:t>
            </a:r>
            <a:r>
              <a:rPr lang="en-US" sz="2118" dirty="0" smtClean="0">
                <a:solidFill>
                  <a:srgbClr val="002060"/>
                </a:solidFill>
                <a:latin typeface="Times New Roman"/>
                <a:cs typeface="Times New Roman"/>
              </a:rPr>
              <a:t>for  </a:t>
            </a:r>
            <a:r>
              <a:rPr lang="en-US" sz="2118" spc="9" dirty="0" smtClean="0">
                <a:solidFill>
                  <a:srgbClr val="002060"/>
                </a:solidFill>
                <a:latin typeface="Times New Roman"/>
                <a:cs typeface="Times New Roman"/>
              </a:rPr>
              <a:t>decision</a:t>
            </a:r>
            <a:r>
              <a:rPr lang="en-US" sz="2118" dirty="0" smtClean="0">
                <a:solidFill>
                  <a:srgbClr val="002060"/>
                </a:solidFill>
                <a:latin typeface="Times New Roman"/>
                <a:cs typeface="Times New Roman"/>
              </a:rPr>
              <a:t> </a:t>
            </a:r>
            <a:r>
              <a:rPr lang="en-US" sz="2118" spc="4" dirty="0" smtClean="0">
                <a:solidFill>
                  <a:srgbClr val="002060"/>
                </a:solidFill>
                <a:latin typeface="Times New Roman"/>
                <a:cs typeface="Times New Roman"/>
              </a:rPr>
              <a:t>support</a:t>
            </a:r>
            <a:endParaRPr lang="en-US" sz="2118" dirty="0" smtClean="0">
              <a:latin typeface="Times New Roman"/>
              <a:cs typeface="Times New Roman"/>
            </a:endParaRPr>
          </a:p>
          <a:p>
            <a:pPr marL="462828" lvl="1" indent="-203958" algn="just">
              <a:spcBef>
                <a:spcPts val="825"/>
              </a:spcBef>
              <a:buClr>
                <a:srgbClr val="0070C0"/>
              </a:buClr>
              <a:buFont typeface="Wingdings"/>
              <a:buChar char=""/>
              <a:tabLst>
                <a:tab pos="463388" algn="l"/>
              </a:tabLst>
            </a:pPr>
            <a:r>
              <a:rPr lang="en-US" sz="2118" b="1" spc="4" dirty="0" smtClean="0">
                <a:solidFill>
                  <a:srgbClr val="002060"/>
                </a:solidFill>
                <a:latin typeface="Times New Roman"/>
                <a:cs typeface="Times New Roman"/>
              </a:rPr>
              <a:t>Online analytical processing</a:t>
            </a:r>
            <a:r>
              <a:rPr lang="en-US" sz="2118" b="1" spc="40" dirty="0" smtClean="0">
                <a:solidFill>
                  <a:srgbClr val="002060"/>
                </a:solidFill>
                <a:latin typeface="Times New Roman"/>
                <a:cs typeface="Times New Roman"/>
              </a:rPr>
              <a:t> </a:t>
            </a:r>
            <a:r>
              <a:rPr lang="en-US" sz="2118" b="1" spc="9" dirty="0" smtClean="0">
                <a:solidFill>
                  <a:srgbClr val="002060"/>
                </a:solidFill>
                <a:latin typeface="Times New Roman"/>
                <a:cs typeface="Times New Roman"/>
              </a:rPr>
              <a:t>(OLAP)</a:t>
            </a:r>
            <a:endParaRPr lang="en-US" sz="2118" dirty="0" smtClean="0">
              <a:latin typeface="Times New Roman"/>
              <a:cs typeface="Times New Roman"/>
            </a:endParaRPr>
          </a:p>
          <a:p>
            <a:pPr marL="680794" marR="259430" lvl="2" indent="-180424" algn="just">
              <a:lnSpc>
                <a:spcPts val="2374"/>
              </a:lnSpc>
              <a:spcBef>
                <a:spcPts val="878"/>
              </a:spcBef>
              <a:buClr>
                <a:srgbClr val="0070C0"/>
              </a:buClr>
              <a:buFont typeface="Wingdings"/>
              <a:buChar char=""/>
              <a:tabLst>
                <a:tab pos="681354" algn="l"/>
              </a:tabLst>
            </a:pPr>
            <a:r>
              <a:rPr lang="en-US" sz="1985" spc="-31" dirty="0" smtClean="0">
                <a:solidFill>
                  <a:srgbClr val="002060"/>
                </a:solidFill>
                <a:latin typeface="Times New Roman"/>
                <a:cs typeface="Times New Roman"/>
              </a:rPr>
              <a:t>Tools </a:t>
            </a:r>
            <a:r>
              <a:rPr lang="en-US" sz="1985" spc="-9" dirty="0" smtClean="0">
                <a:solidFill>
                  <a:srgbClr val="002060"/>
                </a:solidFill>
                <a:latin typeface="Times New Roman"/>
                <a:cs typeface="Times New Roman"/>
              </a:rPr>
              <a:t>for </a:t>
            </a:r>
            <a:r>
              <a:rPr lang="en-US" sz="1985" spc="-4" dirty="0" smtClean="0">
                <a:solidFill>
                  <a:srgbClr val="002060"/>
                </a:solidFill>
                <a:latin typeface="Times New Roman"/>
                <a:cs typeface="Times New Roman"/>
              </a:rPr>
              <a:t>retrieving, processing, </a:t>
            </a:r>
            <a:r>
              <a:rPr lang="en-US" sz="1985" dirty="0" smtClean="0">
                <a:solidFill>
                  <a:srgbClr val="002060"/>
                </a:solidFill>
                <a:latin typeface="Times New Roman"/>
                <a:cs typeface="Times New Roman"/>
              </a:rPr>
              <a:t>and </a:t>
            </a:r>
            <a:r>
              <a:rPr lang="en-US" sz="1985" spc="-4" dirty="0" smtClean="0">
                <a:solidFill>
                  <a:srgbClr val="002060"/>
                </a:solidFill>
                <a:latin typeface="Times New Roman"/>
                <a:cs typeface="Times New Roman"/>
              </a:rPr>
              <a:t>modeling data </a:t>
            </a:r>
            <a:r>
              <a:rPr lang="en-US" sz="1985" spc="-9" dirty="0" smtClean="0">
                <a:solidFill>
                  <a:srgbClr val="002060"/>
                </a:solidFill>
                <a:latin typeface="Times New Roman"/>
                <a:cs typeface="Times New Roman"/>
              </a:rPr>
              <a:t>from </a:t>
            </a:r>
            <a:r>
              <a:rPr lang="en-US" sz="1985" spc="-4" dirty="0" smtClean="0">
                <a:solidFill>
                  <a:srgbClr val="002060"/>
                </a:solidFill>
                <a:latin typeface="Times New Roman"/>
                <a:cs typeface="Times New Roman"/>
              </a:rPr>
              <a:t>the  data</a:t>
            </a:r>
            <a:r>
              <a:rPr lang="en-US" sz="1985" spc="-9" dirty="0" smtClean="0">
                <a:solidFill>
                  <a:srgbClr val="002060"/>
                </a:solidFill>
                <a:latin typeface="Times New Roman"/>
                <a:cs typeface="Times New Roman"/>
              </a:rPr>
              <a:t> </a:t>
            </a:r>
            <a:r>
              <a:rPr lang="en-US" sz="1985" spc="-4" dirty="0" smtClean="0">
                <a:solidFill>
                  <a:srgbClr val="002060"/>
                </a:solidFill>
                <a:latin typeface="Times New Roman"/>
                <a:cs typeface="Times New Roman"/>
              </a:rPr>
              <a:t>warehouse</a:t>
            </a:r>
            <a:endParaRPr lang="en-US" sz="1985" dirty="0" smtClean="0">
              <a:latin typeface="Times New Roman"/>
              <a:cs typeface="Times New Roman"/>
            </a:endParaRPr>
          </a:p>
          <a:p>
            <a:pPr marL="221888" marR="4483" indent="-211242" algn="just">
              <a:lnSpc>
                <a:spcPct val="100800"/>
              </a:lnSpc>
              <a:spcBef>
                <a:spcPts val="688"/>
              </a:spcBef>
              <a:buClr>
                <a:srgbClr val="0070C0"/>
              </a:buClr>
              <a:buFont typeface="Wingdings"/>
              <a:buChar char=""/>
              <a:tabLst>
                <a:tab pos="222449" algn="l"/>
              </a:tabLst>
            </a:pPr>
            <a:r>
              <a:rPr lang="en-US" sz="2294" b="1" dirty="0" smtClean="0">
                <a:solidFill>
                  <a:srgbClr val="002060"/>
                </a:solidFill>
                <a:latin typeface="Times New Roman"/>
                <a:cs typeface="Times New Roman"/>
              </a:rPr>
              <a:t>Business </a:t>
            </a:r>
            <a:r>
              <a:rPr lang="en-US" sz="2294" b="1" spc="4" dirty="0" smtClean="0">
                <a:solidFill>
                  <a:srgbClr val="002060"/>
                </a:solidFill>
                <a:latin typeface="Times New Roman"/>
                <a:cs typeface="Times New Roman"/>
              </a:rPr>
              <a:t>intelligence</a:t>
            </a:r>
            <a:r>
              <a:rPr lang="en-US" sz="2294" spc="4" dirty="0" smtClean="0">
                <a:solidFill>
                  <a:srgbClr val="002060"/>
                </a:solidFill>
                <a:latin typeface="Times New Roman"/>
                <a:cs typeface="Times New Roman"/>
              </a:rPr>
              <a:t>: Captures and processes business  data to generate information that </a:t>
            </a:r>
            <a:r>
              <a:rPr lang="en-US" sz="2294" dirty="0" smtClean="0">
                <a:solidFill>
                  <a:srgbClr val="002060"/>
                </a:solidFill>
                <a:latin typeface="Times New Roman"/>
                <a:cs typeface="Times New Roman"/>
              </a:rPr>
              <a:t>support </a:t>
            </a:r>
            <a:r>
              <a:rPr lang="en-US" sz="2294" spc="4" dirty="0" smtClean="0">
                <a:solidFill>
                  <a:srgbClr val="002060"/>
                </a:solidFill>
                <a:latin typeface="Times New Roman"/>
                <a:cs typeface="Times New Roman"/>
              </a:rPr>
              <a:t>decision</a:t>
            </a:r>
            <a:r>
              <a:rPr lang="en-US" sz="2294" spc="-4"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making</a:t>
            </a:r>
            <a:endParaRPr lang="en-US" sz="2294" dirty="0" smtClean="0">
              <a:latin typeface="Times New Roman"/>
              <a:cs typeface="Times New Roman"/>
            </a:endParaRPr>
          </a:p>
          <a:p>
            <a:endParaRPr lang="en-US"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21</a:t>
            </a:fld>
            <a:endParaRPr dirty="0"/>
          </a:p>
        </p:txBody>
      </p:sp>
      <p:sp>
        <p:nvSpPr>
          <p:cNvPr id="8" name="Footer Placeholder 7"/>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1507645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4568" rIns="0" bIns="0" rtlCol="0" anchor="ctr">
            <a:spAutoFit/>
          </a:bodyPr>
          <a:lstStyle/>
          <a:p>
            <a:pPr marL="11206">
              <a:lnSpc>
                <a:spcPct val="100000"/>
              </a:lnSpc>
              <a:spcBef>
                <a:spcPts val="115"/>
              </a:spcBef>
            </a:pPr>
            <a:r>
              <a:rPr sz="3265" spc="-35" dirty="0"/>
              <a:t>Types </a:t>
            </a:r>
            <a:r>
              <a:rPr sz="3265" spc="13" dirty="0"/>
              <a:t>of</a:t>
            </a:r>
            <a:r>
              <a:rPr sz="3265" spc="-18" dirty="0"/>
              <a:t> </a:t>
            </a:r>
            <a:r>
              <a:rPr sz="3265" spc="4" dirty="0"/>
              <a:t>Databases</a:t>
            </a:r>
            <a:endParaRPr sz="3265"/>
          </a:p>
        </p:txBody>
      </p:sp>
      <p:sp>
        <p:nvSpPr>
          <p:cNvPr id="7" name="Content Placeholder 6"/>
          <p:cNvSpPr>
            <a:spLocks noGrp="1"/>
          </p:cNvSpPr>
          <p:nvPr>
            <p:ph idx="1"/>
          </p:nvPr>
        </p:nvSpPr>
        <p:spPr/>
        <p:txBody>
          <a:bodyPr/>
          <a:lstStyle/>
          <a:p>
            <a:pPr marL="221888" indent="-211242">
              <a:spcBef>
                <a:spcPts val="882"/>
              </a:spcBef>
              <a:buClr>
                <a:srgbClr val="0070C0"/>
              </a:buClr>
              <a:buFont typeface="Wingdings"/>
              <a:buChar char=""/>
              <a:tabLst>
                <a:tab pos="222449" algn="l"/>
              </a:tabLst>
            </a:pPr>
            <a:r>
              <a:rPr lang="en-US" sz="2471" b="1" spc="-9" dirty="0" smtClean="0">
                <a:solidFill>
                  <a:srgbClr val="002060"/>
                </a:solidFill>
                <a:latin typeface="Times New Roman"/>
                <a:cs typeface="Times New Roman"/>
              </a:rPr>
              <a:t>Unstructured </a:t>
            </a:r>
            <a:r>
              <a:rPr lang="en-US" sz="2471" b="1" dirty="0" smtClean="0">
                <a:solidFill>
                  <a:srgbClr val="002060"/>
                </a:solidFill>
                <a:latin typeface="Times New Roman"/>
                <a:cs typeface="Times New Roman"/>
              </a:rPr>
              <a:t>data</a:t>
            </a:r>
            <a:r>
              <a:rPr lang="en-US" sz="2471"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It exists in their </a:t>
            </a:r>
            <a:r>
              <a:rPr lang="en-US" sz="2471" dirty="0" smtClean="0">
                <a:solidFill>
                  <a:srgbClr val="002060"/>
                </a:solidFill>
                <a:latin typeface="Times New Roman"/>
                <a:cs typeface="Times New Roman"/>
              </a:rPr>
              <a:t>original</a:t>
            </a:r>
            <a:r>
              <a:rPr lang="en-US" sz="2471" spc="-4" dirty="0" smtClean="0">
                <a:solidFill>
                  <a:srgbClr val="002060"/>
                </a:solidFill>
                <a:latin typeface="Times New Roman"/>
                <a:cs typeface="Times New Roman"/>
              </a:rPr>
              <a:t> state</a:t>
            </a:r>
            <a:endParaRPr lang="en-US" sz="2471" dirty="0" smtClean="0">
              <a:latin typeface="Times New Roman"/>
              <a:cs typeface="Times New Roman"/>
            </a:endParaRPr>
          </a:p>
          <a:p>
            <a:pPr marL="221888" indent="-211242">
              <a:spcBef>
                <a:spcPts val="794"/>
              </a:spcBef>
              <a:buClr>
                <a:srgbClr val="0070C0"/>
              </a:buClr>
              <a:buFont typeface="Wingdings"/>
              <a:buChar char=""/>
              <a:tabLst>
                <a:tab pos="222449" algn="l"/>
              </a:tabLst>
            </a:pPr>
            <a:r>
              <a:rPr lang="en-US" sz="2471" b="1" spc="-9" dirty="0" smtClean="0">
                <a:solidFill>
                  <a:srgbClr val="002060"/>
                </a:solidFill>
                <a:latin typeface="Times New Roman"/>
                <a:cs typeface="Times New Roman"/>
              </a:rPr>
              <a:t>Structured </a:t>
            </a:r>
            <a:r>
              <a:rPr lang="en-US" sz="2471" b="1" dirty="0" smtClean="0">
                <a:solidFill>
                  <a:srgbClr val="002060"/>
                </a:solidFill>
                <a:latin typeface="Times New Roman"/>
                <a:cs typeface="Times New Roman"/>
              </a:rPr>
              <a:t>data</a:t>
            </a:r>
            <a:r>
              <a:rPr lang="en-US" sz="2471"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It results from</a:t>
            </a:r>
            <a:r>
              <a:rPr lang="en-US" sz="2471" spc="18"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formatting</a:t>
            </a:r>
            <a:endParaRPr lang="en-US" sz="2471" dirty="0" smtClean="0">
              <a:latin typeface="Times New Roman"/>
              <a:cs typeface="Times New Roman"/>
            </a:endParaRPr>
          </a:p>
          <a:p>
            <a:pPr marL="462828" marR="4483" lvl="1" indent="-203397">
              <a:spcBef>
                <a:spcPts val="803"/>
              </a:spcBef>
              <a:buClr>
                <a:srgbClr val="0070C0"/>
              </a:buClr>
              <a:buFont typeface="Wingdings"/>
              <a:buChar char=""/>
              <a:tabLst>
                <a:tab pos="463388" algn="l"/>
              </a:tabLst>
            </a:pPr>
            <a:r>
              <a:rPr lang="en-US" sz="2294" spc="-4" dirty="0" smtClean="0">
                <a:solidFill>
                  <a:srgbClr val="002060"/>
                </a:solidFill>
                <a:latin typeface="Times New Roman"/>
                <a:cs typeface="Times New Roman"/>
              </a:rPr>
              <a:t>Structure </a:t>
            </a:r>
            <a:r>
              <a:rPr lang="en-US" sz="2294" dirty="0" smtClean="0">
                <a:solidFill>
                  <a:srgbClr val="002060"/>
                </a:solidFill>
                <a:latin typeface="Times New Roman"/>
                <a:cs typeface="Times New Roman"/>
              </a:rPr>
              <a:t>is applied </a:t>
            </a:r>
            <a:r>
              <a:rPr lang="en-US" sz="2294" spc="-4" dirty="0" smtClean="0">
                <a:solidFill>
                  <a:srgbClr val="002060"/>
                </a:solidFill>
                <a:latin typeface="Times New Roman"/>
                <a:cs typeface="Times New Roman"/>
              </a:rPr>
              <a:t>based </a:t>
            </a:r>
            <a:r>
              <a:rPr lang="en-US" sz="2294" dirty="0" smtClean="0">
                <a:solidFill>
                  <a:srgbClr val="002060"/>
                </a:solidFill>
                <a:latin typeface="Times New Roman"/>
                <a:cs typeface="Times New Roman"/>
              </a:rPr>
              <a:t>on type of </a:t>
            </a:r>
            <a:r>
              <a:rPr lang="en-US" sz="2294" spc="-4" dirty="0" smtClean="0">
                <a:solidFill>
                  <a:srgbClr val="002060"/>
                </a:solidFill>
                <a:latin typeface="Times New Roman"/>
                <a:cs typeface="Times New Roman"/>
              </a:rPr>
              <a:t>processing </a:t>
            </a:r>
            <a:r>
              <a:rPr lang="en-US" sz="2294" dirty="0" smtClean="0">
                <a:solidFill>
                  <a:srgbClr val="002060"/>
                </a:solidFill>
                <a:latin typeface="Times New Roman"/>
                <a:cs typeface="Times New Roman"/>
              </a:rPr>
              <a:t>to be  performed</a:t>
            </a:r>
            <a:endParaRPr lang="en-US" sz="2294" dirty="0" smtClean="0">
              <a:latin typeface="Times New Roman"/>
              <a:cs typeface="Times New Roman"/>
            </a:endParaRPr>
          </a:p>
          <a:p>
            <a:pPr marL="221888" indent="-211242">
              <a:spcBef>
                <a:spcPts val="785"/>
              </a:spcBef>
              <a:buClr>
                <a:srgbClr val="0070C0"/>
              </a:buClr>
              <a:buFont typeface="Wingdings"/>
              <a:buChar char=""/>
              <a:tabLst>
                <a:tab pos="222449" algn="l"/>
              </a:tabLst>
            </a:pPr>
            <a:r>
              <a:rPr lang="en-US" sz="2471" b="1" spc="-9" dirty="0" smtClean="0">
                <a:solidFill>
                  <a:srgbClr val="002060"/>
                </a:solidFill>
                <a:latin typeface="Times New Roman"/>
                <a:cs typeface="Times New Roman"/>
              </a:rPr>
              <a:t>Semi-structured </a:t>
            </a:r>
            <a:r>
              <a:rPr lang="en-US" sz="2471" b="1" dirty="0" smtClean="0">
                <a:solidFill>
                  <a:srgbClr val="002060"/>
                </a:solidFill>
                <a:latin typeface="Times New Roman"/>
                <a:cs typeface="Times New Roman"/>
              </a:rPr>
              <a:t>data</a:t>
            </a:r>
            <a:r>
              <a:rPr lang="en-US" sz="2471"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Processed to </a:t>
            </a:r>
            <a:r>
              <a:rPr lang="en-US" sz="2471" spc="-9" dirty="0" smtClean="0">
                <a:solidFill>
                  <a:srgbClr val="002060"/>
                </a:solidFill>
                <a:latin typeface="Times New Roman"/>
                <a:cs typeface="Times New Roman"/>
              </a:rPr>
              <a:t>some</a:t>
            </a:r>
            <a:r>
              <a:rPr lang="en-US" sz="2471" spc="18"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extent</a:t>
            </a:r>
            <a:endParaRPr lang="en-US" sz="2471" dirty="0" smtClean="0">
              <a:latin typeface="Times New Roman"/>
              <a:cs typeface="Times New Roman"/>
            </a:endParaRPr>
          </a:p>
          <a:p>
            <a:pPr marL="221888" indent="-211242">
              <a:spcBef>
                <a:spcPts val="794"/>
              </a:spcBef>
              <a:buClr>
                <a:srgbClr val="0070C0"/>
              </a:buClr>
              <a:buFont typeface="Wingdings"/>
              <a:buChar char=""/>
              <a:tabLst>
                <a:tab pos="222449" algn="l"/>
              </a:tabLst>
            </a:pPr>
            <a:r>
              <a:rPr lang="en-US" sz="2471" b="1" spc="-4" dirty="0" smtClean="0">
                <a:solidFill>
                  <a:srgbClr val="002060"/>
                </a:solidFill>
                <a:latin typeface="Times New Roman"/>
                <a:cs typeface="Times New Roman"/>
              </a:rPr>
              <a:t>Extensible </a:t>
            </a:r>
            <a:r>
              <a:rPr lang="en-US" sz="2471" b="1" spc="-9" dirty="0" smtClean="0">
                <a:solidFill>
                  <a:srgbClr val="002060"/>
                </a:solidFill>
                <a:latin typeface="Times New Roman"/>
                <a:cs typeface="Times New Roman"/>
              </a:rPr>
              <a:t>Markup </a:t>
            </a:r>
            <a:r>
              <a:rPr lang="en-US" sz="2471" b="1" dirty="0" smtClean="0">
                <a:solidFill>
                  <a:srgbClr val="002060"/>
                </a:solidFill>
                <a:latin typeface="Times New Roman"/>
                <a:cs typeface="Times New Roman"/>
              </a:rPr>
              <a:t>Language</a:t>
            </a:r>
            <a:r>
              <a:rPr lang="en-US" sz="2471" b="1" spc="9" dirty="0" smtClean="0">
                <a:solidFill>
                  <a:srgbClr val="002060"/>
                </a:solidFill>
                <a:latin typeface="Times New Roman"/>
                <a:cs typeface="Times New Roman"/>
              </a:rPr>
              <a:t> </a:t>
            </a:r>
            <a:r>
              <a:rPr lang="en-US" sz="2471" b="1" spc="-4" dirty="0" smtClean="0">
                <a:solidFill>
                  <a:srgbClr val="002060"/>
                </a:solidFill>
                <a:latin typeface="Times New Roman"/>
                <a:cs typeface="Times New Roman"/>
              </a:rPr>
              <a:t>(XML)</a:t>
            </a:r>
            <a:endParaRPr lang="en-US" sz="2471" dirty="0" smtClean="0">
              <a:latin typeface="Times New Roman"/>
              <a:cs typeface="Times New Roman"/>
            </a:endParaRPr>
          </a:p>
          <a:p>
            <a:pPr marL="462828" lvl="1" indent="-203397">
              <a:spcBef>
                <a:spcPts val="803"/>
              </a:spcBef>
              <a:buClr>
                <a:srgbClr val="0070C0"/>
              </a:buClr>
              <a:buFont typeface="Wingdings"/>
              <a:buChar char=""/>
              <a:tabLst>
                <a:tab pos="463388" algn="l"/>
              </a:tabLst>
            </a:pPr>
            <a:r>
              <a:rPr lang="en-US" sz="2294" dirty="0" smtClean="0">
                <a:solidFill>
                  <a:srgbClr val="002060"/>
                </a:solidFill>
                <a:latin typeface="Times New Roman"/>
                <a:cs typeface="Times New Roman"/>
              </a:rPr>
              <a:t>Represents data </a:t>
            </a:r>
            <a:r>
              <a:rPr lang="en-US" sz="2294" spc="-4" dirty="0" smtClean="0">
                <a:solidFill>
                  <a:srgbClr val="002060"/>
                </a:solidFill>
                <a:latin typeface="Times New Roman"/>
                <a:cs typeface="Times New Roman"/>
              </a:rPr>
              <a:t>elements </a:t>
            </a:r>
            <a:r>
              <a:rPr lang="en-US" sz="2294" dirty="0" smtClean="0">
                <a:solidFill>
                  <a:srgbClr val="002060"/>
                </a:solidFill>
                <a:latin typeface="Times New Roman"/>
                <a:cs typeface="Times New Roman"/>
              </a:rPr>
              <a:t>in textual</a:t>
            </a:r>
            <a:r>
              <a:rPr lang="en-US" sz="2294" spc="-66"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format</a:t>
            </a:r>
            <a:endParaRPr lang="en-US" sz="2294" dirty="0" smtClean="0">
              <a:latin typeface="Times New Roman"/>
              <a:cs typeface="Times New Roman"/>
            </a:endParaRPr>
          </a:p>
          <a:p>
            <a:endParaRPr lang="en-US"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22</a:t>
            </a:fld>
            <a:endParaRPr dirty="0"/>
          </a:p>
        </p:txBody>
      </p:sp>
      <p:sp>
        <p:nvSpPr>
          <p:cNvPr id="8" name="Footer Placeholder 7"/>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682251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0646" rIns="0" bIns="0" rtlCol="0" anchor="ctr">
            <a:spAutoFit/>
          </a:bodyPr>
          <a:lstStyle/>
          <a:p>
            <a:pPr marL="11206">
              <a:lnSpc>
                <a:spcPct val="100000"/>
              </a:lnSpc>
              <a:spcBef>
                <a:spcPts val="84"/>
              </a:spcBef>
            </a:pPr>
            <a:r>
              <a:rPr spc="-4" dirty="0"/>
              <a:t>Database</a:t>
            </a:r>
            <a:r>
              <a:rPr spc="-75" dirty="0"/>
              <a:t> </a:t>
            </a:r>
            <a:r>
              <a:rPr spc="-4" dirty="0"/>
              <a:t>Design</a:t>
            </a:r>
          </a:p>
        </p:txBody>
      </p:sp>
      <p:sp>
        <p:nvSpPr>
          <p:cNvPr id="7" name="Content Placeholder 6"/>
          <p:cNvSpPr>
            <a:spLocks noGrp="1"/>
          </p:cNvSpPr>
          <p:nvPr>
            <p:ph idx="1"/>
          </p:nvPr>
        </p:nvSpPr>
        <p:spPr/>
        <p:txBody>
          <a:bodyPr/>
          <a:lstStyle/>
          <a:p>
            <a:pPr marL="221888" marR="4483" indent="-211242">
              <a:spcBef>
                <a:spcPts val="84"/>
              </a:spcBef>
              <a:buClr>
                <a:srgbClr val="0070C0"/>
              </a:buClr>
              <a:buFont typeface="Wingdings"/>
              <a:buChar char=""/>
              <a:tabLst>
                <a:tab pos="222449" algn="l"/>
              </a:tabLst>
            </a:pPr>
            <a:r>
              <a:rPr lang="en-US" sz="2471" spc="-4" dirty="0" smtClean="0">
                <a:solidFill>
                  <a:srgbClr val="002060"/>
                </a:solidFill>
                <a:latin typeface="Times New Roman"/>
                <a:cs typeface="Times New Roman"/>
              </a:rPr>
              <a:t>Focuses on the design of </a:t>
            </a:r>
            <a:r>
              <a:rPr lang="en-US" sz="2471" dirty="0" smtClean="0">
                <a:solidFill>
                  <a:srgbClr val="002060"/>
                </a:solidFill>
                <a:latin typeface="Times New Roman"/>
                <a:cs typeface="Times New Roman"/>
              </a:rPr>
              <a:t>the </a:t>
            </a:r>
            <a:r>
              <a:rPr lang="en-US" sz="2471" spc="-4" dirty="0" smtClean="0">
                <a:solidFill>
                  <a:srgbClr val="002060"/>
                </a:solidFill>
                <a:latin typeface="Times New Roman"/>
                <a:cs typeface="Times New Roman"/>
              </a:rPr>
              <a:t>database structure that  </a:t>
            </a:r>
            <a:r>
              <a:rPr lang="en-US" sz="2471" spc="-9" dirty="0" smtClean="0">
                <a:solidFill>
                  <a:srgbClr val="002060"/>
                </a:solidFill>
                <a:latin typeface="Times New Roman"/>
                <a:cs typeface="Times New Roman"/>
              </a:rPr>
              <a:t>will </a:t>
            </a:r>
            <a:r>
              <a:rPr lang="en-US" sz="2471" dirty="0" smtClean="0">
                <a:solidFill>
                  <a:srgbClr val="002060"/>
                </a:solidFill>
                <a:latin typeface="Times New Roman"/>
                <a:cs typeface="Times New Roman"/>
              </a:rPr>
              <a:t>be used </a:t>
            </a:r>
            <a:r>
              <a:rPr lang="en-US" sz="2471" spc="-4" dirty="0" smtClean="0">
                <a:solidFill>
                  <a:srgbClr val="002060"/>
                </a:solidFill>
                <a:latin typeface="Times New Roman"/>
                <a:cs typeface="Times New Roman"/>
              </a:rPr>
              <a:t>to store and </a:t>
            </a:r>
            <a:r>
              <a:rPr lang="en-US" sz="2471" spc="-9" dirty="0" smtClean="0">
                <a:solidFill>
                  <a:srgbClr val="002060"/>
                </a:solidFill>
                <a:latin typeface="Times New Roman"/>
                <a:cs typeface="Times New Roman"/>
              </a:rPr>
              <a:t>manage </a:t>
            </a:r>
            <a:r>
              <a:rPr lang="en-US" sz="2471" dirty="0" smtClean="0">
                <a:solidFill>
                  <a:srgbClr val="002060"/>
                </a:solidFill>
                <a:latin typeface="Times New Roman"/>
                <a:cs typeface="Times New Roman"/>
              </a:rPr>
              <a:t>end-user</a:t>
            </a:r>
            <a:r>
              <a:rPr lang="en-US" sz="2471" spc="-22"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data</a:t>
            </a:r>
            <a:endParaRPr lang="en-US" sz="2471" dirty="0" smtClean="0">
              <a:latin typeface="Times New Roman"/>
              <a:cs typeface="Times New Roman"/>
            </a:endParaRPr>
          </a:p>
          <a:p>
            <a:pPr marL="221888" indent="-211242">
              <a:spcBef>
                <a:spcPts val="794"/>
              </a:spcBef>
              <a:buClr>
                <a:srgbClr val="0070C0"/>
              </a:buClr>
              <a:buFont typeface="Wingdings"/>
              <a:buChar char=""/>
              <a:tabLst>
                <a:tab pos="222449" algn="l"/>
              </a:tabLst>
            </a:pPr>
            <a:r>
              <a:rPr lang="en-US" sz="2471" spc="-18" dirty="0" smtClean="0">
                <a:solidFill>
                  <a:srgbClr val="002060"/>
                </a:solidFill>
                <a:latin typeface="Times New Roman"/>
                <a:cs typeface="Times New Roman"/>
              </a:rPr>
              <a:t>Well-designed</a:t>
            </a:r>
            <a:r>
              <a:rPr lang="en-US" sz="2471" spc="-40"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database</a:t>
            </a:r>
            <a:endParaRPr lang="en-US" sz="2471" dirty="0" smtClean="0">
              <a:latin typeface="Times New Roman"/>
              <a:cs typeface="Times New Roman"/>
            </a:endParaRPr>
          </a:p>
          <a:p>
            <a:pPr marL="462828" lvl="1" indent="-203397">
              <a:spcBef>
                <a:spcPts val="803"/>
              </a:spcBef>
              <a:buClr>
                <a:srgbClr val="0070C0"/>
              </a:buClr>
              <a:buFont typeface="Wingdings"/>
              <a:buChar char=""/>
              <a:tabLst>
                <a:tab pos="463388" algn="l"/>
              </a:tabLst>
            </a:pPr>
            <a:r>
              <a:rPr lang="en-US" sz="2294" spc="-4" dirty="0" smtClean="0">
                <a:solidFill>
                  <a:srgbClr val="002060"/>
                </a:solidFill>
                <a:latin typeface="Times New Roman"/>
                <a:cs typeface="Times New Roman"/>
              </a:rPr>
              <a:t>Facilitates </a:t>
            </a:r>
            <a:r>
              <a:rPr lang="en-US" sz="2294" dirty="0" smtClean="0">
                <a:solidFill>
                  <a:srgbClr val="002060"/>
                </a:solidFill>
                <a:latin typeface="Times New Roman"/>
                <a:cs typeface="Times New Roman"/>
              </a:rPr>
              <a:t>data</a:t>
            </a:r>
            <a:r>
              <a:rPr lang="en-US" sz="2294" spc="-18" dirty="0" smtClean="0">
                <a:solidFill>
                  <a:srgbClr val="002060"/>
                </a:solidFill>
                <a:latin typeface="Times New Roman"/>
                <a:cs typeface="Times New Roman"/>
              </a:rPr>
              <a:t> </a:t>
            </a:r>
            <a:r>
              <a:rPr lang="en-US" sz="2294" dirty="0" smtClean="0">
                <a:solidFill>
                  <a:srgbClr val="002060"/>
                </a:solidFill>
                <a:latin typeface="Times New Roman"/>
                <a:cs typeface="Times New Roman"/>
              </a:rPr>
              <a:t>management</a:t>
            </a:r>
            <a:endParaRPr lang="en-US" sz="2294" dirty="0" smtClean="0">
              <a:latin typeface="Times New Roman"/>
              <a:cs typeface="Times New Roman"/>
            </a:endParaRPr>
          </a:p>
          <a:p>
            <a:pPr marL="462828" lvl="1" indent="-203397">
              <a:spcBef>
                <a:spcPts val="794"/>
              </a:spcBef>
              <a:buClr>
                <a:srgbClr val="0070C0"/>
              </a:buClr>
              <a:buFont typeface="Wingdings"/>
              <a:buChar char=""/>
              <a:tabLst>
                <a:tab pos="463388" algn="l"/>
              </a:tabLst>
            </a:pPr>
            <a:r>
              <a:rPr lang="en-US" sz="2294" spc="-4" dirty="0" smtClean="0">
                <a:solidFill>
                  <a:srgbClr val="002060"/>
                </a:solidFill>
                <a:latin typeface="Times New Roman"/>
                <a:cs typeface="Times New Roman"/>
              </a:rPr>
              <a:t>Generates accurate </a:t>
            </a:r>
            <a:r>
              <a:rPr lang="en-US" sz="2294" dirty="0" smtClean="0">
                <a:solidFill>
                  <a:srgbClr val="002060"/>
                </a:solidFill>
                <a:latin typeface="Times New Roman"/>
                <a:cs typeface="Times New Roman"/>
              </a:rPr>
              <a:t>and valuable</a:t>
            </a:r>
            <a:r>
              <a:rPr lang="en-US" sz="2294" spc="-75" dirty="0" smtClean="0">
                <a:solidFill>
                  <a:srgbClr val="002060"/>
                </a:solidFill>
                <a:latin typeface="Times New Roman"/>
                <a:cs typeface="Times New Roman"/>
              </a:rPr>
              <a:t> </a:t>
            </a:r>
            <a:r>
              <a:rPr lang="en-US" sz="2294" spc="-4" dirty="0" smtClean="0">
                <a:solidFill>
                  <a:srgbClr val="002060"/>
                </a:solidFill>
                <a:latin typeface="Times New Roman"/>
                <a:cs typeface="Times New Roman"/>
              </a:rPr>
              <a:t>information</a:t>
            </a:r>
            <a:endParaRPr lang="en-US" sz="2294" dirty="0" smtClean="0">
              <a:latin typeface="Times New Roman"/>
              <a:cs typeface="Times New Roman"/>
            </a:endParaRPr>
          </a:p>
          <a:p>
            <a:pPr marL="221888" marR="216845" indent="-211242">
              <a:spcBef>
                <a:spcPts val="785"/>
              </a:spcBef>
              <a:buClr>
                <a:srgbClr val="0070C0"/>
              </a:buClr>
              <a:buFont typeface="Wingdings"/>
              <a:buChar char=""/>
              <a:tabLst>
                <a:tab pos="222449" algn="l"/>
              </a:tabLst>
            </a:pPr>
            <a:r>
              <a:rPr lang="en-US" sz="2471" dirty="0" smtClean="0">
                <a:solidFill>
                  <a:srgbClr val="002060"/>
                </a:solidFill>
                <a:latin typeface="Times New Roman"/>
                <a:cs typeface="Times New Roman"/>
              </a:rPr>
              <a:t>Poorly designed </a:t>
            </a:r>
            <a:r>
              <a:rPr lang="en-US" sz="2471" spc="-4" dirty="0" smtClean="0">
                <a:solidFill>
                  <a:srgbClr val="002060"/>
                </a:solidFill>
                <a:latin typeface="Times New Roman"/>
                <a:cs typeface="Times New Roman"/>
              </a:rPr>
              <a:t>database causes</a:t>
            </a:r>
            <a:r>
              <a:rPr lang="en-US" sz="2471" spc="-75" dirty="0" smtClean="0">
                <a:solidFill>
                  <a:srgbClr val="002060"/>
                </a:solidFill>
                <a:latin typeface="Times New Roman"/>
                <a:cs typeface="Times New Roman"/>
              </a:rPr>
              <a:t> </a:t>
            </a:r>
            <a:r>
              <a:rPr lang="en-US" sz="2471" spc="-4" dirty="0" smtClean="0">
                <a:solidFill>
                  <a:srgbClr val="002060"/>
                </a:solidFill>
                <a:latin typeface="Times New Roman"/>
                <a:cs typeface="Times New Roman"/>
              </a:rPr>
              <a:t>difficult-to-trace  </a:t>
            </a:r>
            <a:r>
              <a:rPr lang="en-US" sz="2471" dirty="0" smtClean="0">
                <a:solidFill>
                  <a:srgbClr val="002060"/>
                </a:solidFill>
                <a:latin typeface="Times New Roman"/>
                <a:cs typeface="Times New Roman"/>
              </a:rPr>
              <a:t>errors</a:t>
            </a:r>
            <a:endParaRPr lang="en-US" sz="2471" dirty="0" smtClean="0">
              <a:latin typeface="Times New Roman"/>
              <a:cs typeface="Times New Roman"/>
            </a:endParaRPr>
          </a:p>
          <a:p>
            <a:endParaRPr lang="en-US"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4740">
              <a:lnSpc>
                <a:spcPts val="1372"/>
              </a:lnSpc>
            </a:pPr>
            <a:fld id="{81D60167-4931-47E6-BA6A-407CBD079E47}" type="slidenum">
              <a:rPr dirty="0"/>
              <a:pPr marL="34740">
                <a:lnSpc>
                  <a:spcPts val="1372"/>
                </a:lnSpc>
              </a:pPr>
              <a:t>23</a:t>
            </a:fld>
            <a:endParaRPr dirty="0"/>
          </a:p>
        </p:txBody>
      </p:sp>
      <p:sp>
        <p:nvSpPr>
          <p:cNvPr id="8" name="Footer Placeholder 7"/>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223760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pPr>
              <a:defRPr/>
            </a:pPr>
            <a:r>
              <a:rPr lang="en-US" altLang="en-US" dirty="0" smtClean="0">
                <a:ea typeface="ＭＳ Ｐゴシック" charset="-128"/>
              </a:rPr>
              <a:t>Evolution of File System Data Processing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57557371"/>
              </p:ext>
            </p:extLst>
          </p:nvPr>
        </p:nvGraphicFramePr>
        <p:xfrm>
          <a:off x="1828800" y="1676400"/>
          <a:ext cx="8458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E5FC8221-0694-4901-A709-B5F4103396E2}" type="slidenum">
              <a:rPr lang="en-US" altLang="en-US"/>
              <a:pPr/>
              <a:t>24</a:t>
            </a:fld>
            <a:endParaRPr lang="en-US" altLang="en-US"/>
          </a:p>
        </p:txBody>
      </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1003826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4286" dirty="0" smtClean="0">
                <a:ea typeface="ＭＳ Ｐゴシック" charset="-128"/>
              </a:rPr>
              <a:t>Basic </a:t>
            </a:r>
            <a:r>
              <a:rPr lang="en-US" altLang="en-US" sz="4286" dirty="0">
                <a:ea typeface="ＭＳ Ｐゴシック" charset="-128"/>
              </a:rPr>
              <a:t>File Terminology</a:t>
            </a:r>
          </a:p>
        </p:txBody>
      </p:sp>
      <p:sp>
        <p:nvSpPr>
          <p:cNvPr id="296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8D54A0EF-4B27-4B67-BA85-163185D9997E}" type="slidenum">
              <a:rPr lang="en-US" altLang="en-US"/>
              <a:pPr/>
              <a:t>25</a:t>
            </a:fld>
            <a:endParaRPr lang="en-US" altLang="en-US"/>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53" y="1249681"/>
            <a:ext cx="11110347" cy="3970020"/>
          </a:xfrm>
          <a:prstGeom prst="rect">
            <a:avLst/>
          </a:prstGeom>
        </p:spPr>
      </p:pic>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3814611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687286" y="653143"/>
            <a:ext cx="8817429" cy="1066800"/>
          </a:xfrm>
        </p:spPr>
        <p:txBody>
          <a:bodyPr/>
          <a:lstStyle/>
          <a:p>
            <a:pPr eaLnBrk="1" hangingPunct="1"/>
            <a:r>
              <a:rPr lang="fr-FR" altLang="en-US" sz="4286" dirty="0">
                <a:ea typeface="ＭＳ Ｐゴシック" charset="-128"/>
              </a:rPr>
              <a:t>Figure 1.8 - A Simple File System</a:t>
            </a:r>
            <a:endParaRPr lang="en-US" altLang="en-US" sz="4286" dirty="0">
              <a:ea typeface="ＭＳ Ｐゴシック" charset="-128"/>
            </a:endParaRPr>
          </a:p>
        </p:txBody>
      </p:sp>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A890E541-C133-4945-A5FA-CD72FF1584AF}" type="slidenum">
              <a:rPr lang="en-US" altLang="en-US"/>
              <a:pPr/>
              <a:t>26</a:t>
            </a:fld>
            <a:endParaRPr lang="en-US" altLang="en-US"/>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71" y="1877786"/>
            <a:ext cx="8572500" cy="4212603"/>
          </a:xfrm>
          <a:prstGeom prst="rect">
            <a:avLst/>
          </a:prstGeom>
        </p:spPr>
      </p:pic>
      <p:sp>
        <p:nvSpPr>
          <p:cNvPr id="3" name="Footer Placeholder 2"/>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47285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en-US" altLang="en-US" dirty="0" smtClean="0">
                <a:ea typeface="ＭＳ Ｐゴシック" charset="-128"/>
              </a:rPr>
              <a:t>Problems with File System Data Processing</a:t>
            </a: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F87AF151-6426-4766-B545-42C91CE149C1}" type="slidenum">
              <a:rPr lang="en-US" altLang="en-US"/>
              <a:pPr/>
              <a:t>27</a:t>
            </a:fld>
            <a:endParaRPr lang="en-US" altLang="en-US"/>
          </a:p>
        </p:txBody>
      </p:sp>
      <p:graphicFrame>
        <p:nvGraphicFramePr>
          <p:cNvPr id="2" name="Diagram 1"/>
          <p:cNvGraphicFramePr/>
          <p:nvPr>
            <p:extLst/>
          </p:nvPr>
        </p:nvGraphicFramePr>
        <p:xfrm>
          <a:off x="2133600" y="1676400"/>
          <a:ext cx="8077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4208839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87286" y="653143"/>
            <a:ext cx="8817429" cy="1066800"/>
          </a:xfrm>
        </p:spPr>
        <p:txBody>
          <a:bodyPr/>
          <a:lstStyle/>
          <a:p>
            <a:pPr eaLnBrk="1" hangingPunct="1"/>
            <a:r>
              <a:rPr lang="en-US" altLang="en-US" sz="4286" dirty="0">
                <a:ea typeface="ＭＳ Ｐゴシック" charset="-128"/>
              </a:rPr>
              <a:t>Structural and Data Dependence</a:t>
            </a:r>
          </a:p>
        </p:txBody>
      </p:sp>
      <p:sp>
        <p:nvSpPr>
          <p:cNvPr id="23555" name="Rectangle 3"/>
          <p:cNvSpPr>
            <a:spLocks noGrp="1" noChangeArrowheads="1"/>
          </p:cNvSpPr>
          <p:nvPr>
            <p:ph idx="1"/>
          </p:nvPr>
        </p:nvSpPr>
        <p:spPr>
          <a:xfrm>
            <a:off x="1687286" y="1960562"/>
            <a:ext cx="8817429" cy="4081009"/>
          </a:xfrm>
        </p:spPr>
        <p:txBody>
          <a:bodyPr>
            <a:normAutofit/>
          </a:bodyPr>
          <a:lstStyle/>
          <a:p>
            <a:pPr marL="365737" indent="-256016">
              <a:defRPr/>
            </a:pPr>
            <a:r>
              <a:rPr lang="en-US" altLang="en-US" sz="3000" b="1" dirty="0">
                <a:solidFill>
                  <a:srgbClr val="002060"/>
                </a:solidFill>
                <a:ea typeface="ＭＳ Ｐゴシック" charset="-128"/>
              </a:rPr>
              <a:t>Structural dependence</a:t>
            </a:r>
            <a:r>
              <a:rPr lang="en-US" altLang="en-US" sz="3000" dirty="0">
                <a:solidFill>
                  <a:srgbClr val="002060"/>
                </a:solidFill>
                <a:ea typeface="ＭＳ Ｐゴシック" charset="-128"/>
              </a:rPr>
              <a:t>: Access to a file is dependent on its own structure</a:t>
            </a:r>
          </a:p>
          <a:p>
            <a:pPr marL="658327" lvl="1" indent="-246873">
              <a:defRPr/>
            </a:pPr>
            <a:r>
              <a:rPr lang="en-US" altLang="en-US" sz="2786" dirty="0">
                <a:solidFill>
                  <a:srgbClr val="002060"/>
                </a:solidFill>
              </a:rPr>
              <a:t>All file system programs are modified to conform to a new file structure</a:t>
            </a:r>
          </a:p>
          <a:p>
            <a:pPr marL="365737" indent="-256016">
              <a:defRPr/>
            </a:pPr>
            <a:r>
              <a:rPr lang="en-US" altLang="en-US" sz="3000" b="1" dirty="0">
                <a:solidFill>
                  <a:srgbClr val="002060"/>
                </a:solidFill>
                <a:ea typeface="ＭＳ Ｐゴシック" charset="-128"/>
              </a:rPr>
              <a:t>Structural independence</a:t>
            </a:r>
            <a:r>
              <a:rPr lang="en-US" altLang="en-US" sz="3000" dirty="0">
                <a:solidFill>
                  <a:srgbClr val="002060"/>
                </a:solidFill>
                <a:ea typeface="ＭＳ Ｐゴシック" charset="-128"/>
              </a:rPr>
              <a:t>:</a:t>
            </a:r>
            <a:r>
              <a:rPr lang="en-US" altLang="en-US" sz="3000" b="1" dirty="0">
                <a:solidFill>
                  <a:srgbClr val="002060"/>
                </a:solidFill>
                <a:ea typeface="ＭＳ Ｐゴシック" charset="-128"/>
              </a:rPr>
              <a:t> </a:t>
            </a:r>
            <a:r>
              <a:rPr lang="en-US" altLang="en-US" sz="3000" dirty="0">
                <a:solidFill>
                  <a:srgbClr val="002060"/>
                </a:solidFill>
                <a:ea typeface="ＭＳ Ｐゴシック" charset="-128"/>
              </a:rPr>
              <a:t>File structure is changed without affecting the application’s ability to access the data</a:t>
            </a:r>
          </a:p>
          <a:p>
            <a:pPr marL="0" indent="0">
              <a:buNone/>
              <a:defRPr/>
            </a:pPr>
            <a:endParaRPr lang="en-US" altLang="en-US" dirty="0" smtClean="0">
              <a:ea typeface="ＭＳ Ｐゴシック" charset="-128"/>
            </a:endParaRPr>
          </a:p>
        </p:txBody>
      </p:sp>
      <p:sp>
        <p:nvSpPr>
          <p:cNvPr id="327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F3629A66-3172-4E3F-8332-205222E15B86}" type="slidenum">
              <a:rPr lang="en-US" altLang="en-US"/>
              <a:pPr/>
              <a:t>28</a:t>
            </a:fld>
            <a:endParaRPr lang="en-US" altLang="en-US"/>
          </a:p>
        </p:txBody>
      </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1976024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87286" y="653143"/>
            <a:ext cx="8817429" cy="1066800"/>
          </a:xfrm>
        </p:spPr>
        <p:txBody>
          <a:bodyPr/>
          <a:lstStyle/>
          <a:p>
            <a:pPr eaLnBrk="1" hangingPunct="1"/>
            <a:r>
              <a:rPr lang="en-US" altLang="en-US" sz="4286" dirty="0">
                <a:ea typeface="ＭＳ Ｐゴシック" charset="-128"/>
              </a:rPr>
              <a:t>Structural and Data Dependence</a:t>
            </a:r>
          </a:p>
        </p:txBody>
      </p:sp>
      <p:sp>
        <p:nvSpPr>
          <p:cNvPr id="33795" name="Rectangle 3"/>
          <p:cNvSpPr>
            <a:spLocks noGrp="1" noChangeArrowheads="1"/>
          </p:cNvSpPr>
          <p:nvPr>
            <p:ph idx="1"/>
          </p:nvPr>
        </p:nvSpPr>
        <p:spPr>
          <a:xfrm>
            <a:off x="2013857" y="1714500"/>
            <a:ext cx="8077200" cy="4572000"/>
          </a:xfrm>
        </p:spPr>
        <p:txBody>
          <a:bodyPr/>
          <a:lstStyle/>
          <a:p>
            <a:pPr eaLnBrk="1" hangingPunct="1"/>
            <a:r>
              <a:rPr lang="en-US" altLang="en-US" sz="3000" dirty="0">
                <a:solidFill>
                  <a:srgbClr val="002060"/>
                </a:solidFill>
                <a:ea typeface="ＭＳ Ｐゴシック" charset="-128"/>
              </a:rPr>
              <a:t>Data dependence</a:t>
            </a:r>
          </a:p>
          <a:p>
            <a:pPr lvl="1" eaLnBrk="1" hangingPunct="1"/>
            <a:r>
              <a:rPr lang="en-US" altLang="en-US" sz="2786" dirty="0">
                <a:solidFill>
                  <a:srgbClr val="002060"/>
                </a:solidFill>
              </a:rPr>
              <a:t>Data access changes when data storage characteristics change</a:t>
            </a:r>
          </a:p>
          <a:p>
            <a:pPr eaLnBrk="1" hangingPunct="1"/>
            <a:r>
              <a:rPr lang="en-US" altLang="en-US" sz="3000" dirty="0">
                <a:solidFill>
                  <a:srgbClr val="002060"/>
                </a:solidFill>
                <a:ea typeface="ＭＳ Ｐゴシック" charset="-128"/>
              </a:rPr>
              <a:t>Data independence</a:t>
            </a:r>
          </a:p>
          <a:p>
            <a:pPr lvl="1" eaLnBrk="1" hangingPunct="1"/>
            <a:r>
              <a:rPr lang="en-US" altLang="en-US" sz="2786" dirty="0">
                <a:solidFill>
                  <a:srgbClr val="002060"/>
                </a:solidFill>
              </a:rPr>
              <a:t>Data storage characteristics is changed without affecting the program’s ability to access the data</a:t>
            </a:r>
          </a:p>
          <a:p>
            <a:pPr eaLnBrk="1" hangingPunct="1"/>
            <a:r>
              <a:rPr lang="en-US" altLang="en-US" sz="3000" dirty="0">
                <a:solidFill>
                  <a:srgbClr val="002060"/>
                </a:solidFill>
                <a:ea typeface="ＭＳ Ｐゴシック" charset="-128"/>
              </a:rPr>
              <a:t>Practical significance of data dependence is difference between logical and physical format</a:t>
            </a:r>
          </a:p>
        </p:txBody>
      </p:sp>
      <p:sp>
        <p:nvSpPr>
          <p:cNvPr id="337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2E7C545A-AB49-4E46-9677-3699D9D01424}" type="slidenum">
              <a:rPr lang="en-US" altLang="en-US"/>
              <a:pPr/>
              <a:t>29</a:t>
            </a:fld>
            <a:endParaRPr lang="en-US" altLang="en-US"/>
          </a:p>
        </p:txBody>
      </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944844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Course Policy</a:t>
            </a:r>
          </a:p>
        </p:txBody>
      </p:sp>
      <p:sp>
        <p:nvSpPr>
          <p:cNvPr id="3" name="Slide Number Placeholder 2"/>
          <p:cNvSpPr>
            <a:spLocks noGrp="1"/>
          </p:cNvSpPr>
          <p:nvPr>
            <p:ph type="sldNum" sz="quarter" idx="12"/>
          </p:nvPr>
        </p:nvSpPr>
        <p:spPr/>
        <p:txBody>
          <a:bodyPr/>
          <a:lstStyle/>
          <a:p>
            <a:fld id="{2C6B1FF6-39B9-40F5-8B67-33C6354A3D4F}" type="slidenum">
              <a:rPr lang="en-US" smtClean="0">
                <a:solidFill>
                  <a:prstClr val="black">
                    <a:tint val="75000"/>
                  </a:prstClr>
                </a:solidFill>
              </a:rPr>
              <a:pPr/>
              <a:t>3</a:t>
            </a:fld>
            <a:endParaRPr lang="en-US" dirty="0">
              <a:solidFill>
                <a:prstClr val="black">
                  <a:tint val="75000"/>
                </a:prstClr>
              </a:solidFill>
            </a:endParaRPr>
          </a:p>
        </p:txBody>
      </p:sp>
      <p:sp>
        <p:nvSpPr>
          <p:cNvPr id="4" name="Content Placeholder 3"/>
          <p:cNvSpPr>
            <a:spLocks noGrp="1"/>
          </p:cNvSpPr>
          <p:nvPr>
            <p:ph sz="quarter" idx="1"/>
          </p:nvPr>
        </p:nvSpPr>
        <p:spPr/>
        <p:txBody>
          <a:bodyPr>
            <a:normAutofit fontScale="92500" lnSpcReduction="20000"/>
          </a:bodyPr>
          <a:lstStyle/>
          <a:p>
            <a:pPr algn="just"/>
            <a:r>
              <a:rPr lang="en-NZ" dirty="0"/>
              <a:t> Assignments</a:t>
            </a:r>
          </a:p>
          <a:p>
            <a:pPr lvl="1" algn="just"/>
            <a:r>
              <a:rPr lang="en-GB" dirty="0"/>
              <a:t>Assignments are due at the beginning of class</a:t>
            </a:r>
            <a:endParaRPr lang="en-NZ" sz="1000" dirty="0"/>
          </a:p>
          <a:p>
            <a:pPr lvl="1" algn="just"/>
            <a:r>
              <a:rPr lang="en-GB" dirty="0"/>
              <a:t>Late assignments will not be accepted</a:t>
            </a:r>
            <a:endParaRPr lang="en-NZ" sz="1000" dirty="0"/>
          </a:p>
          <a:p>
            <a:pPr lvl="1" algn="just"/>
            <a:r>
              <a:rPr lang="en-GB" dirty="0"/>
              <a:t>All works have to be done independently except in case of group assignments</a:t>
            </a:r>
            <a:endParaRPr lang="en-NZ" sz="1000" dirty="0"/>
          </a:p>
          <a:p>
            <a:pPr lvl="1" algn="just"/>
            <a:r>
              <a:rPr lang="en-GB" dirty="0"/>
              <a:t>Students handing in similar assignments will receive a grade of 0 (ZERO) and face possible disciplinary actions</a:t>
            </a:r>
            <a:endParaRPr lang="en-NZ" sz="3400" dirty="0"/>
          </a:p>
          <a:p>
            <a:pPr algn="just"/>
            <a:r>
              <a:rPr lang="en-NZ" dirty="0"/>
              <a:t> Makeup Exams</a:t>
            </a:r>
          </a:p>
          <a:p>
            <a:pPr lvl="1" algn="just"/>
            <a:r>
              <a:rPr lang="en-GB" dirty="0"/>
              <a:t>In accordance with university regulations, i.e. students should bring a valid excuse authenticated through valid channels immediately within first week after the exam</a:t>
            </a:r>
          </a:p>
          <a:p>
            <a:pPr lvl="1" algn="just"/>
            <a:r>
              <a:rPr lang="en-GB" dirty="0"/>
              <a:t>Otherwise they will be considered absent and no makeup exam for them</a:t>
            </a:r>
            <a:endParaRPr lang="en-NZ" dirty="0"/>
          </a:p>
          <a:p>
            <a:pPr algn="just"/>
            <a:r>
              <a:rPr lang="en-NZ" dirty="0"/>
              <a:t>Mobile Phones</a:t>
            </a:r>
          </a:p>
          <a:p>
            <a:pPr lvl="1" algn="just"/>
            <a:r>
              <a:rPr lang="en-GB" dirty="0"/>
              <a:t>Cell phones are restricted during class. Cell phones must be turned off during the lecture. If your cell phone rings during the class, you may be asked to leave</a:t>
            </a:r>
            <a:endParaRPr lang="en-NZ"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dirty="0">
              <a:solidFill>
                <a:prstClr val="black">
                  <a:tint val="75000"/>
                </a:prstClr>
              </a:solidFill>
            </a:endParaRPr>
          </a:p>
        </p:txBody>
      </p:sp>
    </p:spTree>
    <p:extLst>
      <p:ext uri="{BB962C8B-B14F-4D97-AF65-F5344CB8AC3E}">
        <p14:creationId xmlns:p14="http://schemas.microsoft.com/office/powerpoint/2010/main" val="19292027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687286" y="653143"/>
            <a:ext cx="8817429" cy="1066800"/>
          </a:xfrm>
        </p:spPr>
        <p:txBody>
          <a:bodyPr/>
          <a:lstStyle/>
          <a:p>
            <a:pPr eaLnBrk="1" hangingPunct="1"/>
            <a:r>
              <a:rPr lang="en-US" altLang="en-US" sz="4286" dirty="0">
                <a:ea typeface="ＭＳ Ｐゴシック" charset="-128"/>
              </a:rPr>
              <a:t>Data Redundancy</a:t>
            </a:r>
          </a:p>
        </p:txBody>
      </p:sp>
      <p:sp>
        <p:nvSpPr>
          <p:cNvPr id="3" name="Content Placeholder 2"/>
          <p:cNvSpPr>
            <a:spLocks noGrp="1"/>
          </p:cNvSpPr>
          <p:nvPr>
            <p:ph idx="1"/>
          </p:nvPr>
        </p:nvSpPr>
        <p:spPr>
          <a:xfrm>
            <a:off x="1687286" y="1877786"/>
            <a:ext cx="8817429" cy="3837214"/>
          </a:xfrm>
        </p:spPr>
        <p:txBody>
          <a:bodyPr>
            <a:normAutofit/>
          </a:bodyPr>
          <a:lstStyle/>
          <a:p>
            <a:pPr marL="365737" indent="-256016">
              <a:defRPr/>
            </a:pPr>
            <a:r>
              <a:rPr lang="en-US" sz="3000" dirty="0">
                <a:solidFill>
                  <a:srgbClr val="002060"/>
                </a:solidFill>
              </a:rPr>
              <a:t>Unnecessarily storing same data at different places</a:t>
            </a:r>
          </a:p>
          <a:p>
            <a:pPr marL="365737" indent="-256016">
              <a:defRPr/>
            </a:pPr>
            <a:r>
              <a:rPr lang="en-US" sz="3000" b="1" dirty="0">
                <a:solidFill>
                  <a:srgbClr val="002060"/>
                </a:solidFill>
              </a:rPr>
              <a:t>Islands of information</a:t>
            </a:r>
            <a:r>
              <a:rPr lang="en-US" sz="3000" dirty="0">
                <a:solidFill>
                  <a:srgbClr val="002060"/>
                </a:solidFill>
              </a:rPr>
              <a:t>: Scattered data locations</a:t>
            </a:r>
          </a:p>
          <a:p>
            <a:pPr marL="658327" lvl="1" indent="-246873">
              <a:defRPr/>
            </a:pPr>
            <a:r>
              <a:rPr lang="en-US" sz="2786" dirty="0">
                <a:solidFill>
                  <a:srgbClr val="002060"/>
                </a:solidFill>
              </a:rPr>
              <a:t>Increases the probability of </a:t>
            </a:r>
            <a:r>
              <a:rPr lang="en-CA" sz="2786" dirty="0">
                <a:solidFill>
                  <a:srgbClr val="002060"/>
                </a:solidFill>
              </a:rPr>
              <a:t>having different versions of the same data </a:t>
            </a:r>
            <a:r>
              <a:rPr lang="en-US" sz="2786" dirty="0">
                <a:solidFill>
                  <a:srgbClr val="002060"/>
                </a:solidFill>
              </a:rPr>
              <a:t> 	</a:t>
            </a:r>
          </a:p>
          <a:p>
            <a:pPr marL="0" indent="0">
              <a:buNone/>
              <a:defRPr/>
            </a:pPr>
            <a:endParaRPr lang="en-US" sz="2786" dirty="0">
              <a:solidFill>
                <a:srgbClr val="00B0F0"/>
              </a:solidFill>
            </a:endParaRPr>
          </a:p>
        </p:txBody>
      </p:sp>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D1DF4B49-911D-422E-B250-D561E4AAA3E2}" type="slidenum">
              <a:rPr lang="en-US" altLang="en-US"/>
              <a:pPr/>
              <a:t>30</a:t>
            </a:fld>
            <a:endParaRPr lang="en-US" altLang="en-US"/>
          </a:p>
        </p:txBody>
      </p:sp>
      <p:pic>
        <p:nvPicPr>
          <p:cNvPr id="17413" name="Picture 5"/>
          <p:cNvPicPr>
            <a:picLocks noChangeAspect="1" noChangeArrowheads="1"/>
          </p:cNvPicPr>
          <p:nvPr/>
        </p:nvPicPr>
        <p:blipFill>
          <a:blip r:embed="rId2"/>
          <a:srcRect/>
          <a:stretch>
            <a:fillRect/>
          </a:stretch>
        </p:blipFill>
        <p:spPr bwMode="auto">
          <a:xfrm>
            <a:off x="5197929" y="3673929"/>
            <a:ext cx="4929188" cy="2934225"/>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3137611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768928" y="734786"/>
            <a:ext cx="8817429" cy="1066800"/>
          </a:xfrm>
        </p:spPr>
        <p:txBody>
          <a:bodyPr/>
          <a:lstStyle/>
          <a:p>
            <a:pPr eaLnBrk="1" hangingPunct="1"/>
            <a:r>
              <a:rPr lang="en-US" altLang="en-US" sz="4286" dirty="0">
                <a:ea typeface="ＭＳ Ｐゴシック" charset="-128"/>
              </a:rPr>
              <a:t>Data Redundancy Implications</a:t>
            </a:r>
          </a:p>
        </p:txBody>
      </p:sp>
      <p:sp>
        <p:nvSpPr>
          <p:cNvPr id="35843" name="Content Placeholder 2"/>
          <p:cNvSpPr>
            <a:spLocks noGrp="1"/>
          </p:cNvSpPr>
          <p:nvPr>
            <p:ph idx="1"/>
          </p:nvPr>
        </p:nvSpPr>
        <p:spPr>
          <a:xfrm>
            <a:off x="1687286" y="1960562"/>
            <a:ext cx="8817429" cy="4162652"/>
          </a:xfrm>
        </p:spPr>
        <p:txBody>
          <a:bodyPr/>
          <a:lstStyle/>
          <a:p>
            <a:pPr eaLnBrk="1" hangingPunct="1"/>
            <a:r>
              <a:rPr lang="en-US" altLang="en-US" sz="3000" dirty="0">
                <a:solidFill>
                  <a:srgbClr val="002060"/>
                </a:solidFill>
                <a:ea typeface="ＭＳ Ｐゴシック" charset="-128"/>
              </a:rPr>
              <a:t>Poor data security </a:t>
            </a:r>
          </a:p>
          <a:p>
            <a:pPr eaLnBrk="1" hangingPunct="1"/>
            <a:r>
              <a:rPr lang="en-US" altLang="en-US" sz="3000" dirty="0">
                <a:solidFill>
                  <a:srgbClr val="002060"/>
                </a:solidFill>
                <a:ea typeface="ＭＳ Ｐゴシック" charset="-128"/>
              </a:rPr>
              <a:t>Data inconsistency </a:t>
            </a:r>
          </a:p>
          <a:p>
            <a:pPr eaLnBrk="1" hangingPunct="1"/>
            <a:r>
              <a:rPr lang="en-US" altLang="en-US" sz="3000" dirty="0">
                <a:solidFill>
                  <a:srgbClr val="002060"/>
                </a:solidFill>
                <a:ea typeface="ＭＳ Ｐゴシック" charset="-128"/>
              </a:rPr>
              <a:t>Increased likelihood of </a:t>
            </a:r>
            <a:r>
              <a:rPr lang="en-CA" altLang="en-US" sz="3000" dirty="0">
                <a:solidFill>
                  <a:srgbClr val="002060"/>
                </a:solidFill>
                <a:ea typeface="ＭＳ Ｐゴシック" charset="-128"/>
              </a:rPr>
              <a:t>data-entry errors when complex entries are made in different files</a:t>
            </a:r>
          </a:p>
          <a:p>
            <a:pPr eaLnBrk="1" hangingPunct="1"/>
            <a:r>
              <a:rPr lang="en-CA" altLang="en-US" sz="3000" b="1" dirty="0">
                <a:solidFill>
                  <a:srgbClr val="002060"/>
                </a:solidFill>
                <a:ea typeface="ＭＳ Ｐゴシック" charset="-128"/>
              </a:rPr>
              <a:t>Data anomaly</a:t>
            </a:r>
            <a:r>
              <a:rPr lang="en-CA" altLang="en-US" sz="3000" dirty="0">
                <a:solidFill>
                  <a:srgbClr val="002060"/>
                </a:solidFill>
                <a:ea typeface="ＭＳ Ｐゴシック" charset="-128"/>
              </a:rPr>
              <a:t>: Develops when not all of the required changes in the redundant data are made successfully </a:t>
            </a:r>
            <a:endParaRPr lang="en-US" altLang="en-US" sz="3000" dirty="0">
              <a:solidFill>
                <a:srgbClr val="002060"/>
              </a:solidFill>
              <a:ea typeface="ＭＳ Ｐゴシック" charset="-128"/>
            </a:endParaRP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2A6C0D13-DF49-49A1-986F-D6B6816C0AFB}" type="slidenum">
              <a:rPr lang="en-US" altLang="en-US"/>
              <a:pPr/>
              <a:t>31</a:t>
            </a:fld>
            <a:endParaRPr lang="en-US" altLang="en-US"/>
          </a:p>
        </p:txBody>
      </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1521548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768928" y="734786"/>
            <a:ext cx="8817429" cy="1066800"/>
          </a:xfrm>
        </p:spPr>
        <p:txBody>
          <a:bodyPr/>
          <a:lstStyle/>
          <a:p>
            <a:pPr eaLnBrk="1" hangingPunct="1"/>
            <a:r>
              <a:rPr lang="en-US" altLang="en-US" sz="4286" dirty="0">
                <a:ea typeface="ＭＳ Ｐゴシック" charset="-128"/>
              </a:rPr>
              <a:t>Types of Data Anomaly</a:t>
            </a:r>
          </a:p>
        </p:txBody>
      </p:sp>
      <p:graphicFrame>
        <p:nvGraphicFramePr>
          <p:cNvPr id="6" name="Content Placeholder 5"/>
          <p:cNvGraphicFramePr>
            <a:graphicFrameLocks noGrp="1"/>
          </p:cNvGraphicFramePr>
          <p:nvPr>
            <p:ph idx="1"/>
            <p:extLst/>
          </p:nvPr>
        </p:nvGraphicFramePr>
        <p:xfrm>
          <a:off x="2258786" y="1959429"/>
          <a:ext cx="77724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3BE65DB2-1175-4F0A-8064-01AC24A70651}" type="slidenum">
              <a:rPr lang="en-US" altLang="en-US"/>
              <a:pPr/>
              <a:t>32</a:t>
            </a:fld>
            <a:endParaRPr lang="en-US" altLang="en-US"/>
          </a:p>
        </p:txBody>
      </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41368010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4286" dirty="0">
                <a:ea typeface="ＭＳ Ｐゴシック" charset="-128"/>
              </a:rPr>
              <a:t>Database Systems</a:t>
            </a:r>
          </a:p>
        </p:txBody>
      </p:sp>
      <p:sp>
        <p:nvSpPr>
          <p:cNvPr id="35843" name="Rectangle 3"/>
          <p:cNvSpPr>
            <a:spLocks noGrp="1" noChangeArrowheads="1"/>
          </p:cNvSpPr>
          <p:nvPr>
            <p:ph idx="1"/>
          </p:nvPr>
        </p:nvSpPr>
        <p:spPr>
          <a:xfrm>
            <a:off x="1687286" y="1551214"/>
            <a:ext cx="8817429" cy="4897438"/>
          </a:xfrm>
        </p:spPr>
        <p:txBody>
          <a:bodyPr>
            <a:normAutofit/>
          </a:bodyPr>
          <a:lstStyle/>
          <a:p>
            <a:pPr marL="365737" indent="-256016">
              <a:defRPr/>
            </a:pPr>
            <a:r>
              <a:rPr lang="en-US" altLang="en-US" sz="3000" dirty="0">
                <a:solidFill>
                  <a:srgbClr val="002060"/>
                </a:solidFill>
                <a:ea typeface="ＭＳ Ｐゴシック" charset="-128"/>
              </a:rPr>
              <a:t>Logically related data stored in a single logical data repository</a:t>
            </a:r>
          </a:p>
          <a:p>
            <a:pPr marL="658327" lvl="1" indent="-246873">
              <a:defRPr/>
            </a:pPr>
            <a:r>
              <a:rPr lang="en-US" altLang="en-US" dirty="0">
                <a:solidFill>
                  <a:srgbClr val="002060"/>
                </a:solidFill>
              </a:rPr>
              <a:t>P</a:t>
            </a:r>
            <a:r>
              <a:rPr lang="en-US" altLang="en-US" dirty="0" smtClean="0">
                <a:solidFill>
                  <a:srgbClr val="002060"/>
                </a:solidFill>
              </a:rPr>
              <a:t>hysically distributed among multiple storage facilities</a:t>
            </a:r>
          </a:p>
          <a:p>
            <a:pPr marL="367383" lvl="1" indent="-367383">
              <a:defRPr/>
            </a:pPr>
            <a:r>
              <a:rPr lang="en-US" altLang="en-US" sz="3000" dirty="0">
                <a:solidFill>
                  <a:srgbClr val="002060"/>
                </a:solidFill>
              </a:rPr>
              <a:t>DBMS eliminates most of file system’s problems</a:t>
            </a:r>
          </a:p>
          <a:p>
            <a:pPr marL="489844" indent="-489844">
              <a:defRPr/>
            </a:pPr>
            <a:r>
              <a:rPr lang="en-US" altLang="en-US" sz="3000" dirty="0">
                <a:solidFill>
                  <a:srgbClr val="002060"/>
                </a:solidFill>
              </a:rPr>
              <a:t>Current generation DBMS software: </a:t>
            </a:r>
          </a:p>
          <a:p>
            <a:pPr marL="767407" lvl="2" indent="-367383">
              <a:defRPr/>
            </a:pPr>
            <a:r>
              <a:rPr lang="en-US" altLang="en-US" sz="2786" dirty="0">
                <a:solidFill>
                  <a:srgbClr val="002060"/>
                </a:solidFill>
              </a:rPr>
              <a:t>Stores data structures, relationships between structures, and access paths</a:t>
            </a:r>
          </a:p>
          <a:p>
            <a:pPr marL="767407" lvl="2" indent="-367383">
              <a:defRPr/>
            </a:pPr>
            <a:r>
              <a:rPr lang="en-US" altLang="en-US" sz="2786" dirty="0">
                <a:solidFill>
                  <a:srgbClr val="002060"/>
                </a:solidFill>
              </a:rPr>
              <a:t>Defines, stores, and manages all access paths and components</a:t>
            </a:r>
          </a:p>
          <a:p>
            <a:pPr marL="365737" indent="-256016">
              <a:defRPr/>
            </a:pPr>
            <a:endParaRPr lang="en-US" altLang="en-US" dirty="0" smtClean="0">
              <a:ea typeface="ＭＳ Ｐゴシック" charset="-128"/>
            </a:endParaRPr>
          </a:p>
        </p:txBody>
      </p:sp>
      <p:sp>
        <p:nvSpPr>
          <p:cNvPr id="389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51BD8797-B496-46F6-9516-1396EA2291D8}" type="slidenum">
              <a:rPr lang="en-US" altLang="en-US"/>
              <a:pPr/>
              <a:t>33</a:t>
            </a:fld>
            <a:endParaRPr lang="en-US" altLang="en-US"/>
          </a:p>
        </p:txBody>
      </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122957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87286" y="653143"/>
            <a:ext cx="8817429" cy="1066800"/>
          </a:xfrm>
        </p:spPr>
        <p:txBody>
          <a:bodyPr>
            <a:normAutofit/>
          </a:bodyPr>
          <a:lstStyle/>
          <a:p>
            <a:pPr eaLnBrk="1" hangingPunct="1"/>
            <a:r>
              <a:rPr lang="en-US" altLang="en-US" sz="4286" dirty="0" smtClean="0">
                <a:ea typeface="ＭＳ Ｐゴシック" charset="-128"/>
              </a:rPr>
              <a:t>Contrasting </a:t>
            </a:r>
            <a:r>
              <a:rPr lang="en-US" altLang="en-US" sz="4286" dirty="0">
                <a:ea typeface="ＭＳ Ｐゴシック" charset="-128"/>
              </a:rPr>
              <a:t>Database and File Systems</a:t>
            </a:r>
          </a:p>
        </p:txBody>
      </p:sp>
      <p:sp>
        <p:nvSpPr>
          <p:cNvPr id="399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61804AF0-078A-4705-8A0D-D3835A541BC1}" type="slidenum">
              <a:rPr lang="en-US" altLang="en-US"/>
              <a:pPr/>
              <a:t>34</a:t>
            </a:fld>
            <a:endParaRPr lang="en-US" altLang="en-US"/>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041072"/>
            <a:ext cx="6613071" cy="4159199"/>
          </a:xfrm>
          <a:prstGeom prst="rect">
            <a:avLst/>
          </a:prstGeom>
        </p:spPr>
      </p:pic>
      <p:sp>
        <p:nvSpPr>
          <p:cNvPr id="3" name="Footer Placeholder 2"/>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3971575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87286" y="571500"/>
            <a:ext cx="8817429" cy="1066800"/>
          </a:xfrm>
        </p:spPr>
        <p:txBody>
          <a:bodyPr>
            <a:normAutofit/>
          </a:bodyPr>
          <a:lstStyle/>
          <a:p>
            <a:pPr eaLnBrk="1" hangingPunct="1"/>
            <a:r>
              <a:rPr lang="en-US" altLang="en-US" sz="4286" dirty="0" smtClean="0">
                <a:ea typeface="ＭＳ Ｐゴシック" charset="-128"/>
              </a:rPr>
              <a:t>The </a:t>
            </a:r>
            <a:r>
              <a:rPr lang="en-US" altLang="en-US" sz="4286" dirty="0">
                <a:ea typeface="ＭＳ Ｐゴシック" charset="-128"/>
              </a:rPr>
              <a:t>Database System Environment</a:t>
            </a:r>
          </a:p>
        </p:txBody>
      </p:sp>
      <p:sp>
        <p:nvSpPr>
          <p:cNvPr id="409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D9DAB729-79BA-4BE4-B5F6-F4594BECD2EC}" type="slidenum">
              <a:rPr lang="en-US" altLang="en-US"/>
              <a:pPr/>
              <a:t>35</a:t>
            </a:fld>
            <a:endParaRPr lang="en-US" altLang="en-US"/>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934" y="1217022"/>
            <a:ext cx="10087988" cy="5139327"/>
          </a:xfrm>
          <a:prstGeom prst="rect">
            <a:avLst/>
          </a:prstGeom>
        </p:spPr>
      </p:pic>
      <p:sp>
        <p:nvSpPr>
          <p:cNvPr id="3" name="Footer Placeholder 2"/>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864696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z="4286" dirty="0">
                <a:ea typeface="ＭＳ Ｐゴシック" charset="-128"/>
              </a:rPr>
              <a:t>DBMS Functions</a:t>
            </a:r>
          </a:p>
        </p:txBody>
      </p:sp>
      <p:sp>
        <p:nvSpPr>
          <p:cNvPr id="419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CF62D5AA-AF9C-4860-A439-6B95E05268A0}" type="slidenum">
              <a:rPr lang="en-US" altLang="en-US"/>
              <a:pPr/>
              <a:t>36</a:t>
            </a:fld>
            <a:endParaRPr lang="en-US" altLang="en-US"/>
          </a:p>
        </p:txBody>
      </p:sp>
      <p:grpSp>
        <p:nvGrpSpPr>
          <p:cNvPr id="41988" name="Group 25"/>
          <p:cNvGrpSpPr>
            <a:grpSpLocks/>
          </p:cNvGrpSpPr>
          <p:nvPr/>
        </p:nvGrpSpPr>
        <p:grpSpPr bwMode="auto">
          <a:xfrm>
            <a:off x="2057400" y="1600200"/>
            <a:ext cx="8077200" cy="4724400"/>
            <a:chOff x="533400" y="1600976"/>
            <a:chExt cx="8077200" cy="4722845"/>
          </a:xfrm>
        </p:grpSpPr>
        <p:sp>
          <p:nvSpPr>
            <p:cNvPr id="27" name="Freeform 26"/>
            <p:cNvSpPr/>
            <p:nvPr/>
          </p:nvSpPr>
          <p:spPr>
            <a:xfrm>
              <a:off x="533400" y="1600976"/>
              <a:ext cx="8077200" cy="633205"/>
            </a:xfrm>
            <a:custGeom>
              <a:avLst/>
              <a:gdLst>
                <a:gd name="connsiteX0" fmla="*/ 0 w 7772366"/>
                <a:gd name="connsiteY0" fmla="*/ 105420 h 632506"/>
                <a:gd name="connsiteX1" fmla="*/ 105420 w 7772366"/>
                <a:gd name="connsiteY1" fmla="*/ 0 h 632506"/>
                <a:gd name="connsiteX2" fmla="*/ 7666946 w 7772366"/>
                <a:gd name="connsiteY2" fmla="*/ 0 h 632506"/>
                <a:gd name="connsiteX3" fmla="*/ 7772366 w 7772366"/>
                <a:gd name="connsiteY3" fmla="*/ 105420 h 632506"/>
                <a:gd name="connsiteX4" fmla="*/ 7772366 w 7772366"/>
                <a:gd name="connsiteY4" fmla="*/ 527086 h 632506"/>
                <a:gd name="connsiteX5" fmla="*/ 7666946 w 7772366"/>
                <a:gd name="connsiteY5" fmla="*/ 632506 h 632506"/>
                <a:gd name="connsiteX6" fmla="*/ 105420 w 7772366"/>
                <a:gd name="connsiteY6" fmla="*/ 632506 h 632506"/>
                <a:gd name="connsiteX7" fmla="*/ 0 w 7772366"/>
                <a:gd name="connsiteY7" fmla="*/ 527086 h 632506"/>
                <a:gd name="connsiteX8" fmla="*/ 0 w 7772366"/>
                <a:gd name="connsiteY8" fmla="*/ 105420 h 63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366" h="632506">
                  <a:moveTo>
                    <a:pt x="0" y="105420"/>
                  </a:moveTo>
                  <a:cubicBezTo>
                    <a:pt x="0" y="47198"/>
                    <a:pt x="47198" y="0"/>
                    <a:pt x="105420" y="0"/>
                  </a:cubicBezTo>
                  <a:lnTo>
                    <a:pt x="7666946" y="0"/>
                  </a:lnTo>
                  <a:cubicBezTo>
                    <a:pt x="7725168" y="0"/>
                    <a:pt x="7772366" y="47198"/>
                    <a:pt x="7772366" y="105420"/>
                  </a:cubicBezTo>
                  <a:lnTo>
                    <a:pt x="7772366" y="527086"/>
                  </a:lnTo>
                  <a:cubicBezTo>
                    <a:pt x="7772366" y="585308"/>
                    <a:pt x="7725168" y="632506"/>
                    <a:pt x="7666946" y="632506"/>
                  </a:cubicBezTo>
                  <a:lnTo>
                    <a:pt x="105420" y="632506"/>
                  </a:lnTo>
                  <a:cubicBezTo>
                    <a:pt x="47198" y="632506"/>
                    <a:pt x="0" y="585308"/>
                    <a:pt x="0" y="527086"/>
                  </a:cubicBezTo>
                  <a:lnTo>
                    <a:pt x="0" y="105420"/>
                  </a:lnTo>
                  <a:close/>
                </a:path>
              </a:pathLst>
            </a:custGeom>
          </p:spPr>
          <p:style>
            <a:lnRef idx="1">
              <a:schemeClr val="accent2"/>
            </a:lnRef>
            <a:fillRef idx="3">
              <a:schemeClr val="accent2"/>
            </a:fillRef>
            <a:effectRef idx="2">
              <a:schemeClr val="accent2"/>
            </a:effectRef>
            <a:fontRef idx="minor">
              <a:schemeClr val="lt1"/>
            </a:fontRef>
          </p:style>
          <p:txBody>
            <a:bodyPr lIns="110886" tIns="110886" rIns="110886" bIns="110886" spcCol="1270" anchor="ctr"/>
            <a:lstStyle/>
            <a:p>
              <a:pPr defTabSz="933392">
                <a:lnSpc>
                  <a:spcPct val="90000"/>
                </a:lnSpc>
                <a:spcAft>
                  <a:spcPct val="35000"/>
                </a:spcAft>
                <a:defRPr/>
              </a:pPr>
              <a:r>
                <a:rPr lang="en-US" sz="2100" dirty="0">
                  <a:solidFill>
                    <a:srgbClr val="002060"/>
                  </a:solidFill>
                </a:rPr>
                <a:t>Data dictionary management</a:t>
              </a:r>
              <a:endParaRPr lang="en-CA" sz="2100" dirty="0">
                <a:solidFill>
                  <a:srgbClr val="002060"/>
                </a:solidFill>
              </a:endParaRPr>
            </a:p>
          </p:txBody>
        </p:sp>
        <p:sp>
          <p:nvSpPr>
            <p:cNvPr id="28" name="Freeform 27"/>
            <p:cNvSpPr/>
            <p:nvPr/>
          </p:nvSpPr>
          <p:spPr>
            <a:xfrm>
              <a:off x="533400" y="2321464"/>
              <a:ext cx="8077200" cy="577660"/>
            </a:xfrm>
            <a:custGeom>
              <a:avLst/>
              <a:gdLst>
                <a:gd name="connsiteX0" fmla="*/ 0 w 8077200"/>
                <a:gd name="connsiteY0" fmla="*/ 0 h 578565"/>
                <a:gd name="connsiteX1" fmla="*/ 8077200 w 8077200"/>
                <a:gd name="connsiteY1" fmla="*/ 0 h 578565"/>
                <a:gd name="connsiteX2" fmla="*/ 8077200 w 8077200"/>
                <a:gd name="connsiteY2" fmla="*/ 578565 h 578565"/>
                <a:gd name="connsiteX3" fmla="*/ 0 w 8077200"/>
                <a:gd name="connsiteY3" fmla="*/ 578565 h 578565"/>
                <a:gd name="connsiteX4" fmla="*/ 0 w 8077200"/>
                <a:gd name="connsiteY4" fmla="*/ 0 h 578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578565">
                  <a:moveTo>
                    <a:pt x="0" y="0"/>
                  </a:moveTo>
                  <a:lnTo>
                    <a:pt x="8077200" y="0"/>
                  </a:lnTo>
                  <a:lnTo>
                    <a:pt x="8077200" y="578565"/>
                  </a:lnTo>
                  <a:lnTo>
                    <a:pt x="0" y="5785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25400" rIns="142240" bIns="25400" spcCol="1270"/>
            <a:lstStyle/>
            <a:p>
              <a:pPr marL="228585" lvl="1" indent="-228585" defTabSz="888945">
                <a:lnSpc>
                  <a:spcPct val="90000"/>
                </a:lnSpc>
                <a:spcAft>
                  <a:spcPct val="20000"/>
                </a:spcAft>
                <a:buClr>
                  <a:schemeClr val="bg2">
                    <a:lumMod val="50000"/>
                  </a:schemeClr>
                </a:buClr>
                <a:buFontTx/>
                <a:buChar char="••"/>
                <a:defRPr/>
              </a:pPr>
              <a:r>
                <a:rPr lang="en-US" b="1" dirty="0">
                  <a:solidFill>
                    <a:srgbClr val="002060"/>
                  </a:solidFill>
                </a:rPr>
                <a:t>Data dictionary</a:t>
              </a:r>
              <a:r>
                <a:rPr lang="en-US" dirty="0">
                  <a:solidFill>
                    <a:srgbClr val="002060"/>
                  </a:solidFill>
                </a:rPr>
                <a:t>: </a:t>
              </a:r>
              <a:r>
                <a:rPr lang="en-CA" dirty="0">
                  <a:solidFill>
                    <a:srgbClr val="002060"/>
                  </a:solidFill>
                </a:rPr>
                <a:t>Stores definitions of the data elements and their relationships</a:t>
              </a:r>
            </a:p>
          </p:txBody>
        </p:sp>
        <p:sp>
          <p:nvSpPr>
            <p:cNvPr id="29" name="Freeform 28"/>
            <p:cNvSpPr/>
            <p:nvPr/>
          </p:nvSpPr>
          <p:spPr>
            <a:xfrm>
              <a:off x="533400" y="2872145"/>
              <a:ext cx="8077200" cy="633204"/>
            </a:xfrm>
            <a:custGeom>
              <a:avLst/>
              <a:gdLst>
                <a:gd name="connsiteX0" fmla="*/ 0 w 7772366"/>
                <a:gd name="connsiteY0" fmla="*/ 105420 h 632506"/>
                <a:gd name="connsiteX1" fmla="*/ 105420 w 7772366"/>
                <a:gd name="connsiteY1" fmla="*/ 0 h 632506"/>
                <a:gd name="connsiteX2" fmla="*/ 7666946 w 7772366"/>
                <a:gd name="connsiteY2" fmla="*/ 0 h 632506"/>
                <a:gd name="connsiteX3" fmla="*/ 7772366 w 7772366"/>
                <a:gd name="connsiteY3" fmla="*/ 105420 h 632506"/>
                <a:gd name="connsiteX4" fmla="*/ 7772366 w 7772366"/>
                <a:gd name="connsiteY4" fmla="*/ 527086 h 632506"/>
                <a:gd name="connsiteX5" fmla="*/ 7666946 w 7772366"/>
                <a:gd name="connsiteY5" fmla="*/ 632506 h 632506"/>
                <a:gd name="connsiteX6" fmla="*/ 105420 w 7772366"/>
                <a:gd name="connsiteY6" fmla="*/ 632506 h 632506"/>
                <a:gd name="connsiteX7" fmla="*/ 0 w 7772366"/>
                <a:gd name="connsiteY7" fmla="*/ 527086 h 632506"/>
                <a:gd name="connsiteX8" fmla="*/ 0 w 7772366"/>
                <a:gd name="connsiteY8" fmla="*/ 105420 h 63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366" h="632506">
                  <a:moveTo>
                    <a:pt x="0" y="105420"/>
                  </a:moveTo>
                  <a:cubicBezTo>
                    <a:pt x="0" y="47198"/>
                    <a:pt x="47198" y="0"/>
                    <a:pt x="105420" y="0"/>
                  </a:cubicBezTo>
                  <a:lnTo>
                    <a:pt x="7666946" y="0"/>
                  </a:lnTo>
                  <a:cubicBezTo>
                    <a:pt x="7725168" y="0"/>
                    <a:pt x="7772366" y="47198"/>
                    <a:pt x="7772366" y="105420"/>
                  </a:cubicBezTo>
                  <a:lnTo>
                    <a:pt x="7772366" y="527086"/>
                  </a:lnTo>
                  <a:cubicBezTo>
                    <a:pt x="7772366" y="585308"/>
                    <a:pt x="7725168" y="632506"/>
                    <a:pt x="7666946" y="632506"/>
                  </a:cubicBezTo>
                  <a:lnTo>
                    <a:pt x="105420" y="632506"/>
                  </a:lnTo>
                  <a:cubicBezTo>
                    <a:pt x="47198" y="632506"/>
                    <a:pt x="0" y="585308"/>
                    <a:pt x="0" y="527086"/>
                  </a:cubicBezTo>
                  <a:lnTo>
                    <a:pt x="0" y="105420"/>
                  </a:lnTo>
                  <a:close/>
                </a:path>
              </a:pathLst>
            </a:custGeom>
          </p:spPr>
          <p:style>
            <a:lnRef idx="0">
              <a:schemeClr val="accent1"/>
            </a:lnRef>
            <a:fillRef idx="3">
              <a:schemeClr val="accent1"/>
            </a:fillRef>
            <a:effectRef idx="3">
              <a:schemeClr val="accent1"/>
            </a:effectRef>
            <a:fontRef idx="minor">
              <a:schemeClr val="lt1"/>
            </a:fontRef>
          </p:style>
          <p:txBody>
            <a:bodyPr lIns="110886" tIns="110886" rIns="110886" bIns="110886" spcCol="1270" anchor="ctr"/>
            <a:lstStyle/>
            <a:p>
              <a:pPr defTabSz="933392">
                <a:lnSpc>
                  <a:spcPct val="90000"/>
                </a:lnSpc>
                <a:spcAft>
                  <a:spcPct val="35000"/>
                </a:spcAft>
                <a:defRPr/>
              </a:pPr>
              <a:r>
                <a:rPr lang="en-US" sz="2100" dirty="0">
                  <a:solidFill>
                    <a:srgbClr val="002060"/>
                  </a:solidFill>
                </a:rPr>
                <a:t>Data storage management</a:t>
              </a:r>
              <a:endParaRPr lang="en-CA" sz="2100" dirty="0">
                <a:solidFill>
                  <a:srgbClr val="002060"/>
                </a:solidFill>
              </a:endParaRPr>
            </a:p>
          </p:txBody>
        </p:sp>
        <p:sp>
          <p:nvSpPr>
            <p:cNvPr id="30" name="Freeform 29"/>
            <p:cNvSpPr/>
            <p:nvPr/>
          </p:nvSpPr>
          <p:spPr>
            <a:xfrm>
              <a:off x="533400" y="3532328"/>
              <a:ext cx="8077200" cy="577660"/>
            </a:xfrm>
            <a:custGeom>
              <a:avLst/>
              <a:gdLst>
                <a:gd name="connsiteX0" fmla="*/ 0 w 8077200"/>
                <a:gd name="connsiteY0" fmla="*/ 0 h 578565"/>
                <a:gd name="connsiteX1" fmla="*/ 8077200 w 8077200"/>
                <a:gd name="connsiteY1" fmla="*/ 0 h 578565"/>
                <a:gd name="connsiteX2" fmla="*/ 8077200 w 8077200"/>
                <a:gd name="connsiteY2" fmla="*/ 578565 h 578565"/>
                <a:gd name="connsiteX3" fmla="*/ 0 w 8077200"/>
                <a:gd name="connsiteY3" fmla="*/ 578565 h 578565"/>
                <a:gd name="connsiteX4" fmla="*/ 0 w 8077200"/>
                <a:gd name="connsiteY4" fmla="*/ 0 h 578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578565">
                  <a:moveTo>
                    <a:pt x="0" y="0"/>
                  </a:moveTo>
                  <a:lnTo>
                    <a:pt x="8077200" y="0"/>
                  </a:lnTo>
                  <a:lnTo>
                    <a:pt x="8077200" y="578565"/>
                  </a:lnTo>
                  <a:lnTo>
                    <a:pt x="0" y="57856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25400" rIns="142240" bIns="25400" spcCol="1270"/>
            <a:lstStyle/>
            <a:p>
              <a:pPr marL="228585" lvl="1" indent="-228585" defTabSz="888945">
                <a:lnSpc>
                  <a:spcPct val="90000"/>
                </a:lnSpc>
                <a:spcAft>
                  <a:spcPct val="20000"/>
                </a:spcAft>
                <a:buClr>
                  <a:schemeClr val="bg2">
                    <a:lumMod val="50000"/>
                  </a:schemeClr>
                </a:buClr>
                <a:buFontTx/>
                <a:buChar char="••"/>
                <a:defRPr/>
              </a:pPr>
              <a:r>
                <a:rPr lang="en-US" b="1" dirty="0">
                  <a:solidFill>
                    <a:srgbClr val="002060"/>
                  </a:solidFill>
                </a:rPr>
                <a:t>Performance tuning</a:t>
              </a:r>
              <a:r>
                <a:rPr lang="en-US" dirty="0">
                  <a:solidFill>
                    <a:srgbClr val="002060"/>
                  </a:solidFill>
                </a:rPr>
                <a:t>:</a:t>
              </a:r>
              <a:r>
                <a:rPr lang="en-CA" dirty="0">
                  <a:solidFill>
                    <a:srgbClr val="002060"/>
                  </a:solidFill>
                </a:rPr>
                <a:t> </a:t>
              </a:r>
              <a:r>
                <a:rPr lang="en-US" dirty="0">
                  <a:solidFill>
                    <a:srgbClr val="002060"/>
                  </a:solidFill>
                </a:rPr>
                <a:t>Ensures efficient performance of the database in terms of storage and access speed </a:t>
              </a:r>
            </a:p>
          </p:txBody>
        </p:sp>
        <p:sp>
          <p:nvSpPr>
            <p:cNvPr id="31" name="Freeform 30"/>
            <p:cNvSpPr/>
            <p:nvPr/>
          </p:nvSpPr>
          <p:spPr>
            <a:xfrm>
              <a:off x="533400" y="4109988"/>
              <a:ext cx="8077200" cy="633204"/>
            </a:xfrm>
            <a:custGeom>
              <a:avLst/>
              <a:gdLst>
                <a:gd name="connsiteX0" fmla="*/ 0 w 7772366"/>
                <a:gd name="connsiteY0" fmla="*/ 105420 h 632506"/>
                <a:gd name="connsiteX1" fmla="*/ 105420 w 7772366"/>
                <a:gd name="connsiteY1" fmla="*/ 0 h 632506"/>
                <a:gd name="connsiteX2" fmla="*/ 7666946 w 7772366"/>
                <a:gd name="connsiteY2" fmla="*/ 0 h 632506"/>
                <a:gd name="connsiteX3" fmla="*/ 7772366 w 7772366"/>
                <a:gd name="connsiteY3" fmla="*/ 105420 h 632506"/>
                <a:gd name="connsiteX4" fmla="*/ 7772366 w 7772366"/>
                <a:gd name="connsiteY4" fmla="*/ 527086 h 632506"/>
                <a:gd name="connsiteX5" fmla="*/ 7666946 w 7772366"/>
                <a:gd name="connsiteY5" fmla="*/ 632506 h 632506"/>
                <a:gd name="connsiteX6" fmla="*/ 105420 w 7772366"/>
                <a:gd name="connsiteY6" fmla="*/ 632506 h 632506"/>
                <a:gd name="connsiteX7" fmla="*/ 0 w 7772366"/>
                <a:gd name="connsiteY7" fmla="*/ 527086 h 632506"/>
                <a:gd name="connsiteX8" fmla="*/ 0 w 7772366"/>
                <a:gd name="connsiteY8" fmla="*/ 105420 h 63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366" h="632506">
                  <a:moveTo>
                    <a:pt x="0" y="105420"/>
                  </a:moveTo>
                  <a:cubicBezTo>
                    <a:pt x="0" y="47198"/>
                    <a:pt x="47198" y="0"/>
                    <a:pt x="105420" y="0"/>
                  </a:cubicBezTo>
                  <a:lnTo>
                    <a:pt x="7666946" y="0"/>
                  </a:lnTo>
                  <a:cubicBezTo>
                    <a:pt x="7725168" y="0"/>
                    <a:pt x="7772366" y="47198"/>
                    <a:pt x="7772366" y="105420"/>
                  </a:cubicBezTo>
                  <a:lnTo>
                    <a:pt x="7772366" y="527086"/>
                  </a:lnTo>
                  <a:cubicBezTo>
                    <a:pt x="7772366" y="585308"/>
                    <a:pt x="7725168" y="632506"/>
                    <a:pt x="7666946" y="632506"/>
                  </a:cubicBezTo>
                  <a:lnTo>
                    <a:pt x="105420" y="632506"/>
                  </a:lnTo>
                  <a:cubicBezTo>
                    <a:pt x="47198" y="632506"/>
                    <a:pt x="0" y="585308"/>
                    <a:pt x="0" y="527086"/>
                  </a:cubicBezTo>
                  <a:lnTo>
                    <a:pt x="0" y="105420"/>
                  </a:lnTo>
                  <a:close/>
                </a:path>
              </a:pathLst>
            </a:custGeom>
          </p:spPr>
          <p:style>
            <a:lnRef idx="1">
              <a:schemeClr val="accent4"/>
            </a:lnRef>
            <a:fillRef idx="3">
              <a:schemeClr val="accent4"/>
            </a:fillRef>
            <a:effectRef idx="2">
              <a:schemeClr val="accent4"/>
            </a:effectRef>
            <a:fontRef idx="minor">
              <a:schemeClr val="lt1"/>
            </a:fontRef>
          </p:style>
          <p:txBody>
            <a:bodyPr lIns="110886" tIns="110886" rIns="110886" bIns="110886" spcCol="1270" anchor="ctr"/>
            <a:lstStyle/>
            <a:p>
              <a:pPr defTabSz="933392">
                <a:lnSpc>
                  <a:spcPct val="90000"/>
                </a:lnSpc>
                <a:spcAft>
                  <a:spcPct val="35000"/>
                </a:spcAft>
                <a:defRPr/>
              </a:pPr>
              <a:r>
                <a:rPr lang="en-US" sz="2100" dirty="0">
                  <a:solidFill>
                    <a:srgbClr val="002060"/>
                  </a:solidFill>
                </a:rPr>
                <a:t>Data transformation and presentation</a:t>
              </a:r>
              <a:endParaRPr lang="en-CA" sz="2100" dirty="0">
                <a:solidFill>
                  <a:srgbClr val="002060"/>
                </a:solidFill>
              </a:endParaRPr>
            </a:p>
          </p:txBody>
        </p:sp>
        <p:sp>
          <p:nvSpPr>
            <p:cNvPr id="32" name="Freeform 31"/>
            <p:cNvSpPr/>
            <p:nvPr/>
          </p:nvSpPr>
          <p:spPr>
            <a:xfrm>
              <a:off x="533400" y="4876498"/>
              <a:ext cx="8077200" cy="430071"/>
            </a:xfrm>
            <a:custGeom>
              <a:avLst/>
              <a:gdLst>
                <a:gd name="connsiteX0" fmla="*/ 0 w 8077200"/>
                <a:gd name="connsiteY0" fmla="*/ 0 h 430560"/>
                <a:gd name="connsiteX1" fmla="*/ 8077200 w 8077200"/>
                <a:gd name="connsiteY1" fmla="*/ 0 h 430560"/>
                <a:gd name="connsiteX2" fmla="*/ 8077200 w 8077200"/>
                <a:gd name="connsiteY2" fmla="*/ 430560 h 430560"/>
                <a:gd name="connsiteX3" fmla="*/ 0 w 8077200"/>
                <a:gd name="connsiteY3" fmla="*/ 430560 h 430560"/>
                <a:gd name="connsiteX4" fmla="*/ 0 w 8077200"/>
                <a:gd name="connsiteY4" fmla="*/ 0 h 43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430560">
                  <a:moveTo>
                    <a:pt x="0" y="0"/>
                  </a:moveTo>
                  <a:lnTo>
                    <a:pt x="8077200" y="0"/>
                  </a:lnTo>
                  <a:lnTo>
                    <a:pt x="8077200" y="430560"/>
                  </a:lnTo>
                  <a:lnTo>
                    <a:pt x="0" y="430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25400" rIns="142240" bIns="25400" spcCol="1270"/>
            <a:lstStyle/>
            <a:p>
              <a:pPr marL="228585" lvl="1" indent="-228585" defTabSz="888945">
                <a:lnSpc>
                  <a:spcPct val="90000"/>
                </a:lnSpc>
                <a:spcAft>
                  <a:spcPct val="20000"/>
                </a:spcAft>
                <a:buClr>
                  <a:schemeClr val="bg2">
                    <a:lumMod val="50000"/>
                  </a:schemeClr>
                </a:buClr>
                <a:buFontTx/>
                <a:buChar char="••"/>
                <a:defRPr/>
              </a:pPr>
              <a:r>
                <a:rPr lang="en-CA" dirty="0">
                  <a:solidFill>
                    <a:srgbClr val="002060"/>
                  </a:solidFill>
                </a:rPr>
                <a:t>Transforms entered data to conform to required data structures </a:t>
              </a:r>
            </a:p>
          </p:txBody>
        </p:sp>
        <p:sp>
          <p:nvSpPr>
            <p:cNvPr id="33" name="Freeform 32"/>
            <p:cNvSpPr/>
            <p:nvPr/>
          </p:nvSpPr>
          <p:spPr>
            <a:xfrm>
              <a:off x="533400" y="5233568"/>
              <a:ext cx="8077200" cy="633204"/>
            </a:xfrm>
            <a:custGeom>
              <a:avLst/>
              <a:gdLst>
                <a:gd name="connsiteX0" fmla="*/ 0 w 7772366"/>
                <a:gd name="connsiteY0" fmla="*/ 105420 h 632506"/>
                <a:gd name="connsiteX1" fmla="*/ 105420 w 7772366"/>
                <a:gd name="connsiteY1" fmla="*/ 0 h 632506"/>
                <a:gd name="connsiteX2" fmla="*/ 7666946 w 7772366"/>
                <a:gd name="connsiteY2" fmla="*/ 0 h 632506"/>
                <a:gd name="connsiteX3" fmla="*/ 7772366 w 7772366"/>
                <a:gd name="connsiteY3" fmla="*/ 105420 h 632506"/>
                <a:gd name="connsiteX4" fmla="*/ 7772366 w 7772366"/>
                <a:gd name="connsiteY4" fmla="*/ 527086 h 632506"/>
                <a:gd name="connsiteX5" fmla="*/ 7666946 w 7772366"/>
                <a:gd name="connsiteY5" fmla="*/ 632506 h 632506"/>
                <a:gd name="connsiteX6" fmla="*/ 105420 w 7772366"/>
                <a:gd name="connsiteY6" fmla="*/ 632506 h 632506"/>
                <a:gd name="connsiteX7" fmla="*/ 0 w 7772366"/>
                <a:gd name="connsiteY7" fmla="*/ 527086 h 632506"/>
                <a:gd name="connsiteX8" fmla="*/ 0 w 7772366"/>
                <a:gd name="connsiteY8" fmla="*/ 105420 h 63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366" h="632506">
                  <a:moveTo>
                    <a:pt x="0" y="105420"/>
                  </a:moveTo>
                  <a:cubicBezTo>
                    <a:pt x="0" y="47198"/>
                    <a:pt x="47198" y="0"/>
                    <a:pt x="105420" y="0"/>
                  </a:cubicBezTo>
                  <a:lnTo>
                    <a:pt x="7666946" y="0"/>
                  </a:lnTo>
                  <a:cubicBezTo>
                    <a:pt x="7725168" y="0"/>
                    <a:pt x="7772366" y="47198"/>
                    <a:pt x="7772366" y="105420"/>
                  </a:cubicBezTo>
                  <a:lnTo>
                    <a:pt x="7772366" y="527086"/>
                  </a:lnTo>
                  <a:cubicBezTo>
                    <a:pt x="7772366" y="585308"/>
                    <a:pt x="7725168" y="632506"/>
                    <a:pt x="7666946" y="632506"/>
                  </a:cubicBezTo>
                  <a:lnTo>
                    <a:pt x="105420" y="632506"/>
                  </a:lnTo>
                  <a:cubicBezTo>
                    <a:pt x="47198" y="632506"/>
                    <a:pt x="0" y="585308"/>
                    <a:pt x="0" y="527086"/>
                  </a:cubicBezTo>
                  <a:lnTo>
                    <a:pt x="0" y="105420"/>
                  </a:lnTo>
                  <a:close/>
                </a:path>
              </a:pathLst>
            </a:custGeom>
          </p:spPr>
          <p:style>
            <a:lnRef idx="1">
              <a:schemeClr val="accent5"/>
            </a:lnRef>
            <a:fillRef idx="3">
              <a:schemeClr val="accent5"/>
            </a:fillRef>
            <a:effectRef idx="2">
              <a:schemeClr val="accent5"/>
            </a:effectRef>
            <a:fontRef idx="minor">
              <a:schemeClr val="lt1"/>
            </a:fontRef>
          </p:style>
          <p:txBody>
            <a:bodyPr lIns="110886" tIns="110886" rIns="110886" bIns="110886" spcCol="1270" anchor="ctr"/>
            <a:lstStyle/>
            <a:p>
              <a:pPr defTabSz="933392">
                <a:lnSpc>
                  <a:spcPct val="90000"/>
                </a:lnSpc>
                <a:spcAft>
                  <a:spcPct val="35000"/>
                </a:spcAft>
                <a:defRPr/>
              </a:pPr>
              <a:r>
                <a:rPr lang="en-US" sz="2100" dirty="0">
                  <a:solidFill>
                    <a:srgbClr val="002060"/>
                  </a:solidFill>
                </a:rPr>
                <a:t>Security management</a:t>
              </a:r>
              <a:endParaRPr lang="en-CA" sz="2100" dirty="0">
                <a:solidFill>
                  <a:srgbClr val="002060"/>
                </a:solidFill>
              </a:endParaRPr>
            </a:p>
          </p:txBody>
        </p:sp>
        <p:sp>
          <p:nvSpPr>
            <p:cNvPr id="34" name="Freeform 33"/>
            <p:cNvSpPr/>
            <p:nvPr/>
          </p:nvSpPr>
          <p:spPr>
            <a:xfrm>
              <a:off x="533400" y="5893751"/>
              <a:ext cx="8077200" cy="430070"/>
            </a:xfrm>
            <a:custGeom>
              <a:avLst/>
              <a:gdLst>
                <a:gd name="connsiteX0" fmla="*/ 0 w 8077200"/>
                <a:gd name="connsiteY0" fmla="*/ 0 h 430560"/>
                <a:gd name="connsiteX1" fmla="*/ 8077200 w 8077200"/>
                <a:gd name="connsiteY1" fmla="*/ 0 h 430560"/>
                <a:gd name="connsiteX2" fmla="*/ 8077200 w 8077200"/>
                <a:gd name="connsiteY2" fmla="*/ 430560 h 430560"/>
                <a:gd name="connsiteX3" fmla="*/ 0 w 8077200"/>
                <a:gd name="connsiteY3" fmla="*/ 430560 h 430560"/>
                <a:gd name="connsiteX4" fmla="*/ 0 w 8077200"/>
                <a:gd name="connsiteY4" fmla="*/ 0 h 43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430560">
                  <a:moveTo>
                    <a:pt x="0" y="0"/>
                  </a:moveTo>
                  <a:lnTo>
                    <a:pt x="8077200" y="0"/>
                  </a:lnTo>
                  <a:lnTo>
                    <a:pt x="8077200" y="430560"/>
                  </a:lnTo>
                  <a:lnTo>
                    <a:pt x="0" y="430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25400" rIns="142240" bIns="25400" spcCol="1270"/>
            <a:lstStyle/>
            <a:p>
              <a:pPr marL="228585" lvl="1" indent="-228585" defTabSz="888945">
                <a:lnSpc>
                  <a:spcPct val="90000"/>
                </a:lnSpc>
                <a:spcAft>
                  <a:spcPct val="20000"/>
                </a:spcAft>
                <a:buClr>
                  <a:schemeClr val="bg2">
                    <a:lumMod val="50000"/>
                  </a:schemeClr>
                </a:buClr>
                <a:buFontTx/>
                <a:buChar char="••"/>
                <a:defRPr/>
              </a:pPr>
              <a:r>
                <a:rPr lang="en-CA" dirty="0">
                  <a:solidFill>
                    <a:srgbClr val="002060"/>
                  </a:solidFill>
                </a:rPr>
                <a:t>Enforces user security and data privacy </a:t>
              </a:r>
            </a:p>
          </p:txBody>
        </p:sp>
      </p:gr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9495334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z="4286" dirty="0">
                <a:ea typeface="ＭＳ Ｐゴシック" charset="-128"/>
              </a:rPr>
              <a:t>DBMS Functions</a:t>
            </a: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9D2090FD-910D-4437-9DFF-79B4C980E8B1}" type="slidenum">
              <a:rPr lang="en-US" altLang="en-US"/>
              <a:pPr/>
              <a:t>37</a:t>
            </a:fld>
            <a:endParaRPr lang="en-US" altLang="en-US"/>
          </a:p>
        </p:txBody>
      </p:sp>
      <p:grpSp>
        <p:nvGrpSpPr>
          <p:cNvPr id="43012" name="Group 6"/>
          <p:cNvGrpSpPr>
            <a:grpSpLocks/>
          </p:cNvGrpSpPr>
          <p:nvPr/>
        </p:nvGrpSpPr>
        <p:grpSpPr bwMode="auto">
          <a:xfrm>
            <a:off x="2057400" y="1676400"/>
            <a:ext cx="8077200" cy="4429125"/>
            <a:chOff x="533400" y="1743303"/>
            <a:chExt cx="8077200" cy="4428669"/>
          </a:xfrm>
        </p:grpSpPr>
        <p:sp>
          <p:nvSpPr>
            <p:cNvPr id="8" name="Freeform 7"/>
            <p:cNvSpPr/>
            <p:nvPr/>
          </p:nvSpPr>
          <p:spPr>
            <a:xfrm>
              <a:off x="533400" y="1743303"/>
              <a:ext cx="8077200" cy="725413"/>
            </a:xfrm>
            <a:custGeom>
              <a:avLst/>
              <a:gdLst>
                <a:gd name="connsiteX0" fmla="*/ 0 w 8077200"/>
                <a:gd name="connsiteY0" fmla="*/ 120902 h 725399"/>
                <a:gd name="connsiteX1" fmla="*/ 120902 w 8077200"/>
                <a:gd name="connsiteY1" fmla="*/ 0 h 725399"/>
                <a:gd name="connsiteX2" fmla="*/ 7956298 w 8077200"/>
                <a:gd name="connsiteY2" fmla="*/ 0 h 725399"/>
                <a:gd name="connsiteX3" fmla="*/ 8077200 w 8077200"/>
                <a:gd name="connsiteY3" fmla="*/ 120902 h 725399"/>
                <a:gd name="connsiteX4" fmla="*/ 8077200 w 8077200"/>
                <a:gd name="connsiteY4" fmla="*/ 604497 h 725399"/>
                <a:gd name="connsiteX5" fmla="*/ 7956298 w 8077200"/>
                <a:gd name="connsiteY5" fmla="*/ 725399 h 725399"/>
                <a:gd name="connsiteX6" fmla="*/ 120902 w 8077200"/>
                <a:gd name="connsiteY6" fmla="*/ 725399 h 725399"/>
                <a:gd name="connsiteX7" fmla="*/ 0 w 8077200"/>
                <a:gd name="connsiteY7" fmla="*/ 604497 h 725399"/>
                <a:gd name="connsiteX8" fmla="*/ 0 w 8077200"/>
                <a:gd name="connsiteY8" fmla="*/ 120902 h 72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7200" h="725399">
                  <a:moveTo>
                    <a:pt x="0" y="120902"/>
                  </a:moveTo>
                  <a:cubicBezTo>
                    <a:pt x="0" y="54130"/>
                    <a:pt x="54130" y="0"/>
                    <a:pt x="120902" y="0"/>
                  </a:cubicBezTo>
                  <a:lnTo>
                    <a:pt x="7956298" y="0"/>
                  </a:lnTo>
                  <a:cubicBezTo>
                    <a:pt x="8023070" y="0"/>
                    <a:pt x="8077200" y="54130"/>
                    <a:pt x="8077200" y="120902"/>
                  </a:cubicBezTo>
                  <a:lnTo>
                    <a:pt x="8077200" y="604497"/>
                  </a:lnTo>
                  <a:cubicBezTo>
                    <a:pt x="8077200" y="671269"/>
                    <a:pt x="8023070" y="725399"/>
                    <a:pt x="7956298" y="725399"/>
                  </a:cubicBezTo>
                  <a:lnTo>
                    <a:pt x="120902" y="725399"/>
                  </a:lnTo>
                  <a:cubicBezTo>
                    <a:pt x="54130" y="725399"/>
                    <a:pt x="0" y="671269"/>
                    <a:pt x="0" y="604497"/>
                  </a:cubicBezTo>
                  <a:lnTo>
                    <a:pt x="0" y="120902"/>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lIns="153521" tIns="153521" rIns="153521" bIns="153521" spcCol="1270" anchor="ctr"/>
            <a:lstStyle/>
            <a:p>
              <a:pPr defTabSz="1377864">
                <a:lnSpc>
                  <a:spcPct val="90000"/>
                </a:lnSpc>
                <a:spcAft>
                  <a:spcPct val="35000"/>
                </a:spcAft>
                <a:defRPr/>
              </a:pPr>
              <a:r>
                <a:rPr lang="en-US" sz="2800" dirty="0">
                  <a:solidFill>
                    <a:srgbClr val="002060"/>
                  </a:solidFill>
                </a:rPr>
                <a:t>Multiuser access control</a:t>
              </a:r>
              <a:endParaRPr lang="en-CA" sz="2800" dirty="0">
                <a:solidFill>
                  <a:srgbClr val="002060"/>
                </a:solidFill>
              </a:endParaRPr>
            </a:p>
          </p:txBody>
        </p:sp>
        <p:sp>
          <p:nvSpPr>
            <p:cNvPr id="9" name="Freeform 8"/>
            <p:cNvSpPr/>
            <p:nvPr/>
          </p:nvSpPr>
          <p:spPr>
            <a:xfrm>
              <a:off x="533400" y="2606814"/>
              <a:ext cx="7924800" cy="731763"/>
            </a:xfrm>
            <a:custGeom>
              <a:avLst/>
              <a:gdLst>
                <a:gd name="connsiteX0" fmla="*/ 0 w 8077200"/>
                <a:gd name="connsiteY0" fmla="*/ 0 h 1026720"/>
                <a:gd name="connsiteX1" fmla="*/ 8077200 w 8077200"/>
                <a:gd name="connsiteY1" fmla="*/ 0 h 1026720"/>
                <a:gd name="connsiteX2" fmla="*/ 8077200 w 8077200"/>
                <a:gd name="connsiteY2" fmla="*/ 1026720 h 1026720"/>
                <a:gd name="connsiteX3" fmla="*/ 0 w 8077200"/>
                <a:gd name="connsiteY3" fmla="*/ 1026720 h 1026720"/>
                <a:gd name="connsiteX4" fmla="*/ 0 w 8077200"/>
                <a:gd name="connsiteY4" fmla="*/ 0 h 1026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1026720">
                  <a:moveTo>
                    <a:pt x="0" y="0"/>
                  </a:moveTo>
                  <a:lnTo>
                    <a:pt x="8077200" y="0"/>
                  </a:lnTo>
                  <a:lnTo>
                    <a:pt x="8077200" y="1026720"/>
                  </a:lnTo>
                  <a:lnTo>
                    <a:pt x="0" y="10267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39370" rIns="220472" bIns="39370" spcCol="1270"/>
            <a:lstStyle/>
            <a:p>
              <a:pPr marL="228585" lvl="1" indent="-228585" defTabSz="1066733">
                <a:lnSpc>
                  <a:spcPct val="90000"/>
                </a:lnSpc>
                <a:spcAft>
                  <a:spcPct val="20000"/>
                </a:spcAft>
                <a:buClr>
                  <a:schemeClr val="bg2">
                    <a:lumMod val="50000"/>
                  </a:schemeClr>
                </a:buClr>
                <a:buFontTx/>
                <a:buChar char="••"/>
                <a:defRPr/>
              </a:pPr>
              <a:r>
                <a:rPr lang="en-CA" sz="2000" dirty="0">
                  <a:solidFill>
                    <a:srgbClr val="002060"/>
                  </a:solidFill>
                </a:rPr>
                <a:t>Sophisticated algorithms ensure that multiple users can access the database concurrently without compromising its integrity</a:t>
              </a:r>
            </a:p>
          </p:txBody>
        </p:sp>
        <p:sp>
          <p:nvSpPr>
            <p:cNvPr id="10" name="Freeform 9"/>
            <p:cNvSpPr/>
            <p:nvPr/>
          </p:nvSpPr>
          <p:spPr>
            <a:xfrm>
              <a:off x="533400" y="3419530"/>
              <a:ext cx="8077200" cy="725413"/>
            </a:xfrm>
            <a:custGeom>
              <a:avLst/>
              <a:gdLst>
                <a:gd name="connsiteX0" fmla="*/ 0 w 8077200"/>
                <a:gd name="connsiteY0" fmla="*/ 120902 h 725399"/>
                <a:gd name="connsiteX1" fmla="*/ 120902 w 8077200"/>
                <a:gd name="connsiteY1" fmla="*/ 0 h 725399"/>
                <a:gd name="connsiteX2" fmla="*/ 7956298 w 8077200"/>
                <a:gd name="connsiteY2" fmla="*/ 0 h 725399"/>
                <a:gd name="connsiteX3" fmla="*/ 8077200 w 8077200"/>
                <a:gd name="connsiteY3" fmla="*/ 120902 h 725399"/>
                <a:gd name="connsiteX4" fmla="*/ 8077200 w 8077200"/>
                <a:gd name="connsiteY4" fmla="*/ 604497 h 725399"/>
                <a:gd name="connsiteX5" fmla="*/ 7956298 w 8077200"/>
                <a:gd name="connsiteY5" fmla="*/ 725399 h 725399"/>
                <a:gd name="connsiteX6" fmla="*/ 120902 w 8077200"/>
                <a:gd name="connsiteY6" fmla="*/ 725399 h 725399"/>
                <a:gd name="connsiteX7" fmla="*/ 0 w 8077200"/>
                <a:gd name="connsiteY7" fmla="*/ 604497 h 725399"/>
                <a:gd name="connsiteX8" fmla="*/ 0 w 8077200"/>
                <a:gd name="connsiteY8" fmla="*/ 120902 h 72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7200" h="725399">
                  <a:moveTo>
                    <a:pt x="0" y="120902"/>
                  </a:moveTo>
                  <a:cubicBezTo>
                    <a:pt x="0" y="54130"/>
                    <a:pt x="54130" y="0"/>
                    <a:pt x="120902" y="0"/>
                  </a:cubicBezTo>
                  <a:lnTo>
                    <a:pt x="7956298" y="0"/>
                  </a:lnTo>
                  <a:cubicBezTo>
                    <a:pt x="8023070" y="0"/>
                    <a:pt x="8077200" y="54130"/>
                    <a:pt x="8077200" y="120902"/>
                  </a:cubicBezTo>
                  <a:lnTo>
                    <a:pt x="8077200" y="604497"/>
                  </a:lnTo>
                  <a:cubicBezTo>
                    <a:pt x="8077200" y="671269"/>
                    <a:pt x="8023070" y="725399"/>
                    <a:pt x="7956298" y="725399"/>
                  </a:cubicBezTo>
                  <a:lnTo>
                    <a:pt x="120902" y="725399"/>
                  </a:lnTo>
                  <a:cubicBezTo>
                    <a:pt x="54130" y="725399"/>
                    <a:pt x="0" y="671269"/>
                    <a:pt x="0" y="604497"/>
                  </a:cubicBezTo>
                  <a:lnTo>
                    <a:pt x="0" y="120902"/>
                  </a:lnTo>
                  <a:close/>
                </a:path>
              </a:pathLst>
            </a:custGeom>
          </p:spPr>
          <p:style>
            <a:lnRef idx="0">
              <a:schemeClr val="accent1"/>
            </a:lnRef>
            <a:fillRef idx="3">
              <a:schemeClr val="accent1"/>
            </a:fillRef>
            <a:effectRef idx="3">
              <a:schemeClr val="accent1"/>
            </a:effectRef>
            <a:fontRef idx="minor">
              <a:schemeClr val="lt1"/>
            </a:fontRef>
          </p:style>
          <p:txBody>
            <a:bodyPr lIns="153521" tIns="153521" rIns="153521" bIns="153521" spcCol="1270" anchor="ctr"/>
            <a:lstStyle/>
            <a:p>
              <a:pPr defTabSz="1377864">
                <a:lnSpc>
                  <a:spcPct val="90000"/>
                </a:lnSpc>
                <a:spcAft>
                  <a:spcPct val="35000"/>
                </a:spcAft>
                <a:defRPr/>
              </a:pPr>
              <a:r>
                <a:rPr lang="en-US" sz="2800" dirty="0">
                  <a:solidFill>
                    <a:srgbClr val="002060"/>
                  </a:solidFill>
                </a:rPr>
                <a:t>Backup and recovery management</a:t>
              </a:r>
              <a:endParaRPr lang="en-CA" sz="2800" dirty="0">
                <a:solidFill>
                  <a:srgbClr val="002060"/>
                </a:solidFill>
              </a:endParaRPr>
            </a:p>
          </p:txBody>
        </p:sp>
        <p:sp>
          <p:nvSpPr>
            <p:cNvPr id="11" name="Freeform 10"/>
            <p:cNvSpPr/>
            <p:nvPr/>
          </p:nvSpPr>
          <p:spPr>
            <a:xfrm>
              <a:off x="533400" y="4359234"/>
              <a:ext cx="7924800" cy="514297"/>
            </a:xfrm>
            <a:custGeom>
              <a:avLst/>
              <a:gdLst>
                <a:gd name="connsiteX0" fmla="*/ 0 w 8077200"/>
                <a:gd name="connsiteY0" fmla="*/ 0 h 721912"/>
                <a:gd name="connsiteX1" fmla="*/ 8077200 w 8077200"/>
                <a:gd name="connsiteY1" fmla="*/ 0 h 721912"/>
                <a:gd name="connsiteX2" fmla="*/ 8077200 w 8077200"/>
                <a:gd name="connsiteY2" fmla="*/ 721912 h 721912"/>
                <a:gd name="connsiteX3" fmla="*/ 0 w 8077200"/>
                <a:gd name="connsiteY3" fmla="*/ 721912 h 721912"/>
                <a:gd name="connsiteX4" fmla="*/ 0 w 8077200"/>
                <a:gd name="connsiteY4" fmla="*/ 0 h 721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721912">
                  <a:moveTo>
                    <a:pt x="0" y="0"/>
                  </a:moveTo>
                  <a:lnTo>
                    <a:pt x="8077200" y="0"/>
                  </a:lnTo>
                  <a:lnTo>
                    <a:pt x="8077200" y="721912"/>
                  </a:lnTo>
                  <a:lnTo>
                    <a:pt x="0" y="7219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39370" rIns="220472" bIns="39370" spcCol="1270"/>
            <a:lstStyle/>
            <a:p>
              <a:pPr marL="228585" lvl="1" indent="-228585" defTabSz="1066733">
                <a:lnSpc>
                  <a:spcPct val="90000"/>
                </a:lnSpc>
                <a:spcAft>
                  <a:spcPct val="20000"/>
                </a:spcAft>
                <a:buClr>
                  <a:schemeClr val="bg2">
                    <a:lumMod val="50000"/>
                  </a:schemeClr>
                </a:buClr>
                <a:buFontTx/>
                <a:buChar char="••"/>
                <a:defRPr/>
              </a:pPr>
              <a:r>
                <a:rPr lang="en-CA" sz="2000" dirty="0">
                  <a:solidFill>
                    <a:srgbClr val="002060"/>
                  </a:solidFill>
                </a:rPr>
                <a:t>Enables recovery of the database after a failure</a:t>
              </a:r>
            </a:p>
          </p:txBody>
        </p:sp>
        <p:sp>
          <p:nvSpPr>
            <p:cNvPr id="12" name="Freeform 11"/>
            <p:cNvSpPr/>
            <p:nvPr/>
          </p:nvSpPr>
          <p:spPr>
            <a:xfrm>
              <a:off x="533400" y="4876705"/>
              <a:ext cx="8077200" cy="725413"/>
            </a:xfrm>
            <a:custGeom>
              <a:avLst/>
              <a:gdLst>
                <a:gd name="connsiteX0" fmla="*/ 0 w 8077200"/>
                <a:gd name="connsiteY0" fmla="*/ 120902 h 725399"/>
                <a:gd name="connsiteX1" fmla="*/ 120902 w 8077200"/>
                <a:gd name="connsiteY1" fmla="*/ 0 h 725399"/>
                <a:gd name="connsiteX2" fmla="*/ 7956298 w 8077200"/>
                <a:gd name="connsiteY2" fmla="*/ 0 h 725399"/>
                <a:gd name="connsiteX3" fmla="*/ 8077200 w 8077200"/>
                <a:gd name="connsiteY3" fmla="*/ 120902 h 725399"/>
                <a:gd name="connsiteX4" fmla="*/ 8077200 w 8077200"/>
                <a:gd name="connsiteY4" fmla="*/ 604497 h 725399"/>
                <a:gd name="connsiteX5" fmla="*/ 7956298 w 8077200"/>
                <a:gd name="connsiteY5" fmla="*/ 725399 h 725399"/>
                <a:gd name="connsiteX6" fmla="*/ 120902 w 8077200"/>
                <a:gd name="connsiteY6" fmla="*/ 725399 h 725399"/>
                <a:gd name="connsiteX7" fmla="*/ 0 w 8077200"/>
                <a:gd name="connsiteY7" fmla="*/ 604497 h 725399"/>
                <a:gd name="connsiteX8" fmla="*/ 0 w 8077200"/>
                <a:gd name="connsiteY8" fmla="*/ 120902 h 72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7200" h="725399">
                  <a:moveTo>
                    <a:pt x="0" y="120902"/>
                  </a:moveTo>
                  <a:cubicBezTo>
                    <a:pt x="0" y="54130"/>
                    <a:pt x="54130" y="0"/>
                    <a:pt x="120902" y="0"/>
                  </a:cubicBezTo>
                  <a:lnTo>
                    <a:pt x="7956298" y="0"/>
                  </a:lnTo>
                  <a:cubicBezTo>
                    <a:pt x="8023070" y="0"/>
                    <a:pt x="8077200" y="54130"/>
                    <a:pt x="8077200" y="120902"/>
                  </a:cubicBezTo>
                  <a:lnTo>
                    <a:pt x="8077200" y="604497"/>
                  </a:lnTo>
                  <a:cubicBezTo>
                    <a:pt x="8077200" y="671269"/>
                    <a:pt x="8023070" y="725399"/>
                    <a:pt x="7956298" y="725399"/>
                  </a:cubicBezTo>
                  <a:lnTo>
                    <a:pt x="120902" y="725399"/>
                  </a:lnTo>
                  <a:cubicBezTo>
                    <a:pt x="54130" y="725399"/>
                    <a:pt x="0" y="671269"/>
                    <a:pt x="0" y="604497"/>
                  </a:cubicBezTo>
                  <a:lnTo>
                    <a:pt x="0" y="120902"/>
                  </a:lnTo>
                  <a:close/>
                </a:path>
              </a:pathLst>
            </a:custGeom>
          </p:spPr>
          <p:style>
            <a:lnRef idx="0">
              <a:schemeClr val="accent4"/>
            </a:lnRef>
            <a:fillRef idx="3">
              <a:schemeClr val="accent4"/>
            </a:fillRef>
            <a:effectRef idx="3">
              <a:schemeClr val="accent4"/>
            </a:effectRef>
            <a:fontRef idx="minor">
              <a:schemeClr val="lt1"/>
            </a:fontRef>
          </p:style>
          <p:txBody>
            <a:bodyPr lIns="153521" tIns="153521" rIns="153521" bIns="153521" spcCol="1270" anchor="ctr"/>
            <a:lstStyle/>
            <a:p>
              <a:pPr defTabSz="1377864">
                <a:lnSpc>
                  <a:spcPct val="90000"/>
                </a:lnSpc>
                <a:spcAft>
                  <a:spcPct val="35000"/>
                </a:spcAft>
                <a:defRPr/>
              </a:pPr>
              <a:r>
                <a:rPr lang="en-US" sz="2800" dirty="0">
                  <a:solidFill>
                    <a:srgbClr val="002060"/>
                  </a:solidFill>
                </a:rPr>
                <a:t>Data integrity management </a:t>
              </a:r>
              <a:endParaRPr lang="en-CA" sz="2800" dirty="0">
                <a:solidFill>
                  <a:srgbClr val="002060"/>
                </a:solidFill>
              </a:endParaRPr>
            </a:p>
          </p:txBody>
        </p:sp>
        <p:sp>
          <p:nvSpPr>
            <p:cNvPr id="13" name="Freeform 12"/>
            <p:cNvSpPr/>
            <p:nvPr/>
          </p:nvSpPr>
          <p:spPr>
            <a:xfrm>
              <a:off x="533400" y="5806885"/>
              <a:ext cx="7924800" cy="365087"/>
            </a:xfrm>
            <a:custGeom>
              <a:avLst/>
              <a:gdLst>
                <a:gd name="connsiteX0" fmla="*/ 0 w 8077200"/>
                <a:gd name="connsiteY0" fmla="*/ 0 h 513360"/>
                <a:gd name="connsiteX1" fmla="*/ 8077200 w 8077200"/>
                <a:gd name="connsiteY1" fmla="*/ 0 h 513360"/>
                <a:gd name="connsiteX2" fmla="*/ 8077200 w 8077200"/>
                <a:gd name="connsiteY2" fmla="*/ 513360 h 513360"/>
                <a:gd name="connsiteX3" fmla="*/ 0 w 8077200"/>
                <a:gd name="connsiteY3" fmla="*/ 513360 h 513360"/>
                <a:gd name="connsiteX4" fmla="*/ 0 w 8077200"/>
                <a:gd name="connsiteY4" fmla="*/ 0 h 513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513360">
                  <a:moveTo>
                    <a:pt x="0" y="0"/>
                  </a:moveTo>
                  <a:lnTo>
                    <a:pt x="8077200" y="0"/>
                  </a:lnTo>
                  <a:lnTo>
                    <a:pt x="8077200" y="513360"/>
                  </a:lnTo>
                  <a:lnTo>
                    <a:pt x="0" y="5133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39370" rIns="220472" bIns="39370" spcCol="1270"/>
            <a:lstStyle/>
            <a:p>
              <a:pPr marL="228585" lvl="1" indent="-228585" defTabSz="1066733">
                <a:lnSpc>
                  <a:spcPct val="90000"/>
                </a:lnSpc>
                <a:spcAft>
                  <a:spcPct val="20000"/>
                </a:spcAft>
                <a:buClr>
                  <a:schemeClr val="bg2">
                    <a:lumMod val="50000"/>
                  </a:schemeClr>
                </a:buClr>
                <a:buFontTx/>
                <a:buChar char="••"/>
                <a:defRPr/>
              </a:pPr>
              <a:r>
                <a:rPr lang="en-US" sz="2000" dirty="0">
                  <a:solidFill>
                    <a:srgbClr val="002060"/>
                  </a:solidFill>
                </a:rPr>
                <a:t>Minimizes redundancy and maximizes consistency</a:t>
              </a:r>
              <a:endParaRPr lang="en-CA" sz="2000" dirty="0">
                <a:solidFill>
                  <a:srgbClr val="002060"/>
                </a:solidFill>
              </a:endParaRPr>
            </a:p>
          </p:txBody>
        </p:sp>
      </p:gr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5678792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z="4286" dirty="0">
                <a:ea typeface="ＭＳ Ｐゴシック" charset="-128"/>
              </a:rPr>
              <a:t>DBMS Functions</a:t>
            </a:r>
          </a:p>
        </p:txBody>
      </p:sp>
      <p:sp>
        <p:nvSpPr>
          <p:cNvPr id="440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0989C66C-8DD7-43D8-ACBA-D06F263B976A}" type="slidenum">
              <a:rPr lang="en-US" altLang="en-US"/>
              <a:pPr/>
              <a:t>38</a:t>
            </a:fld>
            <a:endParaRPr lang="en-US" altLang="en-US"/>
          </a:p>
        </p:txBody>
      </p:sp>
      <p:grpSp>
        <p:nvGrpSpPr>
          <p:cNvPr id="44036" name="Group 6"/>
          <p:cNvGrpSpPr>
            <a:grpSpLocks/>
          </p:cNvGrpSpPr>
          <p:nvPr/>
        </p:nvGrpSpPr>
        <p:grpSpPr bwMode="auto">
          <a:xfrm>
            <a:off x="2057400" y="1676401"/>
            <a:ext cx="8305800" cy="4335463"/>
            <a:chOff x="533400" y="1680900"/>
            <a:chExt cx="8077200" cy="4326872"/>
          </a:xfrm>
        </p:grpSpPr>
        <p:sp>
          <p:nvSpPr>
            <p:cNvPr id="8" name="Freeform 7"/>
            <p:cNvSpPr/>
            <p:nvPr/>
          </p:nvSpPr>
          <p:spPr>
            <a:xfrm>
              <a:off x="533400" y="1680900"/>
              <a:ext cx="8077200" cy="936354"/>
            </a:xfrm>
            <a:custGeom>
              <a:avLst/>
              <a:gdLst>
                <a:gd name="connsiteX0" fmla="*/ 0 w 8077200"/>
                <a:gd name="connsiteY0" fmla="*/ 156003 h 936000"/>
                <a:gd name="connsiteX1" fmla="*/ 156003 w 8077200"/>
                <a:gd name="connsiteY1" fmla="*/ 0 h 936000"/>
                <a:gd name="connsiteX2" fmla="*/ 7921197 w 8077200"/>
                <a:gd name="connsiteY2" fmla="*/ 0 h 936000"/>
                <a:gd name="connsiteX3" fmla="*/ 8077200 w 8077200"/>
                <a:gd name="connsiteY3" fmla="*/ 156003 h 936000"/>
                <a:gd name="connsiteX4" fmla="*/ 8077200 w 8077200"/>
                <a:gd name="connsiteY4" fmla="*/ 779997 h 936000"/>
                <a:gd name="connsiteX5" fmla="*/ 7921197 w 8077200"/>
                <a:gd name="connsiteY5" fmla="*/ 936000 h 936000"/>
                <a:gd name="connsiteX6" fmla="*/ 156003 w 8077200"/>
                <a:gd name="connsiteY6" fmla="*/ 936000 h 936000"/>
                <a:gd name="connsiteX7" fmla="*/ 0 w 8077200"/>
                <a:gd name="connsiteY7" fmla="*/ 779997 h 936000"/>
                <a:gd name="connsiteX8" fmla="*/ 0 w 80772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7200" h="936000">
                  <a:moveTo>
                    <a:pt x="0" y="156003"/>
                  </a:moveTo>
                  <a:cubicBezTo>
                    <a:pt x="0" y="69845"/>
                    <a:pt x="69845" y="0"/>
                    <a:pt x="156003" y="0"/>
                  </a:cubicBezTo>
                  <a:lnTo>
                    <a:pt x="7921197" y="0"/>
                  </a:lnTo>
                  <a:cubicBezTo>
                    <a:pt x="8007355" y="0"/>
                    <a:pt x="8077200" y="69845"/>
                    <a:pt x="8077200" y="156003"/>
                  </a:cubicBezTo>
                  <a:lnTo>
                    <a:pt x="8077200" y="779997"/>
                  </a:lnTo>
                  <a:cubicBezTo>
                    <a:pt x="8077200" y="866155"/>
                    <a:pt x="8007355" y="936000"/>
                    <a:pt x="7921197" y="936000"/>
                  </a:cubicBezTo>
                  <a:lnTo>
                    <a:pt x="156003" y="936000"/>
                  </a:lnTo>
                  <a:cubicBezTo>
                    <a:pt x="69845" y="936000"/>
                    <a:pt x="0" y="866155"/>
                    <a:pt x="0" y="779997"/>
                  </a:cubicBezTo>
                  <a:lnTo>
                    <a:pt x="0" y="156003"/>
                  </a:lnTo>
                  <a:close/>
                </a:path>
              </a:pathLst>
            </a:custGeom>
          </p:spPr>
          <p:style>
            <a:lnRef idx="1">
              <a:schemeClr val="accent2"/>
            </a:lnRef>
            <a:fillRef idx="3">
              <a:schemeClr val="accent2"/>
            </a:fillRef>
            <a:effectRef idx="2">
              <a:schemeClr val="accent2"/>
            </a:effectRef>
            <a:fontRef idx="minor">
              <a:schemeClr val="lt1"/>
            </a:fontRef>
          </p:style>
          <p:txBody>
            <a:bodyPr lIns="137132" tIns="137132" rIns="137132" bIns="137132" spcCol="1270" anchor="ctr"/>
            <a:lstStyle/>
            <a:p>
              <a:pPr defTabSz="1066733">
                <a:lnSpc>
                  <a:spcPct val="90000"/>
                </a:lnSpc>
                <a:spcAft>
                  <a:spcPct val="35000"/>
                </a:spcAft>
                <a:defRPr/>
              </a:pPr>
              <a:r>
                <a:rPr lang="en-CA" sz="2400" dirty="0">
                  <a:solidFill>
                    <a:srgbClr val="002060"/>
                  </a:solidFill>
                </a:rPr>
                <a:t>Database access languages and application programming interfaces </a:t>
              </a:r>
            </a:p>
          </p:txBody>
        </p:sp>
        <p:sp>
          <p:nvSpPr>
            <p:cNvPr id="9" name="Freeform 8"/>
            <p:cNvSpPr/>
            <p:nvPr/>
          </p:nvSpPr>
          <p:spPr>
            <a:xfrm>
              <a:off x="533400" y="2669537"/>
              <a:ext cx="8077200" cy="1444931"/>
            </a:xfrm>
            <a:custGeom>
              <a:avLst/>
              <a:gdLst>
                <a:gd name="connsiteX0" fmla="*/ 0 w 8077200"/>
                <a:gd name="connsiteY0" fmla="*/ 0 h 1863000"/>
                <a:gd name="connsiteX1" fmla="*/ 8077200 w 8077200"/>
                <a:gd name="connsiteY1" fmla="*/ 0 h 1863000"/>
                <a:gd name="connsiteX2" fmla="*/ 8077200 w 8077200"/>
                <a:gd name="connsiteY2" fmla="*/ 1863000 h 1863000"/>
                <a:gd name="connsiteX3" fmla="*/ 0 w 8077200"/>
                <a:gd name="connsiteY3" fmla="*/ 1863000 h 1863000"/>
                <a:gd name="connsiteX4" fmla="*/ 0 w 8077200"/>
                <a:gd name="connsiteY4" fmla="*/ 0 h 186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1863000">
                  <a:moveTo>
                    <a:pt x="0" y="0"/>
                  </a:moveTo>
                  <a:lnTo>
                    <a:pt x="8077200" y="0"/>
                  </a:lnTo>
                  <a:lnTo>
                    <a:pt x="8077200" y="1863000"/>
                  </a:lnTo>
                  <a:lnTo>
                    <a:pt x="0" y="1863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27940" rIns="156464" bIns="27940" spcCol="1270"/>
            <a:lstStyle/>
            <a:p>
              <a:pPr marL="228585" lvl="1" indent="-228585" defTabSz="977839">
                <a:lnSpc>
                  <a:spcPct val="90000"/>
                </a:lnSpc>
                <a:spcAft>
                  <a:spcPct val="20000"/>
                </a:spcAft>
                <a:buClr>
                  <a:schemeClr val="bg2">
                    <a:lumMod val="50000"/>
                  </a:schemeClr>
                </a:buClr>
                <a:buFontTx/>
                <a:buChar char="••"/>
                <a:defRPr/>
              </a:pPr>
              <a:r>
                <a:rPr lang="en-CA" sz="2000" b="1" dirty="0">
                  <a:solidFill>
                    <a:srgbClr val="002060"/>
                  </a:solidFill>
                </a:rPr>
                <a:t>Query language</a:t>
              </a:r>
              <a:r>
                <a:rPr lang="en-CA" sz="2000" dirty="0">
                  <a:solidFill>
                    <a:srgbClr val="002060"/>
                  </a:solidFill>
                </a:rPr>
                <a:t>: Lets the user specify what must be done without having to specify how </a:t>
              </a:r>
            </a:p>
            <a:p>
              <a:pPr marL="228585" lvl="1" indent="-228585" defTabSz="977839">
                <a:lnSpc>
                  <a:spcPct val="90000"/>
                </a:lnSpc>
                <a:spcAft>
                  <a:spcPct val="20000"/>
                </a:spcAft>
                <a:buClr>
                  <a:schemeClr val="bg2">
                    <a:lumMod val="50000"/>
                  </a:schemeClr>
                </a:buClr>
                <a:buFontTx/>
                <a:buChar char="••"/>
                <a:defRPr/>
              </a:pPr>
              <a:r>
                <a:rPr lang="en-CA" sz="2000" b="1" dirty="0">
                  <a:solidFill>
                    <a:srgbClr val="002060"/>
                  </a:solidFill>
                </a:rPr>
                <a:t>Structured Query Language (SQL)</a:t>
              </a:r>
              <a:r>
                <a:rPr lang="en-CA" sz="2000" dirty="0">
                  <a:solidFill>
                    <a:srgbClr val="002060"/>
                  </a:solidFill>
                </a:rPr>
                <a:t>:</a:t>
              </a:r>
              <a:r>
                <a:rPr lang="en-CA" sz="2000" b="1" dirty="0">
                  <a:solidFill>
                    <a:srgbClr val="002060"/>
                  </a:solidFill>
                </a:rPr>
                <a:t> </a:t>
              </a:r>
              <a:r>
                <a:rPr lang="en-CA" sz="2000" dirty="0">
                  <a:solidFill>
                    <a:srgbClr val="002060"/>
                  </a:solidFill>
                </a:rPr>
                <a:t>De facto query language and data access standard supported by the majority of DBMS vendors</a:t>
              </a:r>
            </a:p>
          </p:txBody>
        </p:sp>
        <p:sp>
          <p:nvSpPr>
            <p:cNvPr id="10" name="Freeform 9"/>
            <p:cNvSpPr/>
            <p:nvPr/>
          </p:nvSpPr>
          <p:spPr>
            <a:xfrm>
              <a:off x="533400" y="4038419"/>
              <a:ext cx="8077200" cy="936354"/>
            </a:xfrm>
            <a:custGeom>
              <a:avLst/>
              <a:gdLst>
                <a:gd name="connsiteX0" fmla="*/ 0 w 8077200"/>
                <a:gd name="connsiteY0" fmla="*/ 156003 h 936000"/>
                <a:gd name="connsiteX1" fmla="*/ 156003 w 8077200"/>
                <a:gd name="connsiteY1" fmla="*/ 0 h 936000"/>
                <a:gd name="connsiteX2" fmla="*/ 7921197 w 8077200"/>
                <a:gd name="connsiteY2" fmla="*/ 0 h 936000"/>
                <a:gd name="connsiteX3" fmla="*/ 8077200 w 8077200"/>
                <a:gd name="connsiteY3" fmla="*/ 156003 h 936000"/>
                <a:gd name="connsiteX4" fmla="*/ 8077200 w 8077200"/>
                <a:gd name="connsiteY4" fmla="*/ 779997 h 936000"/>
                <a:gd name="connsiteX5" fmla="*/ 7921197 w 8077200"/>
                <a:gd name="connsiteY5" fmla="*/ 936000 h 936000"/>
                <a:gd name="connsiteX6" fmla="*/ 156003 w 8077200"/>
                <a:gd name="connsiteY6" fmla="*/ 936000 h 936000"/>
                <a:gd name="connsiteX7" fmla="*/ 0 w 8077200"/>
                <a:gd name="connsiteY7" fmla="*/ 779997 h 936000"/>
                <a:gd name="connsiteX8" fmla="*/ 0 w 8077200"/>
                <a:gd name="connsiteY8" fmla="*/ 156003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7200" h="936000">
                  <a:moveTo>
                    <a:pt x="0" y="156003"/>
                  </a:moveTo>
                  <a:cubicBezTo>
                    <a:pt x="0" y="69845"/>
                    <a:pt x="69845" y="0"/>
                    <a:pt x="156003" y="0"/>
                  </a:cubicBezTo>
                  <a:lnTo>
                    <a:pt x="7921197" y="0"/>
                  </a:lnTo>
                  <a:cubicBezTo>
                    <a:pt x="8007355" y="0"/>
                    <a:pt x="8077200" y="69845"/>
                    <a:pt x="8077200" y="156003"/>
                  </a:cubicBezTo>
                  <a:lnTo>
                    <a:pt x="8077200" y="779997"/>
                  </a:lnTo>
                  <a:cubicBezTo>
                    <a:pt x="8077200" y="866155"/>
                    <a:pt x="8007355" y="936000"/>
                    <a:pt x="7921197" y="936000"/>
                  </a:cubicBezTo>
                  <a:lnTo>
                    <a:pt x="156003" y="936000"/>
                  </a:lnTo>
                  <a:cubicBezTo>
                    <a:pt x="69845" y="936000"/>
                    <a:pt x="0" y="866155"/>
                    <a:pt x="0" y="779997"/>
                  </a:cubicBezTo>
                  <a:lnTo>
                    <a:pt x="0" y="156003"/>
                  </a:lnTo>
                  <a:close/>
                </a:path>
              </a:pathLst>
            </a:custGeom>
          </p:spPr>
          <p:style>
            <a:lnRef idx="0">
              <a:schemeClr val="accent1"/>
            </a:lnRef>
            <a:fillRef idx="3">
              <a:schemeClr val="accent1"/>
            </a:fillRef>
            <a:effectRef idx="3">
              <a:schemeClr val="accent1"/>
            </a:effectRef>
            <a:fontRef idx="minor">
              <a:schemeClr val="lt1"/>
            </a:fontRef>
          </p:style>
          <p:txBody>
            <a:bodyPr lIns="137132" tIns="137132" rIns="137132" bIns="137132" spcCol="1270" anchor="ctr"/>
            <a:lstStyle/>
            <a:p>
              <a:pPr defTabSz="1066733">
                <a:lnSpc>
                  <a:spcPct val="90000"/>
                </a:lnSpc>
                <a:spcAft>
                  <a:spcPct val="35000"/>
                </a:spcAft>
                <a:defRPr/>
              </a:pPr>
              <a:r>
                <a:rPr lang="en-US" sz="2400" dirty="0">
                  <a:solidFill>
                    <a:srgbClr val="002060"/>
                  </a:solidFill>
                </a:rPr>
                <a:t>Database communication interfaces</a:t>
              </a:r>
              <a:endParaRPr lang="en-CA" sz="2400" dirty="0">
                <a:solidFill>
                  <a:srgbClr val="002060"/>
                </a:solidFill>
              </a:endParaRPr>
            </a:p>
          </p:txBody>
        </p:sp>
        <p:sp>
          <p:nvSpPr>
            <p:cNvPr id="11" name="Freeform 10"/>
            <p:cNvSpPr/>
            <p:nvPr/>
          </p:nvSpPr>
          <p:spPr>
            <a:xfrm>
              <a:off x="533400" y="5179154"/>
              <a:ext cx="8077200" cy="828618"/>
            </a:xfrm>
            <a:custGeom>
              <a:avLst/>
              <a:gdLst>
                <a:gd name="connsiteX0" fmla="*/ 0 w 8077200"/>
                <a:gd name="connsiteY0" fmla="*/ 0 h 828000"/>
                <a:gd name="connsiteX1" fmla="*/ 8077200 w 8077200"/>
                <a:gd name="connsiteY1" fmla="*/ 0 h 828000"/>
                <a:gd name="connsiteX2" fmla="*/ 8077200 w 8077200"/>
                <a:gd name="connsiteY2" fmla="*/ 828000 h 828000"/>
                <a:gd name="connsiteX3" fmla="*/ 0 w 8077200"/>
                <a:gd name="connsiteY3" fmla="*/ 828000 h 828000"/>
                <a:gd name="connsiteX4" fmla="*/ 0 w 8077200"/>
                <a:gd name="connsiteY4" fmla="*/ 0 h 82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7200" h="828000">
                  <a:moveTo>
                    <a:pt x="0" y="0"/>
                  </a:moveTo>
                  <a:lnTo>
                    <a:pt x="8077200" y="0"/>
                  </a:lnTo>
                  <a:lnTo>
                    <a:pt x="8077200" y="828000"/>
                  </a:lnTo>
                  <a:lnTo>
                    <a:pt x="0" y="828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6451" tIns="27940" rIns="156464" bIns="27940" spcCol="1270"/>
            <a:lstStyle/>
            <a:p>
              <a:pPr marL="228585" lvl="1" indent="-228585" defTabSz="977839">
                <a:lnSpc>
                  <a:spcPct val="90000"/>
                </a:lnSpc>
                <a:spcAft>
                  <a:spcPct val="20000"/>
                </a:spcAft>
                <a:buClr>
                  <a:schemeClr val="bg2">
                    <a:lumMod val="50000"/>
                  </a:schemeClr>
                </a:buClr>
                <a:buFontTx/>
                <a:buChar char="••"/>
                <a:defRPr/>
              </a:pPr>
              <a:r>
                <a:rPr lang="en-US" sz="2200" dirty="0">
                  <a:solidFill>
                    <a:srgbClr val="002060"/>
                  </a:solidFill>
                </a:rPr>
                <a:t>Accept end-user requests via multiple, different network environments </a:t>
              </a:r>
              <a:r>
                <a:rPr lang="en-CA" sz="2200" dirty="0">
                  <a:solidFill>
                    <a:srgbClr val="002060"/>
                  </a:solidFill>
                </a:rPr>
                <a:t> </a:t>
              </a:r>
            </a:p>
          </p:txBody>
        </p:sp>
      </p:grpSp>
      <p:sp>
        <p:nvSpPr>
          <p:cNvPr id="2" name="Footer Placeholder 1"/>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15591212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z="4286" dirty="0">
                <a:ea typeface="ＭＳ Ｐゴシック" charset="-128"/>
              </a:rPr>
              <a:t>Disadvantages of Database Systems</a:t>
            </a:r>
          </a:p>
        </p:txBody>
      </p:sp>
      <p:sp>
        <p:nvSpPr>
          <p:cNvPr id="450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0F565514-06D3-457B-A9F7-BEEF58F14CCA}" type="slidenum">
              <a:rPr lang="en-US" altLang="en-US"/>
              <a:pPr/>
              <a:t>39</a:t>
            </a:fld>
            <a:endParaRPr lang="en-US" altLang="en-US"/>
          </a:p>
        </p:txBody>
      </p:sp>
      <p:graphicFrame>
        <p:nvGraphicFramePr>
          <p:cNvPr id="2" name="Diagram 1"/>
          <p:cNvGraphicFramePr/>
          <p:nvPr>
            <p:extLst/>
          </p:nvPr>
        </p:nvGraphicFramePr>
        <p:xfrm>
          <a:off x="2057400" y="1676400"/>
          <a:ext cx="8077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92276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Course Policy</a:t>
            </a:r>
          </a:p>
        </p:txBody>
      </p:sp>
      <p:sp>
        <p:nvSpPr>
          <p:cNvPr id="3" name="Slide Number Placeholder 2"/>
          <p:cNvSpPr>
            <a:spLocks noGrp="1"/>
          </p:cNvSpPr>
          <p:nvPr>
            <p:ph type="sldNum" sz="quarter" idx="12"/>
          </p:nvPr>
        </p:nvSpPr>
        <p:spPr/>
        <p:txBody>
          <a:bodyPr/>
          <a:lstStyle/>
          <a:p>
            <a:fld id="{2C6B1FF6-39B9-40F5-8B67-33C6354A3D4F}" type="slidenum">
              <a:rPr lang="en-US" smtClean="0">
                <a:solidFill>
                  <a:prstClr val="black">
                    <a:tint val="75000"/>
                  </a:prstClr>
                </a:solidFill>
              </a:rPr>
              <a:pPr/>
              <a:t>4</a:t>
            </a:fld>
            <a:endParaRPr lang="en-US" dirty="0">
              <a:solidFill>
                <a:prstClr val="black">
                  <a:tint val="75000"/>
                </a:prstClr>
              </a:solidFill>
            </a:endParaRPr>
          </a:p>
        </p:txBody>
      </p:sp>
      <p:sp>
        <p:nvSpPr>
          <p:cNvPr id="4" name="Content Placeholder 3"/>
          <p:cNvSpPr>
            <a:spLocks noGrp="1"/>
          </p:cNvSpPr>
          <p:nvPr>
            <p:ph sz="quarter" idx="1"/>
          </p:nvPr>
        </p:nvSpPr>
        <p:spPr/>
        <p:txBody>
          <a:bodyPr>
            <a:normAutofit fontScale="92500" lnSpcReduction="10000"/>
          </a:bodyPr>
          <a:lstStyle/>
          <a:p>
            <a:pPr algn="just"/>
            <a:r>
              <a:rPr lang="en-NZ" dirty="0"/>
              <a:t> Attendance</a:t>
            </a:r>
          </a:p>
          <a:p>
            <a:pPr lvl="1" algn="just"/>
            <a:r>
              <a:rPr lang="en-GB" dirty="0"/>
              <a:t>Students are expected to attend all classes</a:t>
            </a:r>
            <a:endParaRPr lang="en-NZ" sz="1000" dirty="0"/>
          </a:p>
          <a:p>
            <a:pPr lvl="1" algn="just"/>
            <a:r>
              <a:rPr lang="en-GB" dirty="0"/>
              <a:t>If a student </a:t>
            </a:r>
            <a:r>
              <a:rPr lang="en-GB" dirty="0" smtClean="0"/>
              <a:t>misses more than </a:t>
            </a:r>
            <a:r>
              <a:rPr lang="en-GB" b="1" dirty="0" smtClean="0">
                <a:solidFill>
                  <a:srgbClr val="FF0000"/>
                </a:solidFill>
              </a:rPr>
              <a:t>12 </a:t>
            </a:r>
            <a:r>
              <a:rPr lang="en-GB" b="1" dirty="0">
                <a:solidFill>
                  <a:srgbClr val="FF0000"/>
                </a:solidFill>
              </a:rPr>
              <a:t>hours in total </a:t>
            </a:r>
            <a:r>
              <a:rPr lang="en-GB" dirty="0"/>
              <a:t>without an acceptable reason, the student will be barred from the final exams</a:t>
            </a:r>
            <a:endParaRPr lang="en-NZ" sz="5400" dirty="0"/>
          </a:p>
          <a:p>
            <a:pPr algn="just"/>
            <a:r>
              <a:rPr lang="en-NZ" dirty="0"/>
              <a:t> Code of Conduct</a:t>
            </a:r>
          </a:p>
          <a:p>
            <a:pPr lvl="1" algn="just"/>
            <a:r>
              <a:rPr lang="en-GB" dirty="0"/>
              <a:t>The assignments, quizzes and exams need to be done individually. Copying of another student's work or code, even if changes are subsequently made, is inappropriate, and such work or code </a:t>
            </a:r>
            <a:r>
              <a:rPr lang="en-GB" b="1" dirty="0">
                <a:solidFill>
                  <a:srgbClr val="FF0000"/>
                </a:solidFill>
              </a:rPr>
              <a:t>will</a:t>
            </a:r>
            <a:r>
              <a:rPr lang="en-GB" dirty="0">
                <a:solidFill>
                  <a:srgbClr val="FF0000"/>
                </a:solidFill>
              </a:rPr>
              <a:t> </a:t>
            </a:r>
            <a:r>
              <a:rPr lang="en-GB" b="1" dirty="0">
                <a:solidFill>
                  <a:srgbClr val="FF0000"/>
                </a:solidFill>
              </a:rPr>
              <a:t>not be accepted</a:t>
            </a:r>
          </a:p>
          <a:p>
            <a:pPr lvl="1" algn="just"/>
            <a:r>
              <a:rPr lang="en-GB" dirty="0"/>
              <a:t> The University has very clear guidelines for academic misconduct, and they will be enforced in this class</a:t>
            </a:r>
          </a:p>
          <a:p>
            <a:pPr lvl="1" algn="just"/>
            <a:r>
              <a:rPr lang="en-GB" dirty="0"/>
              <a:t>However, in case of group assignments, copying of another group’s work or code, even if changes are subsequently made, is inappropriate, and such work or code </a:t>
            </a:r>
            <a:r>
              <a:rPr lang="en-GB" b="1" dirty="0">
                <a:solidFill>
                  <a:srgbClr val="FF0000"/>
                </a:solidFill>
              </a:rPr>
              <a:t>will</a:t>
            </a:r>
            <a:r>
              <a:rPr lang="en-GB" dirty="0">
                <a:solidFill>
                  <a:srgbClr val="FF0000"/>
                </a:solidFill>
              </a:rPr>
              <a:t> </a:t>
            </a:r>
            <a:r>
              <a:rPr lang="en-GB" b="1" dirty="0">
                <a:solidFill>
                  <a:srgbClr val="FF0000"/>
                </a:solidFill>
              </a:rPr>
              <a:t>not be accepted</a:t>
            </a:r>
            <a:endParaRPr lang="en-NZ" dirty="0">
              <a:solidFill>
                <a:srgbClr val="FF0000"/>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dirty="0">
              <a:solidFill>
                <a:prstClr val="black">
                  <a:tint val="75000"/>
                </a:prstClr>
              </a:solidFill>
            </a:endParaRPr>
          </a:p>
        </p:txBody>
      </p:sp>
    </p:spTree>
    <p:extLst>
      <p:ext uri="{BB962C8B-B14F-4D97-AF65-F5344CB8AC3E}">
        <p14:creationId xmlns:p14="http://schemas.microsoft.com/office/powerpoint/2010/main" val="3882157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013857" y="979715"/>
            <a:ext cx="8229600" cy="1069975"/>
          </a:xfrm>
        </p:spPr>
        <p:txBody>
          <a:bodyPr>
            <a:noAutofit/>
          </a:bodyPr>
          <a:lstStyle/>
          <a:p>
            <a:pPr>
              <a:defRPr/>
            </a:pPr>
            <a:r>
              <a:rPr lang="en-US" altLang="en-US" sz="4286" dirty="0" smtClean="0">
                <a:ea typeface="ＭＳ Ｐゴシック" charset="-128"/>
              </a:rPr>
              <a:t>Database </a:t>
            </a:r>
            <a:r>
              <a:rPr lang="en-US" altLang="en-US" sz="4286" dirty="0">
                <a:ea typeface="ＭＳ Ｐゴシック" charset="-128"/>
              </a:rPr>
              <a:t>Career Opportunities</a:t>
            </a:r>
            <a:br>
              <a:rPr lang="en-US" altLang="en-US" sz="4286" dirty="0">
                <a:ea typeface="ＭＳ Ｐゴシック" charset="-128"/>
              </a:rPr>
            </a:br>
            <a:endParaRPr lang="en-US" altLang="en-US" sz="4286" dirty="0">
              <a:ea typeface="ＭＳ Ｐゴシック" charset="-128"/>
            </a:endParaRP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70284053-89B0-45A1-BEB9-FAB558213BC2}" type="slidenum">
              <a:rPr lang="en-US" altLang="en-US"/>
              <a:pPr/>
              <a:t>40</a:t>
            </a:fld>
            <a:endParaRPr lang="en-US" altLang="en-US"/>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27512"/>
            <a:ext cx="10145232" cy="6279968"/>
          </a:xfrm>
          <a:prstGeom prst="rect">
            <a:avLst/>
          </a:prstGeom>
        </p:spPr>
      </p:pic>
      <p:sp>
        <p:nvSpPr>
          <p:cNvPr id="3" name="Footer Placeholder 2"/>
          <p:cNvSpPr>
            <a:spLocks noGrp="1"/>
          </p:cNvSpPr>
          <p:nvPr>
            <p:ph type="ftr" sz="quarter" idx="11"/>
          </p:nvPr>
        </p:nvSpPr>
        <p:spPr/>
        <p:txBody>
          <a:bodyPr/>
          <a:lstStyle/>
          <a:p>
            <a:r>
              <a:rPr lang="en-US" smtClean="0"/>
              <a:t>DBMS                                                                                                               Spring 2024</a:t>
            </a:r>
            <a:endParaRPr lang="en-US"/>
          </a:p>
        </p:txBody>
      </p:sp>
    </p:spTree>
    <p:extLst>
      <p:ext uri="{BB962C8B-B14F-4D97-AF65-F5344CB8AC3E}">
        <p14:creationId xmlns:p14="http://schemas.microsoft.com/office/powerpoint/2010/main" val="2126139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mtClean="0"/>
              <a:t>Course Description</a:t>
            </a:r>
          </a:p>
        </p:txBody>
      </p:sp>
      <p:sp>
        <p:nvSpPr>
          <p:cNvPr id="6147" name="Rectangle 3"/>
          <p:cNvSpPr>
            <a:spLocks noGrp="1" noChangeArrowheads="1"/>
          </p:cNvSpPr>
          <p:nvPr>
            <p:ph idx="1"/>
          </p:nvPr>
        </p:nvSpPr>
        <p:spPr/>
        <p:txBody>
          <a:bodyPr>
            <a:normAutofit/>
          </a:bodyPr>
          <a:lstStyle/>
          <a:p>
            <a:pPr marL="0" indent="0" algn="just">
              <a:buNone/>
            </a:pPr>
            <a:r>
              <a:rPr lang="en-US" sz="2400" dirty="0"/>
              <a:t>The main objective of this course is to provide students with the background to design, implement, and use database management systems. This course shows students how the theory of relational algebra serves as a framework and a foundation for the efficient organization and retrieval of data. It introduces students to some standard notations (for example, SQL) that implement important parts of relational algebra. This course gives students practical experience of the use and limitations of some database notations (such as SQL) that are widely used in industry and business. Transaction processing, concurrency control and recovery techniques, query optimization concepts are also covered.</a:t>
            </a: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00F99CF-FADE-4E4C-BF96-973CF8F08212}"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380929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73505" y="0"/>
            <a:ext cx="10515600" cy="1325563"/>
          </a:xfrm>
        </p:spPr>
        <p:txBody>
          <a:bodyPr/>
          <a:lstStyle/>
          <a:p>
            <a:r>
              <a:rPr lang="en-US" altLang="zh-CN" dirty="0" smtClean="0"/>
              <a:t>Course Learning Outcomes</a:t>
            </a:r>
          </a:p>
        </p:txBody>
      </p:sp>
      <p:graphicFrame>
        <p:nvGraphicFramePr>
          <p:cNvPr id="3" name="Table 2"/>
          <p:cNvGraphicFramePr>
            <a:graphicFrameLocks noGrp="1"/>
          </p:cNvGraphicFramePr>
          <p:nvPr>
            <p:extLst>
              <p:ext uri="{D42A27DB-BD31-4B8C-83A1-F6EECF244321}">
                <p14:modId xmlns:p14="http://schemas.microsoft.com/office/powerpoint/2010/main" val="44700558"/>
              </p:ext>
            </p:extLst>
          </p:nvPr>
        </p:nvGraphicFramePr>
        <p:xfrm>
          <a:off x="393032" y="1325563"/>
          <a:ext cx="11405935" cy="4766536"/>
        </p:xfrm>
        <a:graphic>
          <a:graphicData uri="http://schemas.openxmlformats.org/drawingml/2006/table">
            <a:tbl>
              <a:tblPr firstRow="1" firstCol="1" bandRow="1">
                <a:tableStyleId>{5C22544A-7EE6-4342-B048-85BDC9FD1C3A}</a:tableStyleId>
              </a:tblPr>
              <a:tblGrid>
                <a:gridCol w="788327">
                  <a:extLst>
                    <a:ext uri="{9D8B030D-6E8A-4147-A177-3AD203B41FA5}">
                      <a16:colId xmlns:a16="http://schemas.microsoft.com/office/drawing/2014/main" val="20000"/>
                    </a:ext>
                  </a:extLst>
                </a:gridCol>
                <a:gridCol w="7927503">
                  <a:extLst>
                    <a:ext uri="{9D8B030D-6E8A-4147-A177-3AD203B41FA5}">
                      <a16:colId xmlns:a16="http://schemas.microsoft.com/office/drawing/2014/main" val="20001"/>
                    </a:ext>
                  </a:extLst>
                </a:gridCol>
                <a:gridCol w="1358197">
                  <a:extLst>
                    <a:ext uri="{9D8B030D-6E8A-4147-A177-3AD203B41FA5}">
                      <a16:colId xmlns:a16="http://schemas.microsoft.com/office/drawing/2014/main" val="20002"/>
                    </a:ext>
                  </a:extLst>
                </a:gridCol>
                <a:gridCol w="1331908">
                  <a:extLst>
                    <a:ext uri="{9D8B030D-6E8A-4147-A177-3AD203B41FA5}">
                      <a16:colId xmlns:a16="http://schemas.microsoft.com/office/drawing/2014/main" val="20003"/>
                    </a:ext>
                  </a:extLst>
                </a:gridCol>
              </a:tblGrid>
              <a:tr h="1072034">
                <a:tc>
                  <a:txBody>
                    <a:bodyPr/>
                    <a:lstStyle/>
                    <a:p>
                      <a:pPr marL="0" marR="0" algn="ctr">
                        <a:lnSpc>
                          <a:spcPct val="115000"/>
                        </a:lnSpc>
                        <a:spcBef>
                          <a:spcPts val="0"/>
                        </a:spcBef>
                        <a:spcAft>
                          <a:spcPts val="1000"/>
                        </a:spcAft>
                      </a:pPr>
                      <a:r>
                        <a:rPr lang="en-US" sz="1800" dirty="0">
                          <a:effectLst/>
                        </a:rPr>
                        <a:t>CLO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rPr>
                        <a:t>Statement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a:effectLst/>
                        </a:rPr>
                        <a:t>Bloom’s Taxonomy</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1000"/>
                        </a:spcAft>
                      </a:pPr>
                      <a:r>
                        <a:rPr lang="en-US" sz="1800" dirty="0">
                          <a:effectLst/>
                        </a:rPr>
                        <a:t>Associated PLO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718130">
                <a:tc>
                  <a:txBody>
                    <a:bodyPr/>
                    <a:lstStyle/>
                    <a:p>
                      <a:pPr marL="0" marR="0" algn="ctr">
                        <a:lnSpc>
                          <a:spcPct val="115000"/>
                        </a:lnSpc>
                        <a:spcBef>
                          <a:spcPts val="0"/>
                        </a:spcBef>
                        <a:spcAft>
                          <a:spcPts val="0"/>
                        </a:spcAft>
                      </a:pPr>
                      <a:r>
                        <a:rPr lang="en-US" sz="1800">
                          <a:effectLst/>
                        </a:rPr>
                        <a:t>1</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Define database concepts like Data Models, functional dependencies, transaction processing, concurrency control and recovery techniques etc.</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a:effectLst/>
                        </a:rPr>
                        <a:t>C1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rPr>
                        <a:t>PLO-1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43099">
                <a:tc>
                  <a:txBody>
                    <a:bodyPr/>
                    <a:lstStyle/>
                    <a:p>
                      <a:pPr marL="0" marR="0" algn="ctr">
                        <a:lnSpc>
                          <a:spcPct val="115000"/>
                        </a:lnSpc>
                        <a:spcBef>
                          <a:spcPts val="0"/>
                        </a:spcBef>
                        <a:spcAft>
                          <a:spcPts val="0"/>
                        </a:spcAft>
                      </a:pPr>
                      <a:r>
                        <a:rPr lang="en-US" sz="1800">
                          <a:effectLst/>
                        </a:rPr>
                        <a:t>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Explain the concepts and working mechanism related to Data Models, dependencies, normalization, transactions etc.</a:t>
                      </a:r>
                      <a:endParaRPr lang="en-US" sz="21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800" dirty="0" smtClean="0">
                          <a:effectLst/>
                        </a:rPr>
                        <a:t>C2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rPr>
                        <a:t>PLO-1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707566">
                <a:tc>
                  <a:txBody>
                    <a:bodyPr/>
                    <a:lstStyle/>
                    <a:p>
                      <a:pPr marL="0" marR="0" algn="ctr">
                        <a:lnSpc>
                          <a:spcPct val="115000"/>
                        </a:lnSpc>
                        <a:spcBef>
                          <a:spcPts val="0"/>
                        </a:spcBef>
                        <a:spcAft>
                          <a:spcPts val="0"/>
                        </a:spcAft>
                      </a:pPr>
                      <a:r>
                        <a:rPr lang="en-US" sz="1800">
                          <a:effectLst/>
                        </a:rPr>
                        <a:t>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Apply appropriate database techniques such as relation algebra, SQL queries, Transaction management, and concurrency management to create solution for different problems</a:t>
                      </a:r>
                      <a:endParaRPr lang="en-US" sz="2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C3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rPr>
                        <a:t>PLO-3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07566">
                <a:tc>
                  <a:txBody>
                    <a:bodyPr/>
                    <a:lstStyle/>
                    <a:p>
                      <a:pPr marL="0" marR="0" algn="ctr">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100" dirty="0">
                          <a:solidFill>
                            <a:srgbClr val="000000"/>
                          </a:solidFill>
                          <a:effectLst/>
                          <a:latin typeface="Times New Roman" panose="02020603050405020304" pitchFamily="18" charset="0"/>
                          <a:ea typeface="Times New Roman" panose="02020603050405020304" pitchFamily="18" charset="0"/>
                        </a:rPr>
                        <a:t>Design an appropriate database structure for a given business scenario using methods such as:</a:t>
                      </a:r>
                      <a:endParaRPr lang="en-US" sz="21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Wingdings" panose="05000000000000000000" pitchFamily="2" charset="2"/>
                        <a:buChar char="Ø"/>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 relationship diagrams &amp; </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Wingdings" panose="05000000000000000000" pitchFamily="2" charset="2"/>
                        <a:buChar char="Ø"/>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Database normalization.</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latin typeface="+mn-lt"/>
                          <a:ea typeface="+mn-ea"/>
                          <a:cs typeface="+mn-cs"/>
                        </a:rPr>
                        <a:t>C5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smtClean="0">
                          <a:effectLst/>
                        </a:rPr>
                        <a:t>PLO-2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00F99CF-FADE-4E4C-BF96-973CF8F08212}"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4176626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Marks Distribution</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1F1AD-27EA-4CCE-BF22-819DA9E12C6D}" type="slidenum">
              <a:rPr lang="en-US" smtClean="0">
                <a:solidFill>
                  <a:prstClr val="black">
                    <a:tint val="75000"/>
                  </a:prstClr>
                </a:solidFill>
              </a:rPr>
              <a:pPr/>
              <a:t>7</a:t>
            </a:fld>
            <a:endParaRPr lang="en-US">
              <a:solidFill>
                <a:prstClr val="black">
                  <a:tint val="75000"/>
                </a:prstClr>
              </a:solidFill>
            </a:endParaRPr>
          </a:p>
        </p:txBody>
      </p:sp>
      <p:graphicFrame>
        <p:nvGraphicFramePr>
          <p:cNvPr id="7" name="Object 6"/>
          <p:cNvGraphicFramePr>
            <a:graphicFrameLocks noChangeAspect="1"/>
          </p:cNvGraphicFramePr>
          <p:nvPr>
            <p:extLst/>
          </p:nvPr>
        </p:nvGraphicFramePr>
        <p:xfrm>
          <a:off x="1119188" y="1985963"/>
          <a:ext cx="7254875" cy="2886075"/>
        </p:xfrm>
        <a:graphic>
          <a:graphicData uri="http://schemas.openxmlformats.org/presentationml/2006/ole">
            <mc:AlternateContent xmlns:mc="http://schemas.openxmlformats.org/markup-compatibility/2006">
              <mc:Choice xmlns:v="urn:schemas-microsoft-com:vml" Requires="v">
                <p:oleObj spid="_x0000_s1041" name="Document" r:id="rId4" imgW="5996551" imgH="2389452" progId="Word.Document.12">
                  <p:embed/>
                </p:oleObj>
              </mc:Choice>
              <mc:Fallback>
                <p:oleObj name="Document" r:id="rId4" imgW="5996551" imgH="2389452" progId="Word.Document.12">
                  <p:embed/>
                  <p:pic>
                    <p:nvPicPr>
                      <p:cNvPr id="0" name=""/>
                      <p:cNvPicPr/>
                      <p:nvPr/>
                    </p:nvPicPr>
                    <p:blipFill>
                      <a:blip r:embed="rId5"/>
                      <a:stretch>
                        <a:fillRect/>
                      </a:stretch>
                    </p:blipFill>
                    <p:spPr>
                      <a:xfrm>
                        <a:off x="1119188" y="1985963"/>
                        <a:ext cx="7254875" cy="2886075"/>
                      </a:xfrm>
                      <a:prstGeom prst="rect">
                        <a:avLst/>
                      </a:prstGeom>
                    </p:spPr>
                  </p:pic>
                </p:oleObj>
              </mc:Fallback>
            </mc:AlternateContent>
          </a:graphicData>
        </a:graphic>
      </p:graphicFrame>
    </p:spTree>
    <p:extLst>
      <p:ext uri="{BB962C8B-B14F-4D97-AF65-F5344CB8AC3E}">
        <p14:creationId xmlns:p14="http://schemas.microsoft.com/office/powerpoint/2010/main" val="2391386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10" y="353695"/>
            <a:ext cx="11022330" cy="1325563"/>
          </a:xfrm>
        </p:spPr>
        <p:txBody>
          <a:bodyPr>
            <a:normAutofit/>
          </a:bodyPr>
          <a:lstStyle/>
          <a:p>
            <a:r>
              <a:rPr lang="en-US" sz="4000" b="1" cap="small" dirty="0" smtClean="0"/>
              <a:t>Mapping of CLOs to Course Evaluation Instruments (EI)</a:t>
            </a: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4119352"/>
              </p:ext>
            </p:extLst>
          </p:nvPr>
        </p:nvGraphicFramePr>
        <p:xfrm>
          <a:off x="2777489" y="2217422"/>
          <a:ext cx="5179061" cy="2241072"/>
        </p:xfrm>
        <a:graphic>
          <a:graphicData uri="http://schemas.openxmlformats.org/drawingml/2006/table">
            <a:tbl>
              <a:tblPr firstRow="1" firstCol="1" bandRow="1">
                <a:tableStyleId>{5C22544A-7EE6-4342-B048-85BDC9FD1C3A}</a:tableStyleId>
              </a:tblPr>
              <a:tblGrid>
                <a:gridCol w="1700429">
                  <a:extLst>
                    <a:ext uri="{9D8B030D-6E8A-4147-A177-3AD203B41FA5}">
                      <a16:colId xmlns:a16="http://schemas.microsoft.com/office/drawing/2014/main" val="20000"/>
                    </a:ext>
                  </a:extLst>
                </a:gridCol>
                <a:gridCol w="869658">
                  <a:extLst>
                    <a:ext uri="{9D8B030D-6E8A-4147-A177-3AD203B41FA5}">
                      <a16:colId xmlns:a16="http://schemas.microsoft.com/office/drawing/2014/main" val="20001"/>
                    </a:ext>
                  </a:extLst>
                </a:gridCol>
                <a:gridCol w="869658">
                  <a:extLst>
                    <a:ext uri="{9D8B030D-6E8A-4147-A177-3AD203B41FA5}">
                      <a16:colId xmlns:a16="http://schemas.microsoft.com/office/drawing/2014/main" val="20002"/>
                    </a:ext>
                  </a:extLst>
                </a:gridCol>
                <a:gridCol w="869658">
                  <a:extLst>
                    <a:ext uri="{9D8B030D-6E8A-4147-A177-3AD203B41FA5}">
                      <a16:colId xmlns:a16="http://schemas.microsoft.com/office/drawing/2014/main" val="20003"/>
                    </a:ext>
                  </a:extLst>
                </a:gridCol>
                <a:gridCol w="869658">
                  <a:extLst>
                    <a:ext uri="{9D8B030D-6E8A-4147-A177-3AD203B41FA5}">
                      <a16:colId xmlns:a16="http://schemas.microsoft.com/office/drawing/2014/main" val="20004"/>
                    </a:ext>
                  </a:extLst>
                </a:gridCol>
              </a:tblGrid>
              <a:tr h="373512">
                <a:tc rowSpan="2">
                  <a:txBody>
                    <a:bodyPr/>
                    <a:lstStyle/>
                    <a:p>
                      <a:pPr marL="0" marR="0" algn="ctr">
                        <a:spcBef>
                          <a:spcPts val="0"/>
                        </a:spcBef>
                        <a:spcAft>
                          <a:spcPts val="0"/>
                        </a:spcAft>
                      </a:pPr>
                      <a:r>
                        <a:rPr lang="en-US" sz="2000" cap="small" dirty="0">
                          <a:effectLst/>
                        </a:rPr>
                        <a:t>EI</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gridSpan="4">
                  <a:txBody>
                    <a:bodyPr/>
                    <a:lstStyle/>
                    <a:p>
                      <a:pPr marL="0" marR="0" algn="ctr">
                        <a:spcBef>
                          <a:spcPts val="0"/>
                        </a:spcBef>
                        <a:spcAft>
                          <a:spcPts val="0"/>
                        </a:spcAft>
                      </a:pPr>
                      <a:r>
                        <a:rPr lang="en-US" sz="2000" cap="small">
                          <a:effectLst/>
                        </a:rPr>
                        <a:t>CLO’s</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3512">
                <a:tc vMerge="1">
                  <a:txBody>
                    <a:bodyPr/>
                    <a:lstStyle/>
                    <a:p>
                      <a:endParaRPr lang="en-US"/>
                    </a:p>
                  </a:txBody>
                  <a:tcPr/>
                </a:tc>
                <a:tc>
                  <a:txBody>
                    <a:bodyPr/>
                    <a:lstStyle/>
                    <a:p>
                      <a:pPr marL="0" marR="0" algn="ctr">
                        <a:spcBef>
                          <a:spcPts val="0"/>
                        </a:spcBef>
                        <a:spcAft>
                          <a:spcPts val="0"/>
                        </a:spcAft>
                      </a:pPr>
                      <a:r>
                        <a:rPr lang="en-US" sz="2000" cap="small">
                          <a:effectLst/>
                        </a:rPr>
                        <a:t>CLO 1</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cap="small">
                          <a:effectLst/>
                        </a:rPr>
                        <a:t>CLO 2</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cap="small">
                          <a:effectLst/>
                        </a:rPr>
                        <a:t>CLO 3</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cap="small">
                          <a:effectLst/>
                        </a:rPr>
                        <a:t>CLO 4</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73512">
                <a:tc>
                  <a:txBody>
                    <a:bodyPr/>
                    <a:lstStyle/>
                    <a:p>
                      <a:pPr marL="0" marR="0" algn="l">
                        <a:spcBef>
                          <a:spcPts val="0"/>
                        </a:spcBef>
                        <a:spcAft>
                          <a:spcPts val="0"/>
                        </a:spcAft>
                      </a:pPr>
                      <a:r>
                        <a:rPr lang="en-US" sz="2000">
                          <a:effectLst/>
                        </a:rPr>
                        <a:t>Assignments</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cap="small" dirty="0">
                          <a:effectLst/>
                        </a:rPr>
                        <a:t> </a:t>
                      </a:r>
                      <a:r>
                        <a:rPr lang="en-US" sz="2000" dirty="0" smtClean="0">
                          <a:effectLst/>
                        </a:rPr>
                        <a:t>x</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smtClean="0">
                          <a:effectLst/>
                        </a:rPr>
                        <a:t>x</a:t>
                      </a:r>
                      <a:r>
                        <a:rPr lang="en-US" sz="2000" cap="small"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x</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3512">
                <a:tc>
                  <a:txBody>
                    <a:bodyPr/>
                    <a:lstStyle/>
                    <a:p>
                      <a:pPr marL="0" marR="0" algn="l">
                        <a:spcBef>
                          <a:spcPts val="0"/>
                        </a:spcBef>
                        <a:spcAft>
                          <a:spcPts val="0"/>
                        </a:spcAft>
                      </a:pPr>
                      <a:r>
                        <a:rPr lang="en-US" sz="2000">
                          <a:effectLst/>
                        </a:rPr>
                        <a:t>Quizzes</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x</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cap="small" dirty="0">
                          <a:effectLst/>
                        </a:rPr>
                        <a:t> </a:t>
                      </a:r>
                      <a:r>
                        <a:rPr lang="en-US" sz="2000" dirty="0" smtClean="0">
                          <a:effectLst/>
                        </a:rPr>
                        <a:t>x</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3512">
                <a:tc>
                  <a:txBody>
                    <a:bodyPr/>
                    <a:lstStyle/>
                    <a:p>
                      <a:pPr marL="0" marR="0" algn="l">
                        <a:spcBef>
                          <a:spcPts val="0"/>
                        </a:spcBef>
                        <a:spcAft>
                          <a:spcPts val="0"/>
                        </a:spcAft>
                      </a:pPr>
                      <a:r>
                        <a:rPr lang="en-US" sz="2000">
                          <a:effectLst/>
                        </a:rPr>
                        <a:t>Midterm Exam</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cap="small" dirty="0">
                          <a:effectLst/>
                        </a:rPr>
                        <a:t> </a:t>
                      </a:r>
                      <a:r>
                        <a:rPr lang="en-US" sz="2000" dirty="0" smtClean="0">
                          <a:effectLst/>
                        </a:rPr>
                        <a:t>x</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3512">
                <a:tc>
                  <a:txBody>
                    <a:bodyPr/>
                    <a:lstStyle/>
                    <a:p>
                      <a:pPr marL="0" marR="0" algn="l">
                        <a:spcBef>
                          <a:spcPts val="0"/>
                        </a:spcBef>
                        <a:spcAft>
                          <a:spcPts val="0"/>
                        </a:spcAft>
                      </a:pPr>
                      <a:r>
                        <a:rPr lang="en-US" sz="2000">
                          <a:effectLst/>
                        </a:rPr>
                        <a:t>Final Exam</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rPr>
                        <a:t>x</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cap="small" dirty="0">
                          <a:effectLst/>
                        </a:rPr>
                        <a:t> </a:t>
                      </a:r>
                      <a:r>
                        <a:rPr lang="en-US" sz="2000" dirty="0" smtClean="0">
                          <a:effectLst/>
                        </a:rPr>
                        <a:t>x</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00F99CF-FADE-4E4C-BF96-973CF8F08212}"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287397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Resources</a:t>
            </a:r>
            <a:endParaRPr lang="en-US" dirty="0"/>
          </a:p>
        </p:txBody>
      </p:sp>
      <p:sp>
        <p:nvSpPr>
          <p:cNvPr id="3" name="Content Placeholder 2"/>
          <p:cNvSpPr>
            <a:spLocks noGrp="1"/>
          </p:cNvSpPr>
          <p:nvPr>
            <p:ph idx="1"/>
          </p:nvPr>
        </p:nvSpPr>
        <p:spPr>
          <a:xfrm>
            <a:off x="838200" y="1825624"/>
            <a:ext cx="11014710" cy="4700905"/>
          </a:xfrm>
        </p:spPr>
        <p:txBody>
          <a:bodyPr>
            <a:normAutofit fontScale="85000" lnSpcReduction="20000"/>
          </a:bodyPr>
          <a:lstStyle/>
          <a:p>
            <a:pPr marL="0" indent="0">
              <a:buNone/>
            </a:pPr>
            <a:r>
              <a:rPr lang="en-US" sz="4500" b="1" cap="small" dirty="0"/>
              <a:t>Text Book:</a:t>
            </a:r>
            <a:endParaRPr lang="en-US" sz="4500" dirty="0"/>
          </a:p>
          <a:p>
            <a:pPr lvl="0"/>
            <a:r>
              <a:rPr lang="en-US" dirty="0"/>
              <a:t>Carlos Coronel, Steven Morris and Peter Rob. Database Systems: Design, Implementation, and Management, 2016 (12th edition).</a:t>
            </a:r>
          </a:p>
          <a:p>
            <a:pPr marL="0" indent="0">
              <a:buNone/>
            </a:pPr>
            <a:endParaRPr lang="en-US" dirty="0"/>
          </a:p>
          <a:p>
            <a:pPr marL="0" indent="0">
              <a:buNone/>
            </a:pPr>
            <a:r>
              <a:rPr lang="en-US" sz="4000" b="1" cap="small" dirty="0"/>
              <a:t>Reference Books:</a:t>
            </a:r>
            <a:endParaRPr lang="en-US" sz="4000" dirty="0"/>
          </a:p>
          <a:p>
            <a:pPr marL="514350" lvl="0" indent="-514350">
              <a:buFont typeface="+mj-lt"/>
              <a:buAutoNum type="arabicPeriod"/>
            </a:pPr>
            <a:r>
              <a:rPr lang="en-US" dirty="0"/>
              <a:t>Abraham </a:t>
            </a:r>
            <a:r>
              <a:rPr lang="en-US" dirty="0" err="1"/>
              <a:t>Silberschatz</a:t>
            </a:r>
            <a:r>
              <a:rPr lang="en-US" dirty="0"/>
              <a:t>, Henry F. </a:t>
            </a:r>
            <a:r>
              <a:rPr lang="en-US" dirty="0" err="1"/>
              <a:t>Korth</a:t>
            </a:r>
            <a:r>
              <a:rPr lang="en-US" dirty="0"/>
              <a:t> S. </a:t>
            </a:r>
            <a:r>
              <a:rPr lang="en-US" dirty="0" err="1"/>
              <a:t>Sudarshan</a:t>
            </a:r>
            <a:r>
              <a:rPr lang="en-US" dirty="0"/>
              <a:t>.  “Database System Concepts”.</a:t>
            </a:r>
          </a:p>
          <a:p>
            <a:pPr marL="514350" lvl="0" indent="-514350">
              <a:buFont typeface="+mj-lt"/>
              <a:buAutoNum type="arabicPeriod"/>
            </a:pPr>
            <a:r>
              <a:rPr lang="en-US" dirty="0"/>
              <a:t>C. J. Date, Database Systems, Addison Wesley Pub. Co.</a:t>
            </a:r>
          </a:p>
          <a:p>
            <a:pPr marL="514350" lvl="0" indent="-514350">
              <a:buFont typeface="+mj-lt"/>
              <a:buAutoNum type="arabicPeriod"/>
            </a:pPr>
            <a:r>
              <a:rPr lang="en-US" dirty="0"/>
              <a:t>R. </a:t>
            </a:r>
            <a:r>
              <a:rPr lang="en-US" dirty="0" err="1"/>
              <a:t>Elmasri</a:t>
            </a:r>
            <a:r>
              <a:rPr lang="en-US" dirty="0"/>
              <a:t> and S. </a:t>
            </a:r>
            <a:r>
              <a:rPr lang="en-US" dirty="0" err="1"/>
              <a:t>Navathe</a:t>
            </a:r>
            <a:r>
              <a:rPr lang="en-US" dirty="0"/>
              <a:t>. Fundamentals of Database Systems, Benjamin/Cummings.</a:t>
            </a:r>
          </a:p>
          <a:p>
            <a:pPr marL="514350" lvl="0" indent="-514350">
              <a:buFont typeface="+mj-lt"/>
              <a:buAutoNum type="arabicPeriod"/>
            </a:pPr>
            <a:r>
              <a:rPr lang="en-US" dirty="0" err="1"/>
              <a:t>T.Connolly</a:t>
            </a:r>
            <a:r>
              <a:rPr lang="en-US" dirty="0"/>
              <a:t> and </a:t>
            </a:r>
            <a:r>
              <a:rPr lang="en-US" dirty="0" err="1"/>
              <a:t>C.Begg</a:t>
            </a:r>
            <a:r>
              <a:rPr lang="en-US" dirty="0"/>
              <a:t>. “Database Systems, a Practical Approach to Design, Implementation and Management”, Pearson education.</a:t>
            </a:r>
          </a:p>
          <a:p>
            <a:pPr marL="514350" lvl="0" indent="-514350">
              <a:buFont typeface="+mj-lt"/>
              <a:buAutoNum type="arabicPeriod"/>
            </a:pPr>
            <a:r>
              <a:rPr lang="en-US" dirty="0"/>
              <a:t>Philip </a:t>
            </a:r>
            <a:r>
              <a:rPr lang="en-US" dirty="0" err="1"/>
              <a:t>Greenspun</a:t>
            </a:r>
            <a:r>
              <a:rPr lang="en-US" dirty="0"/>
              <a:t>, “</a:t>
            </a:r>
            <a:r>
              <a:rPr lang="en-US" dirty="0">
                <a:hlinkClick r:id="rId2"/>
              </a:rPr>
              <a:t>SQL for Web Nerds</a:t>
            </a:r>
            <a:r>
              <a:rPr lang="en-US" dirty="0"/>
              <a:t>”</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DBMS                                                                                                               Spring 2024</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00F99CF-FADE-4E4C-BF96-973CF8F08212}"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3837648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2123</Words>
  <Application>Microsoft Office PowerPoint</Application>
  <PresentationFormat>Widescreen</PresentationFormat>
  <Paragraphs>426</Paragraphs>
  <Slides>40</Slides>
  <Notes>16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0" baseType="lpstr">
      <vt:lpstr>ＭＳ Ｐゴシック</vt:lpstr>
      <vt:lpstr>宋体</vt:lpstr>
      <vt:lpstr>Arial</vt:lpstr>
      <vt:lpstr>Calibri</vt:lpstr>
      <vt:lpstr>Calibri Light</vt:lpstr>
      <vt:lpstr>Times New Roman</vt:lpstr>
      <vt:lpstr>Wingdings</vt:lpstr>
      <vt:lpstr>Office Theme</vt:lpstr>
      <vt:lpstr>1_Office Theme</vt:lpstr>
      <vt:lpstr>Document</vt:lpstr>
      <vt:lpstr>Database Management System  CSC-220</vt:lpstr>
      <vt:lpstr>Your Responsibilities</vt:lpstr>
      <vt:lpstr>Course Policy</vt:lpstr>
      <vt:lpstr>Course Policy</vt:lpstr>
      <vt:lpstr>Course Description</vt:lpstr>
      <vt:lpstr>Course Learning Outcomes</vt:lpstr>
      <vt:lpstr>Marks Distribution</vt:lpstr>
      <vt:lpstr>Mapping of CLOs to Course Evaluation Instruments (EI)</vt:lpstr>
      <vt:lpstr>Course Resources</vt:lpstr>
      <vt:lpstr>Database Systems</vt:lpstr>
      <vt:lpstr>Session Objectives</vt:lpstr>
      <vt:lpstr>Data versus Information</vt:lpstr>
      <vt:lpstr>Database: … for Decision Making</vt:lpstr>
      <vt:lpstr>Introducing the Database</vt:lpstr>
      <vt:lpstr>Role of the DBMS</vt:lpstr>
      <vt:lpstr>The DBMS Manages the Interaction  between the End User and the Database</vt:lpstr>
      <vt:lpstr>Advantages of the DBMS</vt:lpstr>
      <vt:lpstr>Types of Databases</vt:lpstr>
      <vt:lpstr>Types of Databases</vt:lpstr>
      <vt:lpstr>Types of Databases</vt:lpstr>
      <vt:lpstr>Types of Databases</vt:lpstr>
      <vt:lpstr>Types of Databases</vt:lpstr>
      <vt:lpstr>Database Design</vt:lpstr>
      <vt:lpstr>Evolution of File System Data Processing</vt:lpstr>
      <vt:lpstr>Basic File Terminology</vt:lpstr>
      <vt:lpstr>Figure 1.8 - A Simple File System</vt:lpstr>
      <vt:lpstr>Problems with File System Data Processing</vt:lpstr>
      <vt:lpstr>Structural and Data Dependence</vt:lpstr>
      <vt:lpstr>Structural and Data Dependence</vt:lpstr>
      <vt:lpstr>Data Redundancy</vt:lpstr>
      <vt:lpstr>Data Redundancy Implications</vt:lpstr>
      <vt:lpstr>Types of Data Anomaly</vt:lpstr>
      <vt:lpstr>Database Systems</vt:lpstr>
      <vt:lpstr>Contrasting Database and File Systems</vt:lpstr>
      <vt:lpstr>The Database System Environment</vt:lpstr>
      <vt:lpstr>DBMS Functions</vt:lpstr>
      <vt:lpstr>DBMS Functions</vt:lpstr>
      <vt:lpstr>DBMS Functions</vt:lpstr>
      <vt:lpstr>Disadvantages of Database Systems</vt:lpstr>
      <vt:lpstr>Database Career Opportunities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Administrator</dc:creator>
  <cp:lastModifiedBy>BUKC</cp:lastModifiedBy>
  <cp:revision>23</cp:revision>
  <dcterms:created xsi:type="dcterms:W3CDTF">2024-02-02T09:33:36Z</dcterms:created>
  <dcterms:modified xsi:type="dcterms:W3CDTF">2024-02-15T05:32:07Z</dcterms:modified>
</cp:coreProperties>
</file>