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7" r:id="rId4"/>
  </p:sldMasterIdLst>
  <p:notesMasterIdLst>
    <p:notesMasterId r:id="rId21"/>
  </p:notesMasterIdLst>
  <p:handoutMasterIdLst>
    <p:handoutMasterId r:id="rId22"/>
  </p:handoutMasterIdLst>
  <p:sldIdLst>
    <p:sldId id="1865" r:id="rId5"/>
    <p:sldId id="1879" r:id="rId6"/>
    <p:sldId id="1866" r:id="rId7"/>
    <p:sldId id="1868" r:id="rId8"/>
    <p:sldId id="1882" r:id="rId9"/>
    <p:sldId id="1869" r:id="rId10"/>
    <p:sldId id="1870" r:id="rId11"/>
    <p:sldId id="1871" r:id="rId12"/>
    <p:sldId id="1872" r:id="rId13"/>
    <p:sldId id="1873" r:id="rId14"/>
    <p:sldId id="1880" r:id="rId15"/>
    <p:sldId id="1881" r:id="rId16"/>
    <p:sldId id="1874" r:id="rId17"/>
    <p:sldId id="1875" r:id="rId18"/>
    <p:sldId id="1876" r:id="rId19"/>
    <p:sldId id="1859" r:id="rId20"/>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80" userDrawn="1">
          <p15:clr>
            <a:srgbClr val="A4A3A4"/>
          </p15:clr>
        </p15:guide>
        <p15:guide id="3" pos="7200" userDrawn="1">
          <p15:clr>
            <a:srgbClr val="A4A3A4"/>
          </p15:clr>
        </p15:guide>
        <p15:guide id="4" pos="436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625"/>
    <a:srgbClr val="007788"/>
    <a:srgbClr val="297C2A"/>
    <a:srgbClr val="FE4387"/>
    <a:srgbClr val="F69000"/>
    <a:srgbClr val="01C2D1"/>
    <a:srgbClr val="D6D734"/>
    <a:srgbClr val="005C68"/>
    <a:srgbClr val="3B2E58"/>
    <a:srgbClr val="6B292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653" autoAdjust="0"/>
    <p:restoredTop sz="94724" autoAdjust="0"/>
  </p:normalViewPr>
  <p:slideViewPr>
    <p:cSldViewPr snapToGrid="0">
      <p:cViewPr varScale="1">
        <p:scale>
          <a:sx n="62" d="100"/>
          <a:sy n="62" d="100"/>
        </p:scale>
        <p:origin x="78" y="252"/>
      </p:cViewPr>
      <p:guideLst>
        <p:guide orient="horz" pos="2160"/>
        <p:guide pos="480"/>
        <p:guide pos="7200"/>
        <p:guide pos="4368"/>
      </p:guideLst>
    </p:cSldViewPr>
  </p:slideViewPr>
  <p:notesTextViewPr>
    <p:cViewPr>
      <p:scale>
        <a:sx n="1" d="1"/>
        <a:sy n="1" d="1"/>
      </p:scale>
      <p:origin x="0" y="0"/>
    </p:cViewPr>
  </p:notesTextViewPr>
  <p:sorterViewPr>
    <p:cViewPr>
      <p:scale>
        <a:sx n="70" d="100"/>
        <a:sy n="70" d="100"/>
      </p:scale>
      <p:origin x="0" y="0"/>
    </p:cViewPr>
  </p:sorterViewPr>
  <p:notesViewPr>
    <p:cSldViewPr snapToGrid="0">
      <p:cViewPr varScale="1">
        <p:scale>
          <a:sx n="60" d="100"/>
          <a:sy n="60" d="100"/>
        </p:scale>
        <p:origin x="3187"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C18934B4-D7B5-42D7-9F88-980F37F4DF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4F28EB6F-24B8-4AD2-85F1-8E8D779B785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EE893F8-1FF0-494F-B88B-AFD387AA3943}" type="datetimeFigureOut">
              <a:rPr lang="en-US" smtClean="0"/>
              <a:t>9/22/2023</a:t>
            </a:fld>
            <a:endParaRPr lang="en-US" dirty="0"/>
          </a:p>
        </p:txBody>
      </p:sp>
      <p:sp>
        <p:nvSpPr>
          <p:cNvPr id="4" name="Footer Placeholder 3">
            <a:extLst>
              <a:ext uri="{FF2B5EF4-FFF2-40B4-BE49-F238E27FC236}">
                <a16:creationId xmlns:a16="http://schemas.microsoft.com/office/drawing/2014/main" xmlns="" id="{57B993E5-620A-43E2-8EE6-6DE6399D62E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001257E0-AE53-4482-80FF-3BB94423987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769C4D-B904-4BBF-BB02-416BB390371F}" type="slidenum">
              <a:rPr lang="en-US" smtClean="0"/>
              <a:t>‹#›</a:t>
            </a:fld>
            <a:endParaRPr lang="en-US" dirty="0"/>
          </a:p>
        </p:txBody>
      </p:sp>
    </p:spTree>
    <p:extLst>
      <p:ext uri="{BB962C8B-B14F-4D97-AF65-F5344CB8AC3E}">
        <p14:creationId xmlns:p14="http://schemas.microsoft.com/office/powerpoint/2010/main" val="11262244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xmlns=""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dirty="0"/>
          </a:p>
        </p:txBody>
      </p:sp>
      <p:sp>
        <p:nvSpPr>
          <p:cNvPr id="30723" name="Rectangle 3">
            <a:extLst>
              <a:ext uri="{FF2B5EF4-FFF2-40B4-BE49-F238E27FC236}">
                <a16:creationId xmlns:a16="http://schemas.microsoft.com/office/drawing/2014/main" xmlns=""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dirty="0"/>
          </a:p>
        </p:txBody>
      </p:sp>
      <p:sp>
        <p:nvSpPr>
          <p:cNvPr id="14340" name="Rectangle 4">
            <a:extLst>
              <a:ext uri="{FF2B5EF4-FFF2-40B4-BE49-F238E27FC236}">
                <a16:creationId xmlns:a16="http://schemas.microsoft.com/office/drawing/2014/main" xmlns=""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xmlns=""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a:extLst>
              <a:ext uri="{FF2B5EF4-FFF2-40B4-BE49-F238E27FC236}">
                <a16:creationId xmlns:a16="http://schemas.microsoft.com/office/drawing/2014/main" xmlns=""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dirty="0"/>
          </a:p>
        </p:txBody>
      </p:sp>
      <p:sp>
        <p:nvSpPr>
          <p:cNvPr id="30727" name="Rectangle 7">
            <a:extLst>
              <a:ext uri="{FF2B5EF4-FFF2-40B4-BE49-F238E27FC236}">
                <a16:creationId xmlns:a16="http://schemas.microsoft.com/office/drawing/2014/main" xmlns=""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DEB7EE2-04A2-4FB2-9625-C9C73AC4D32F}" type="slidenum">
              <a:rPr lang="en-US" altLang="en-US"/>
              <a:pPr/>
              <a:t>‹#›</a:t>
            </a:fld>
            <a:endParaRPr lang="en-US" altLang="en-US" dirty="0"/>
          </a:p>
        </p:txBody>
      </p:sp>
    </p:spTree>
    <p:extLst>
      <p:ext uri="{BB962C8B-B14F-4D97-AF65-F5344CB8AC3E}">
        <p14:creationId xmlns:p14="http://schemas.microsoft.com/office/powerpoint/2010/main" val="26194689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xmlns="" id="{FA4671F7-4D2C-4B1E-AED7-24676BE8B4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pPr eaLnBrk="1" hangingPunct="1"/>
              <a:t>1</a:t>
            </a:fld>
            <a:endParaRPr lang="en-US" altLang="en-US" dirty="0"/>
          </a:p>
        </p:txBody>
      </p:sp>
      <p:sp>
        <p:nvSpPr>
          <p:cNvPr id="15363" name="Rectangle 2">
            <a:extLst>
              <a:ext uri="{FF2B5EF4-FFF2-40B4-BE49-F238E27FC236}">
                <a16:creationId xmlns:a16="http://schemas.microsoft.com/office/drawing/2014/main" xmlns="" id="{D8E83BD0-7AE4-4323-9047-FC368929C52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xmlns="" id="{FDECF5EC-C5EC-4723-8F4F-A75A20018F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706755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16</a:t>
            </a:fld>
            <a:endParaRPr lang="en-US" altLang="en-US" dirty="0"/>
          </a:p>
        </p:txBody>
      </p:sp>
    </p:spTree>
    <p:extLst>
      <p:ext uri="{BB962C8B-B14F-4D97-AF65-F5344CB8AC3E}">
        <p14:creationId xmlns:p14="http://schemas.microsoft.com/office/powerpoint/2010/main" val="40952882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pic>
        <p:nvPicPr>
          <p:cNvPr id="5" name="Picture Placeholder 4" descr="Green, yellow, black and white tartan">
            <a:extLst>
              <a:ext uri="{FF2B5EF4-FFF2-40B4-BE49-F238E27FC236}">
                <a16:creationId xmlns:a16="http://schemas.microsoft.com/office/drawing/2014/main" xmlns="" id="{99E2DEE3-7335-4BA9-87A2-5AC14A7EF9AE}"/>
              </a:ext>
            </a:extLst>
          </p:cNvPr>
          <p:cNvPicPr>
            <a:picLocks noChangeAspect="1"/>
          </p:cNvPicPr>
          <p:nvPr userDrawn="1"/>
        </p:nvPicPr>
        <p:blipFill rotWithShape="1">
          <a:blip r:embed="rId2"/>
          <a:srcRect/>
          <a:stretch/>
        </p:blipFill>
        <p:spPr>
          <a:xfrm>
            <a:off x="0" y="0"/>
            <a:ext cx="12192000" cy="6858000"/>
          </a:xfrm>
          <a:prstGeom prst="rect">
            <a:avLst/>
          </a:prstGeom>
        </p:spPr>
      </p:pic>
      <p:sp>
        <p:nvSpPr>
          <p:cNvPr id="4" name="Title 3">
            <a:extLst>
              <a:ext uri="{FF2B5EF4-FFF2-40B4-BE49-F238E27FC236}">
                <a16:creationId xmlns:a16="http://schemas.microsoft.com/office/drawing/2014/main" xmlns="" id="{FE7964CB-E75A-4A03-88D3-6A48EF650A09}"/>
              </a:ext>
            </a:extLst>
          </p:cNvPr>
          <p:cNvSpPr>
            <a:spLocks noGrp="1"/>
          </p:cNvSpPr>
          <p:nvPr>
            <p:ph type="title" hasCustomPrompt="1"/>
          </p:nvPr>
        </p:nvSpPr>
        <p:spPr>
          <a:xfrm>
            <a:off x="0" y="2428239"/>
            <a:ext cx="12192000" cy="1857205"/>
          </a:xfrm>
          <a:prstGeom prst="rect">
            <a:avLst/>
          </a:prstGeom>
          <a:solidFill>
            <a:schemeClr val="bg1"/>
          </a:solidFill>
        </p:spPr>
        <p:txBody>
          <a:bodyPr anchor="ctr">
            <a:normAutofit/>
          </a:bodyPr>
          <a:lstStyle>
            <a:lvl1pPr algn="ctr">
              <a:defRPr sz="4800" b="1">
                <a:solidFill>
                  <a:schemeClr val="tx1"/>
                </a:solidFill>
              </a:defRPr>
            </a:lvl1pPr>
          </a:lstStyle>
          <a:p>
            <a:r>
              <a:rPr lang="en-US" dirty="0"/>
              <a:t>Insert title here</a:t>
            </a:r>
          </a:p>
        </p:txBody>
      </p:sp>
    </p:spTree>
    <p:extLst>
      <p:ext uri="{BB962C8B-B14F-4D97-AF65-F5344CB8AC3E}">
        <p14:creationId xmlns:p14="http://schemas.microsoft.com/office/powerpoint/2010/main" val="1440679267"/>
      </p:ext>
    </p:extLst>
  </p:cSld>
  <p:clrMapOvr>
    <a:masterClrMapping/>
  </p:clrMapOvr>
  <p:extLst>
    <p:ext uri="{DCECCB84-F9BA-43D5-87BE-67443E8EF086}">
      <p15:sldGuideLst xmlns:p15="http://schemas.microsoft.com/office/powerpoint/2012/main">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estions">
    <p:bg>
      <p:bgPr>
        <a:solidFill>
          <a:schemeClr val="tx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07724906-4405-47F4-B533-7291B003B0A2}"/>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bg1"/>
                </a:solidFill>
                <a:effectLst/>
                <a:latin typeface="+mj-lt"/>
                <a:ea typeface="+mn-ea"/>
                <a:cs typeface="Segoe UI" pitchFamily="34" charset="0"/>
              </a:defRPr>
            </a:lvl1pPr>
          </a:lstStyle>
          <a:p>
            <a:r>
              <a:rPr lang="en-US" dirty="0"/>
              <a:t>Insert title here</a:t>
            </a:r>
          </a:p>
        </p:txBody>
      </p:sp>
      <p:sp>
        <p:nvSpPr>
          <p:cNvPr id="14" name="Text Placeholder 4">
            <a:extLst>
              <a:ext uri="{FF2B5EF4-FFF2-40B4-BE49-F238E27FC236}">
                <a16:creationId xmlns:a16="http://schemas.microsoft.com/office/drawing/2014/main" xmlns=""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bg1"/>
                </a:solidFill>
                <a:latin typeface="+mn-lt"/>
                <a:ea typeface="+mn-ea"/>
                <a:cs typeface="+mn-cs"/>
              </a:defRPr>
            </a:lvl1pPr>
          </a:lstStyle>
          <a:p>
            <a:pPr lvl="0"/>
            <a:r>
              <a:rPr lang="en-US" dirty="0"/>
              <a:t>Insert content here</a:t>
            </a:r>
          </a:p>
        </p:txBody>
      </p:sp>
      <p:pic>
        <p:nvPicPr>
          <p:cNvPr id="7" name="Picture Placeholder 7" descr="Green, yellow, black and white tartan">
            <a:extLst>
              <a:ext uri="{FF2B5EF4-FFF2-40B4-BE49-F238E27FC236}">
                <a16:creationId xmlns:a16="http://schemas.microsoft.com/office/drawing/2014/main" xmlns="" id="{E4C06687-B8B5-493E-ACBB-4AFE15C9657A}"/>
              </a:ext>
            </a:extLst>
          </p:cNvPr>
          <p:cNvPicPr>
            <a:picLocks noChangeAspect="1"/>
          </p:cNvPicPr>
          <p:nvPr userDrawn="1"/>
        </p:nvPicPr>
        <p:blipFill rotWithShape="1">
          <a:blip r:embed="rId2"/>
          <a:srcRect l="108" r="108"/>
          <a:stretch/>
        </p:blipFill>
        <p:spPr>
          <a:xfrm>
            <a:off x="0" y="5972174"/>
            <a:ext cx="12192000" cy="885825"/>
          </a:xfrm>
          <a:prstGeom prst="rect">
            <a:avLst/>
          </a:prstGeom>
        </p:spPr>
      </p:pic>
    </p:spTree>
    <p:extLst>
      <p:ext uri="{BB962C8B-B14F-4D97-AF65-F5344CB8AC3E}">
        <p14:creationId xmlns:p14="http://schemas.microsoft.com/office/powerpoint/2010/main" val="495523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ight Patter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F87E8F-5716-4A71-B64F-EC5A742B45D2}"/>
              </a:ext>
            </a:extLst>
          </p:cNvPr>
          <p:cNvSpPr>
            <a:spLocks noGrp="1"/>
          </p:cNvSpPr>
          <p:nvPr>
            <p:ph type="title" hasCustomPrompt="1"/>
          </p:nvPr>
        </p:nvSpPr>
        <p:spPr>
          <a:xfrm>
            <a:off x="762000" y="715961"/>
            <a:ext cx="6477000" cy="1189038"/>
          </a:xfrm>
          <a:prstGeom prst="rect">
            <a:avLst/>
          </a:prstGeom>
        </p:spPr>
        <p:txBody>
          <a:bodyPr anchor="t">
            <a:noAutofit/>
          </a:bodyPr>
          <a:lstStyle>
            <a:lvl1pPr>
              <a:spcBef>
                <a:spcPts val="1000"/>
              </a:spcBef>
              <a:defRPr sz="4000" b="1">
                <a:solidFill>
                  <a:schemeClr val="accent3"/>
                </a:solidFill>
              </a:defRPr>
            </a:lvl1pPr>
          </a:lstStyle>
          <a:p>
            <a:r>
              <a:rPr lang="en-US" dirty="0"/>
              <a:t>Insert title here</a:t>
            </a:r>
          </a:p>
        </p:txBody>
      </p:sp>
      <p:sp>
        <p:nvSpPr>
          <p:cNvPr id="12" name="Text Placeholder 15">
            <a:extLst>
              <a:ext uri="{FF2B5EF4-FFF2-40B4-BE49-F238E27FC236}">
                <a16:creationId xmlns:a16="http://schemas.microsoft.com/office/drawing/2014/main" xmlns="" id="{E8DBED36-2461-46D0-AF71-79E0064B3758}"/>
              </a:ext>
            </a:extLst>
          </p:cNvPr>
          <p:cNvSpPr>
            <a:spLocks noGrp="1"/>
          </p:cNvSpPr>
          <p:nvPr>
            <p:ph type="body" sz="quarter" idx="11" hasCustomPrompt="1"/>
          </p:nvPr>
        </p:nvSpPr>
        <p:spPr>
          <a:xfrm>
            <a:off x="762000" y="1905000"/>
            <a:ext cx="6477000" cy="3276600"/>
          </a:xfrm>
          <a:prstGeom prst="rect">
            <a:avLst/>
          </a:prstGeom>
        </p:spPr>
        <p:txBody>
          <a:bodyPr/>
          <a:lstStyle>
            <a:lvl1pPr marL="0" indent="0">
              <a:lnSpc>
                <a:spcPct val="100000"/>
              </a:lnSpc>
              <a:buNone/>
              <a:defRPr sz="1800" b="1">
                <a:solidFill>
                  <a:schemeClr val="bg1"/>
                </a:solidFill>
              </a:defRPr>
            </a:lvl1pPr>
            <a:lvl2pPr marL="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6" name="Picture Placeholder 10" descr="Green, yellow, black and white tartan">
            <a:extLst>
              <a:ext uri="{FF2B5EF4-FFF2-40B4-BE49-F238E27FC236}">
                <a16:creationId xmlns:a16="http://schemas.microsoft.com/office/drawing/2014/main" xmlns="" id="{1731029F-3C34-499C-982F-5B42D51B4716}"/>
              </a:ext>
            </a:extLst>
          </p:cNvPr>
          <p:cNvPicPr>
            <a:picLocks noChangeAspect="1"/>
          </p:cNvPicPr>
          <p:nvPr userDrawn="1"/>
        </p:nvPicPr>
        <p:blipFill rotWithShape="1">
          <a:blip r:embed="rId2"/>
          <a:srcRect l="23" r="23"/>
          <a:stretch/>
        </p:blipFill>
        <p:spPr>
          <a:xfrm>
            <a:off x="7859486" y="0"/>
            <a:ext cx="4332514" cy="6858000"/>
          </a:xfrm>
          <a:prstGeom prst="rect">
            <a:avLst/>
          </a:prstGeom>
        </p:spPr>
      </p:pic>
    </p:spTree>
    <p:extLst>
      <p:ext uri="{BB962C8B-B14F-4D97-AF65-F5344CB8AC3E}">
        <p14:creationId xmlns:p14="http://schemas.microsoft.com/office/powerpoint/2010/main" val="172072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accent5"/>
        </a:solidFill>
        <a:effectLst/>
      </p:bgPr>
    </p:bg>
    <p:spTree>
      <p:nvGrpSpPr>
        <p:cNvPr id="1" name=""/>
        <p:cNvGrpSpPr/>
        <p:nvPr/>
      </p:nvGrpSpPr>
      <p:grpSpPr>
        <a:xfrm>
          <a:off x="0" y="0"/>
          <a:ext cx="0" cy="0"/>
          <a:chOff x="0" y="0"/>
          <a:chExt cx="0" cy="0"/>
        </a:xfrm>
      </p:grpSpPr>
      <p:pic>
        <p:nvPicPr>
          <p:cNvPr id="8" name="Picture Placeholder 7" descr="Opaque white stripes background">
            <a:extLst>
              <a:ext uri="{FF2B5EF4-FFF2-40B4-BE49-F238E27FC236}">
                <a16:creationId xmlns:a16="http://schemas.microsoft.com/office/drawing/2014/main" xmlns="" id="{D128951E-5030-4C5A-B68A-CD8DD1F7F6FC}"/>
              </a:ext>
            </a:extLst>
          </p:cNvPr>
          <p:cNvPicPr>
            <a:picLocks noChangeAspect="1"/>
          </p:cNvPicPr>
          <p:nvPr userDrawn="1"/>
        </p:nvPicPr>
        <p:blipFill>
          <a:blip r:embed="rId2"/>
          <a:srcRect/>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xmlns="" id="{3D9303A2-B30A-054C-B809-053B909E125F}"/>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Insert title here</a:t>
            </a:r>
          </a:p>
        </p:txBody>
      </p:sp>
      <p:sp>
        <p:nvSpPr>
          <p:cNvPr id="6" name="Text Placeholder 4">
            <a:extLst>
              <a:ext uri="{FF2B5EF4-FFF2-40B4-BE49-F238E27FC236}">
                <a16:creationId xmlns:a16="http://schemas.microsoft.com/office/drawing/2014/main" xmlns=""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324088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Photo Content">
    <p:bg>
      <p:bgPr>
        <a:solidFill>
          <a:schemeClr val="accent3"/>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33CCC0B9-F174-4BEA-B4A2-17F39F974373}"/>
              </a:ext>
            </a:extLst>
          </p:cNvPr>
          <p:cNvSpPr>
            <a:spLocks noGrp="1"/>
          </p:cNvSpPr>
          <p:nvPr>
            <p:ph type="title" hasCustomPrompt="1"/>
          </p:nvPr>
        </p:nvSpPr>
        <p:spPr>
          <a:xfrm>
            <a:off x="762000" y="715962"/>
            <a:ext cx="5334000" cy="1189038"/>
          </a:xfrm>
          <a:prstGeom prst="rect">
            <a:avLst/>
          </a:prstGeom>
        </p:spPr>
        <p:txBody>
          <a:bodyPr anchor="t">
            <a:noAutofit/>
          </a:bodyPr>
          <a:lstStyle>
            <a:lvl1pPr>
              <a:spcBef>
                <a:spcPts val="1000"/>
              </a:spcBef>
              <a:defRPr sz="4000" b="1">
                <a:solidFill>
                  <a:schemeClr val="tx1"/>
                </a:solidFill>
              </a:defRPr>
            </a:lvl1pPr>
          </a:lstStyle>
          <a:p>
            <a:r>
              <a:rPr lang="en-US" dirty="0"/>
              <a:t>Insert title here</a:t>
            </a:r>
          </a:p>
        </p:txBody>
      </p:sp>
      <p:sp>
        <p:nvSpPr>
          <p:cNvPr id="16" name="Text Placeholder 15">
            <a:extLst>
              <a:ext uri="{FF2B5EF4-FFF2-40B4-BE49-F238E27FC236}">
                <a16:creationId xmlns:a16="http://schemas.microsoft.com/office/drawing/2014/main" xmlns="" id="{8498B63D-F60C-4A9D-8D3E-0C7CD748FEDE}"/>
              </a:ext>
            </a:extLst>
          </p:cNvPr>
          <p:cNvSpPr>
            <a:spLocks noGrp="1"/>
          </p:cNvSpPr>
          <p:nvPr>
            <p:ph type="body" sz="quarter" idx="11" hasCustomPrompt="1"/>
          </p:nvPr>
        </p:nvSpPr>
        <p:spPr>
          <a:xfrm>
            <a:off x="762000" y="1905000"/>
            <a:ext cx="5334000" cy="3276600"/>
          </a:xfrm>
          <a:prstGeom prst="rect">
            <a:avLst/>
          </a:prstGeom>
        </p:spPr>
        <p:txBody>
          <a:bodyPr/>
          <a:lstStyle>
            <a:lvl1pPr marL="0" indent="0">
              <a:lnSpc>
                <a:spcPct val="100000"/>
              </a:lnSpc>
              <a:buNone/>
              <a:defRPr sz="2000" b="1">
                <a:solidFill>
                  <a:schemeClr val="tx1"/>
                </a:solidFill>
              </a:defRPr>
            </a:lvl1pPr>
            <a:lvl2pPr marL="228600" indent="-228600">
              <a:lnSpc>
                <a:spcPct val="100000"/>
              </a:lnSpc>
              <a:spcBef>
                <a:spcPts val="1000"/>
              </a:spcBef>
              <a:tabLst/>
              <a:defRPr sz="1800">
                <a:solidFill>
                  <a:schemeClr val="tx1"/>
                </a:solidFill>
              </a:defRPr>
            </a:lvl2pPr>
          </a:lstStyle>
          <a:p>
            <a:pPr lvl="0"/>
            <a:r>
              <a:rPr lang="en-US" dirty="0"/>
              <a:t>Insert subtitle here</a:t>
            </a:r>
          </a:p>
          <a:p>
            <a:pPr lvl="1"/>
            <a:r>
              <a:rPr lang="en-US" dirty="0"/>
              <a:t>Insert content here</a:t>
            </a:r>
          </a:p>
        </p:txBody>
      </p:sp>
      <p:sp>
        <p:nvSpPr>
          <p:cNvPr id="14" name="Picture Placeholder 13">
            <a:extLst>
              <a:ext uri="{FF2B5EF4-FFF2-40B4-BE49-F238E27FC236}">
                <a16:creationId xmlns:a16="http://schemas.microsoft.com/office/drawing/2014/main" xmlns="" id="{9B1932CF-F265-4AEE-8704-F42C01AFB479}"/>
              </a:ext>
            </a:extLst>
          </p:cNvPr>
          <p:cNvSpPr>
            <a:spLocks noGrp="1"/>
          </p:cNvSpPr>
          <p:nvPr>
            <p:ph type="pic" sz="quarter" idx="10"/>
          </p:nvPr>
        </p:nvSpPr>
        <p:spPr>
          <a:xfrm>
            <a:off x="6858000" y="715963"/>
            <a:ext cx="4572000" cy="4465637"/>
          </a:xfrm>
          <a:prstGeom prst="rect">
            <a:avLst/>
          </a:prstGeom>
          <a:solidFill>
            <a:schemeClr val="accent3">
              <a:lumMod val="75000"/>
            </a:schemeClr>
          </a:solidFill>
        </p:spPr>
        <p:txBody>
          <a:bodyPr>
            <a:normAutofit/>
          </a:bodyPr>
          <a:lstStyle>
            <a:lvl1pPr algn="ctr">
              <a:buNone/>
              <a:defRPr sz="1600">
                <a:solidFill>
                  <a:schemeClr val="tx1"/>
                </a:solidFill>
              </a:defRPr>
            </a:lvl1pPr>
          </a:lstStyle>
          <a:p>
            <a:r>
              <a:rPr lang="en-US" dirty="0"/>
              <a:t>Click icon to add picture</a:t>
            </a:r>
          </a:p>
        </p:txBody>
      </p:sp>
      <p:pic>
        <p:nvPicPr>
          <p:cNvPr id="6" name="Picture Placeholder 8" descr="Green, yellow, black and white tartan">
            <a:extLst>
              <a:ext uri="{FF2B5EF4-FFF2-40B4-BE49-F238E27FC236}">
                <a16:creationId xmlns:a16="http://schemas.microsoft.com/office/drawing/2014/main" xmlns="" id="{0F2C2CA1-3BA3-4744-B86C-86CFC19D0808}"/>
              </a:ext>
            </a:extLst>
          </p:cNvPr>
          <p:cNvPicPr>
            <a:picLocks noChangeAspect="1"/>
          </p:cNvPicPr>
          <p:nvPr userDrawn="1"/>
        </p:nvPicPr>
        <p:blipFill rotWithShape="1">
          <a:blip r:embed="rId2"/>
          <a:srcRect l="108" r="108"/>
          <a:stretch/>
        </p:blipFill>
        <p:spPr>
          <a:xfrm>
            <a:off x="0" y="5972174"/>
            <a:ext cx="12192000" cy="885825"/>
          </a:xfrm>
          <a:prstGeom prst="rect">
            <a:avLst/>
          </a:prstGeom>
        </p:spPr>
      </p:pic>
    </p:spTree>
    <p:extLst>
      <p:ext uri="{BB962C8B-B14F-4D97-AF65-F5344CB8AC3E}">
        <p14:creationId xmlns:p14="http://schemas.microsoft.com/office/powerpoint/2010/main" val="3104946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513624-9AD4-4B61-B3D1-7B21213507C0}"/>
              </a:ext>
            </a:extLst>
          </p:cNvPr>
          <p:cNvSpPr>
            <a:spLocks noGrp="1"/>
          </p:cNvSpPr>
          <p:nvPr>
            <p:ph type="title" hasCustomPrompt="1"/>
          </p:nvPr>
        </p:nvSpPr>
        <p:spPr>
          <a:xfrm>
            <a:off x="762000" y="715964"/>
            <a:ext cx="10591800" cy="646332"/>
          </a:xfrm>
          <a:prstGeom prst="rect">
            <a:avLst/>
          </a:prstGeom>
        </p:spPr>
        <p:txBody>
          <a:bodyPr>
            <a:noAutofit/>
          </a:bodyPr>
          <a:lstStyle>
            <a:lvl1pPr>
              <a:spcBef>
                <a:spcPts val="1000"/>
              </a:spcBef>
              <a:defRPr sz="4000" b="1">
                <a:solidFill>
                  <a:schemeClr val="accent5"/>
                </a:solidFill>
              </a:defRPr>
            </a:lvl1pPr>
          </a:lstStyle>
          <a:p>
            <a:r>
              <a:rPr lang="en-US" dirty="0"/>
              <a:t>Insert title here</a:t>
            </a:r>
          </a:p>
        </p:txBody>
      </p:sp>
      <p:sp>
        <p:nvSpPr>
          <p:cNvPr id="19" name="Text Placeholder 4">
            <a:extLst>
              <a:ext uri="{FF2B5EF4-FFF2-40B4-BE49-F238E27FC236}">
                <a16:creationId xmlns:a16="http://schemas.microsoft.com/office/drawing/2014/main" xmlns="" id="{3E65ED86-A26C-479A-8393-0BFDCBCD43F2}"/>
              </a:ext>
            </a:extLst>
          </p:cNvPr>
          <p:cNvSpPr>
            <a:spLocks noGrp="1"/>
          </p:cNvSpPr>
          <p:nvPr>
            <p:ph type="body" sz="quarter" idx="13" hasCustomPrompt="1"/>
          </p:nvPr>
        </p:nvSpPr>
        <p:spPr>
          <a:xfrm>
            <a:off x="762000" y="1507727"/>
            <a:ext cx="10668000" cy="1111648"/>
          </a:xfrm>
          <a:prstGeom prst="rect">
            <a:avLst/>
          </a:prstGeom>
          <a:noFill/>
        </p:spPr>
        <p:txBody>
          <a:bodyPr wrap="square" lIns="91440" tIns="0" rIns="91440" bIns="0">
            <a:noAutofit/>
          </a:bodyPr>
          <a:lstStyle>
            <a:lvl1pPr marL="0" indent="0" algn="l">
              <a:lnSpc>
                <a:spcPct val="100000"/>
              </a:lnSpc>
              <a:spcBef>
                <a:spcPts val="0"/>
              </a:spcBef>
              <a:spcAft>
                <a:spcPts val="0"/>
              </a:spcAft>
              <a:buFont typeface="Arial" panose="020B0604020202020204" pitchFamily="34" charset="0"/>
              <a:buNone/>
              <a:defRPr lang="en-US" sz="1800" kern="1200" dirty="0">
                <a:solidFill>
                  <a:schemeClr val="bg1"/>
                </a:solidFill>
                <a:latin typeface="+mn-lt"/>
                <a:ea typeface="+mn-ea"/>
                <a:cs typeface="+mn-cs"/>
              </a:defRPr>
            </a:lvl1pPr>
          </a:lstStyle>
          <a:p>
            <a:pPr lvl="0"/>
            <a:r>
              <a:rPr lang="en-US" dirty="0"/>
              <a:t>Insert content here</a:t>
            </a:r>
          </a:p>
        </p:txBody>
      </p:sp>
      <p:sp>
        <p:nvSpPr>
          <p:cNvPr id="10" name="Table Placeholder 9">
            <a:extLst>
              <a:ext uri="{FF2B5EF4-FFF2-40B4-BE49-F238E27FC236}">
                <a16:creationId xmlns:a16="http://schemas.microsoft.com/office/drawing/2014/main" xmlns="" id="{276AE57A-004D-45B8-95EB-CEA4D8CD0000}"/>
              </a:ext>
            </a:extLst>
          </p:cNvPr>
          <p:cNvSpPr>
            <a:spLocks noGrp="1"/>
          </p:cNvSpPr>
          <p:nvPr>
            <p:ph type="tbl" sz="quarter" idx="16" hasCustomPrompt="1"/>
          </p:nvPr>
        </p:nvSpPr>
        <p:spPr>
          <a:xfrm>
            <a:off x="762000" y="2608489"/>
            <a:ext cx="10668000" cy="2806700"/>
          </a:xfrm>
          <a:prstGeom prst="rect">
            <a:avLst/>
          </a:prstGeom>
        </p:spPr>
        <p:txBody>
          <a:bodyPr/>
          <a:lstStyle>
            <a:lvl1pPr marL="0" indent="0">
              <a:buNone/>
              <a:defRPr sz="1800"/>
            </a:lvl1pPr>
          </a:lstStyle>
          <a:p>
            <a:r>
              <a:rPr lang="en-US" dirty="0"/>
              <a:t>Insert table here</a:t>
            </a:r>
          </a:p>
        </p:txBody>
      </p:sp>
      <p:pic>
        <p:nvPicPr>
          <p:cNvPr id="6" name="Picture Placeholder 11" descr="Green, yellow, black and white tartan">
            <a:extLst>
              <a:ext uri="{FF2B5EF4-FFF2-40B4-BE49-F238E27FC236}">
                <a16:creationId xmlns:a16="http://schemas.microsoft.com/office/drawing/2014/main" xmlns="" id="{DDE30C9B-25D9-452A-A58A-94AF1FB71F57}"/>
              </a:ext>
            </a:extLst>
          </p:cNvPr>
          <p:cNvPicPr>
            <a:picLocks noChangeAspect="1"/>
          </p:cNvPicPr>
          <p:nvPr userDrawn="1"/>
        </p:nvPicPr>
        <p:blipFill rotWithShape="1">
          <a:blip r:embed="rId2"/>
          <a:srcRect l="1484" r="1484"/>
          <a:stretch/>
        </p:blipFill>
        <p:spPr>
          <a:xfrm>
            <a:off x="0" y="5972174"/>
            <a:ext cx="12192000" cy="885825"/>
          </a:xfrm>
          <a:prstGeom prst="rect">
            <a:avLst/>
          </a:prstGeom>
        </p:spPr>
      </p:pic>
    </p:spTree>
    <p:extLst>
      <p:ext uri="{BB962C8B-B14F-4D97-AF65-F5344CB8AC3E}">
        <p14:creationId xmlns:p14="http://schemas.microsoft.com/office/powerpoint/2010/main" val="2726206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ft Pattern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7668F4E-0433-49FD-9D92-3B60E9B0AEE6}"/>
              </a:ext>
            </a:extLst>
          </p:cNvPr>
          <p:cNvSpPr>
            <a:spLocks noGrp="1"/>
          </p:cNvSpPr>
          <p:nvPr>
            <p:ph type="title" hasCustomPrompt="1"/>
          </p:nvPr>
        </p:nvSpPr>
        <p:spPr>
          <a:xfrm>
            <a:off x="5199742" y="715961"/>
            <a:ext cx="6477000" cy="1189037"/>
          </a:xfrm>
          <a:prstGeom prst="rect">
            <a:avLst/>
          </a:prstGeom>
        </p:spPr>
        <p:txBody>
          <a:bodyPr anchor="t">
            <a:normAutofit/>
          </a:bodyPr>
          <a:lstStyle>
            <a:lvl1pPr>
              <a:spcBef>
                <a:spcPts val="1000"/>
              </a:spcBef>
              <a:defRPr sz="4000" b="1" spc="-50" baseline="0">
                <a:solidFill>
                  <a:schemeClr val="accent3"/>
                </a:solidFill>
              </a:defRPr>
            </a:lvl1pPr>
          </a:lstStyle>
          <a:p>
            <a:r>
              <a:rPr lang="en-US" dirty="0"/>
              <a:t>Insert title here</a:t>
            </a:r>
          </a:p>
        </p:txBody>
      </p:sp>
      <p:sp>
        <p:nvSpPr>
          <p:cNvPr id="12" name="Text Placeholder 15">
            <a:extLst>
              <a:ext uri="{FF2B5EF4-FFF2-40B4-BE49-F238E27FC236}">
                <a16:creationId xmlns:a16="http://schemas.microsoft.com/office/drawing/2014/main" xmlns="" id="{E8DBED36-2461-46D0-AF71-79E0064B3758}"/>
              </a:ext>
            </a:extLst>
          </p:cNvPr>
          <p:cNvSpPr>
            <a:spLocks noGrp="1"/>
          </p:cNvSpPr>
          <p:nvPr>
            <p:ph type="body" sz="quarter" idx="11" hasCustomPrompt="1"/>
          </p:nvPr>
        </p:nvSpPr>
        <p:spPr>
          <a:xfrm>
            <a:off x="5199743" y="1905000"/>
            <a:ext cx="6477000" cy="3276600"/>
          </a:xfrm>
          <a:prstGeom prst="rect">
            <a:avLst/>
          </a:prstGeom>
        </p:spPr>
        <p:txBody>
          <a:bodyPr/>
          <a:lstStyle>
            <a:lvl1pPr marL="0" indent="0">
              <a:lnSpc>
                <a:spcPct val="100000"/>
              </a:lnSpc>
              <a:buNone/>
              <a:defRPr sz="1800" b="1">
                <a:solidFill>
                  <a:schemeClr val="bg1"/>
                </a:solidFill>
              </a:defRPr>
            </a:lvl1pPr>
            <a:lvl2pPr marL="228600" indent="-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6" name="Picture Placeholder 7" descr="Green, yellow, black and white tartan">
            <a:extLst>
              <a:ext uri="{FF2B5EF4-FFF2-40B4-BE49-F238E27FC236}">
                <a16:creationId xmlns:a16="http://schemas.microsoft.com/office/drawing/2014/main" xmlns="" id="{A370CEF3-4A54-4DA4-9EB1-26D855A7091E}"/>
              </a:ext>
            </a:extLst>
          </p:cNvPr>
          <p:cNvPicPr>
            <a:picLocks noChangeAspect="1"/>
          </p:cNvPicPr>
          <p:nvPr userDrawn="1"/>
        </p:nvPicPr>
        <p:blipFill rotWithShape="1">
          <a:blip r:embed="rId2"/>
          <a:srcRect l="23" r="23"/>
          <a:stretch/>
        </p:blipFill>
        <p:spPr>
          <a:xfrm>
            <a:off x="0" y="0"/>
            <a:ext cx="4332514" cy="6858000"/>
          </a:xfrm>
          <a:prstGeom prst="rect">
            <a:avLst/>
          </a:prstGeom>
        </p:spPr>
      </p:pic>
    </p:spTree>
    <p:extLst>
      <p:ext uri="{BB962C8B-B14F-4D97-AF65-F5344CB8AC3E}">
        <p14:creationId xmlns:p14="http://schemas.microsoft.com/office/powerpoint/2010/main" val="218987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rt 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513624-9AD4-4B61-B3D1-7B21213507C0}"/>
              </a:ext>
            </a:extLst>
          </p:cNvPr>
          <p:cNvSpPr>
            <a:spLocks noGrp="1"/>
          </p:cNvSpPr>
          <p:nvPr>
            <p:ph type="title" hasCustomPrompt="1"/>
          </p:nvPr>
        </p:nvSpPr>
        <p:spPr>
          <a:xfrm>
            <a:off x="762000" y="715964"/>
            <a:ext cx="10591800" cy="646332"/>
          </a:xfrm>
          <a:prstGeom prst="rect">
            <a:avLst/>
          </a:prstGeom>
        </p:spPr>
        <p:txBody>
          <a:bodyPr>
            <a:noAutofit/>
          </a:bodyPr>
          <a:lstStyle>
            <a:lvl1pPr>
              <a:spcBef>
                <a:spcPts val="1000"/>
              </a:spcBef>
              <a:defRPr sz="4000" b="1">
                <a:solidFill>
                  <a:schemeClr val="accent5"/>
                </a:solidFill>
              </a:defRPr>
            </a:lvl1pPr>
          </a:lstStyle>
          <a:p>
            <a:r>
              <a:rPr lang="en-US" dirty="0"/>
              <a:t>Insert title here</a:t>
            </a:r>
          </a:p>
        </p:txBody>
      </p:sp>
      <p:sp>
        <p:nvSpPr>
          <p:cNvPr id="19" name="Text Placeholder 4">
            <a:extLst>
              <a:ext uri="{FF2B5EF4-FFF2-40B4-BE49-F238E27FC236}">
                <a16:creationId xmlns:a16="http://schemas.microsoft.com/office/drawing/2014/main" xmlns="" id="{3E65ED86-A26C-479A-8393-0BFDCBCD43F2}"/>
              </a:ext>
            </a:extLst>
          </p:cNvPr>
          <p:cNvSpPr>
            <a:spLocks noGrp="1"/>
          </p:cNvSpPr>
          <p:nvPr>
            <p:ph type="body" sz="quarter" idx="13" hasCustomPrompt="1"/>
          </p:nvPr>
        </p:nvSpPr>
        <p:spPr>
          <a:xfrm>
            <a:off x="762000" y="1507727"/>
            <a:ext cx="10668000" cy="822457"/>
          </a:xfrm>
          <a:prstGeom prst="rect">
            <a:avLst/>
          </a:prstGeom>
          <a:noFill/>
        </p:spPr>
        <p:txBody>
          <a:bodyPr wrap="square" lIns="91440" tIns="0" rIns="91440" bIns="0">
            <a:noAutofit/>
          </a:bodyPr>
          <a:lstStyle>
            <a:lvl1pPr marL="0" indent="0" algn="l">
              <a:lnSpc>
                <a:spcPct val="100000"/>
              </a:lnSpc>
              <a:spcBef>
                <a:spcPts val="0"/>
              </a:spcBef>
              <a:spcAft>
                <a:spcPts val="0"/>
              </a:spcAft>
              <a:buFont typeface="Arial" panose="020B0604020202020204" pitchFamily="34" charset="0"/>
              <a:buNone/>
              <a:defRPr lang="en-US" sz="1800" kern="1200" dirty="0">
                <a:solidFill>
                  <a:schemeClr val="bg1"/>
                </a:solidFill>
                <a:latin typeface="+mn-lt"/>
                <a:ea typeface="+mn-ea"/>
                <a:cs typeface="+mn-cs"/>
              </a:defRPr>
            </a:lvl1pPr>
          </a:lstStyle>
          <a:p>
            <a:pPr lvl="0"/>
            <a:r>
              <a:rPr lang="en-US" dirty="0"/>
              <a:t>Insert content here</a:t>
            </a:r>
          </a:p>
        </p:txBody>
      </p:sp>
      <p:sp>
        <p:nvSpPr>
          <p:cNvPr id="7" name="Content Placeholder 7">
            <a:extLst>
              <a:ext uri="{FF2B5EF4-FFF2-40B4-BE49-F238E27FC236}">
                <a16:creationId xmlns:a16="http://schemas.microsoft.com/office/drawing/2014/main" xmlns="" id="{4830F1EE-0A1B-434F-BF70-A0FE7F06E459}"/>
              </a:ext>
            </a:extLst>
          </p:cNvPr>
          <p:cNvSpPr>
            <a:spLocks noGrp="1"/>
          </p:cNvSpPr>
          <p:nvPr>
            <p:ph sz="quarter" idx="15" hasCustomPrompt="1"/>
          </p:nvPr>
        </p:nvSpPr>
        <p:spPr>
          <a:xfrm>
            <a:off x="762000" y="2330184"/>
            <a:ext cx="10668000" cy="3352800"/>
          </a:xfrm>
          <a:prstGeom prst="rect">
            <a:avLst/>
          </a:prstGeom>
        </p:spPr>
        <p:txBody>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Insert content here</a:t>
            </a:r>
          </a:p>
        </p:txBody>
      </p:sp>
      <p:pic>
        <p:nvPicPr>
          <p:cNvPr id="6" name="Picture Placeholder 7" descr="Green, yellow, black and white tartan">
            <a:extLst>
              <a:ext uri="{FF2B5EF4-FFF2-40B4-BE49-F238E27FC236}">
                <a16:creationId xmlns:a16="http://schemas.microsoft.com/office/drawing/2014/main" xmlns="" id="{537346BD-CF82-49B2-97B6-80A3000DD721}"/>
              </a:ext>
            </a:extLst>
          </p:cNvPr>
          <p:cNvPicPr>
            <a:picLocks noChangeAspect="1"/>
          </p:cNvPicPr>
          <p:nvPr userDrawn="1"/>
        </p:nvPicPr>
        <p:blipFill rotWithShape="1">
          <a:blip r:embed="rId2"/>
          <a:srcRect l="1484" r="1484"/>
          <a:stretch/>
        </p:blipFill>
        <p:spPr>
          <a:xfrm>
            <a:off x="0" y="5972174"/>
            <a:ext cx="12192000" cy="885825"/>
          </a:xfrm>
          <a:prstGeom prst="rect">
            <a:avLst/>
          </a:prstGeom>
        </p:spPr>
      </p:pic>
    </p:spTree>
    <p:extLst>
      <p:ext uri="{BB962C8B-B14F-4D97-AF65-F5344CB8AC3E}">
        <p14:creationId xmlns:p14="http://schemas.microsoft.com/office/powerpoint/2010/main" val="1422917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Photo Content">
    <p:bg>
      <p:bgPr>
        <a:solidFill>
          <a:schemeClr val="accent5"/>
        </a:solidFill>
        <a:effectLst/>
      </p:bgPr>
    </p:bg>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xmlns="" id="{3F45076F-4240-4B40-8CE4-637DD751A68B}"/>
              </a:ext>
            </a:extLst>
          </p:cNvPr>
          <p:cNvSpPr>
            <a:spLocks noGrp="1"/>
          </p:cNvSpPr>
          <p:nvPr>
            <p:ph type="title" hasCustomPrompt="1"/>
          </p:nvPr>
        </p:nvSpPr>
        <p:spPr>
          <a:xfrm>
            <a:off x="762000" y="715963"/>
            <a:ext cx="5334000" cy="1189038"/>
          </a:xfrm>
          <a:prstGeom prst="rect">
            <a:avLst/>
          </a:prstGeom>
        </p:spPr>
        <p:txBody>
          <a:bodyPr anchor="t">
            <a:normAutofit/>
          </a:bodyPr>
          <a:lstStyle>
            <a:lvl1pPr>
              <a:spcBef>
                <a:spcPts val="1000"/>
              </a:spcBef>
              <a:defRPr sz="4000" b="1">
                <a:solidFill>
                  <a:schemeClr val="tx1"/>
                </a:solidFill>
              </a:defRPr>
            </a:lvl1pPr>
          </a:lstStyle>
          <a:p>
            <a:r>
              <a:rPr lang="en-US" dirty="0"/>
              <a:t>Insert title here</a:t>
            </a:r>
          </a:p>
        </p:txBody>
      </p:sp>
      <p:sp>
        <p:nvSpPr>
          <p:cNvPr id="16" name="Text Placeholder 15">
            <a:extLst>
              <a:ext uri="{FF2B5EF4-FFF2-40B4-BE49-F238E27FC236}">
                <a16:creationId xmlns:a16="http://schemas.microsoft.com/office/drawing/2014/main" xmlns="" id="{8498B63D-F60C-4A9D-8D3E-0C7CD748FEDE}"/>
              </a:ext>
            </a:extLst>
          </p:cNvPr>
          <p:cNvSpPr>
            <a:spLocks noGrp="1"/>
          </p:cNvSpPr>
          <p:nvPr>
            <p:ph type="body" sz="quarter" idx="11" hasCustomPrompt="1"/>
          </p:nvPr>
        </p:nvSpPr>
        <p:spPr>
          <a:xfrm>
            <a:off x="762000" y="1905000"/>
            <a:ext cx="5334000" cy="3276600"/>
          </a:xfrm>
          <a:prstGeom prst="rect">
            <a:avLst/>
          </a:prstGeom>
        </p:spPr>
        <p:txBody>
          <a:bodyPr/>
          <a:lstStyle>
            <a:lvl1pPr marL="0" indent="0">
              <a:lnSpc>
                <a:spcPct val="100000"/>
              </a:lnSpc>
              <a:buNone/>
              <a:defRPr sz="2000" b="1">
                <a:solidFill>
                  <a:schemeClr val="tx1"/>
                </a:solidFill>
              </a:defRPr>
            </a:lvl1pPr>
            <a:lvl2pPr marL="228600">
              <a:lnSpc>
                <a:spcPct val="100000"/>
              </a:lnSpc>
              <a:spcBef>
                <a:spcPts val="1000"/>
              </a:spcBef>
              <a:defRPr sz="1800">
                <a:solidFill>
                  <a:schemeClr val="tx1"/>
                </a:solidFill>
              </a:defRPr>
            </a:lvl2pPr>
          </a:lstStyle>
          <a:p>
            <a:pPr lvl="0"/>
            <a:r>
              <a:rPr lang="en-US" dirty="0"/>
              <a:t>Insert subtitle here</a:t>
            </a:r>
          </a:p>
          <a:p>
            <a:pPr lvl="1"/>
            <a:r>
              <a:rPr lang="en-US" dirty="0"/>
              <a:t>Insert content here</a:t>
            </a:r>
          </a:p>
        </p:txBody>
      </p:sp>
      <p:sp>
        <p:nvSpPr>
          <p:cNvPr id="9" name="Picture Placeholder 13">
            <a:extLst>
              <a:ext uri="{FF2B5EF4-FFF2-40B4-BE49-F238E27FC236}">
                <a16:creationId xmlns:a16="http://schemas.microsoft.com/office/drawing/2014/main" xmlns="" id="{827A95C0-AE8D-46E1-9EF9-64504CBEF99E}"/>
              </a:ext>
            </a:extLst>
          </p:cNvPr>
          <p:cNvSpPr>
            <a:spLocks noGrp="1"/>
          </p:cNvSpPr>
          <p:nvPr>
            <p:ph type="pic" sz="quarter" idx="14"/>
          </p:nvPr>
        </p:nvSpPr>
        <p:spPr>
          <a:xfrm>
            <a:off x="6858000" y="715963"/>
            <a:ext cx="4572000" cy="2362200"/>
          </a:xfrm>
          <a:prstGeom prst="rect">
            <a:avLst/>
          </a:prstGeom>
          <a:solidFill>
            <a:schemeClr val="accent2"/>
          </a:solidFill>
        </p:spPr>
        <p:txBody>
          <a:bodyPr>
            <a:normAutofit/>
          </a:bodyPr>
          <a:lstStyle>
            <a:lvl1pPr algn="ctr">
              <a:buNone/>
              <a:defRPr sz="1600">
                <a:solidFill>
                  <a:schemeClr val="tx1"/>
                </a:solidFill>
              </a:defRPr>
            </a:lvl1pPr>
          </a:lstStyle>
          <a:p>
            <a:r>
              <a:rPr lang="en-US" dirty="0"/>
              <a:t>Click icon to add picture</a:t>
            </a:r>
          </a:p>
        </p:txBody>
      </p:sp>
      <p:sp>
        <p:nvSpPr>
          <p:cNvPr id="8" name="Picture Placeholder 13">
            <a:extLst>
              <a:ext uri="{FF2B5EF4-FFF2-40B4-BE49-F238E27FC236}">
                <a16:creationId xmlns:a16="http://schemas.microsoft.com/office/drawing/2014/main" xmlns="" id="{89E410BA-B0FE-4F0E-8BE5-D33CC016635B}"/>
              </a:ext>
            </a:extLst>
          </p:cNvPr>
          <p:cNvSpPr>
            <a:spLocks noGrp="1"/>
          </p:cNvSpPr>
          <p:nvPr>
            <p:ph type="pic" sz="quarter" idx="13"/>
          </p:nvPr>
        </p:nvSpPr>
        <p:spPr>
          <a:xfrm>
            <a:off x="6858000" y="3319386"/>
            <a:ext cx="4572000" cy="2362200"/>
          </a:xfrm>
          <a:prstGeom prst="rect">
            <a:avLst/>
          </a:prstGeom>
          <a:solidFill>
            <a:schemeClr val="accent2"/>
          </a:solidFill>
        </p:spPr>
        <p:txBody>
          <a:bodyPr>
            <a:normAutofit/>
          </a:bodyPr>
          <a:lstStyle>
            <a:lvl1pPr algn="ctr">
              <a:buNone/>
              <a:defRPr sz="1600">
                <a:solidFill>
                  <a:schemeClr val="tx1"/>
                </a:solidFill>
              </a:defRPr>
            </a:lvl1pPr>
          </a:lstStyle>
          <a:p>
            <a:r>
              <a:rPr lang="en-US" dirty="0"/>
              <a:t>Click icon to add picture</a:t>
            </a:r>
          </a:p>
        </p:txBody>
      </p:sp>
      <p:pic>
        <p:nvPicPr>
          <p:cNvPr id="11" name="Picture Placeholder 10" descr="Green, yellow, black and white tartan">
            <a:extLst>
              <a:ext uri="{FF2B5EF4-FFF2-40B4-BE49-F238E27FC236}">
                <a16:creationId xmlns:a16="http://schemas.microsoft.com/office/drawing/2014/main" xmlns="" id="{254DE245-A48A-4FD4-B53E-DBF8C64B4FE0}"/>
              </a:ext>
            </a:extLst>
          </p:cNvPr>
          <p:cNvPicPr>
            <a:picLocks noChangeAspect="1"/>
          </p:cNvPicPr>
          <p:nvPr userDrawn="1"/>
        </p:nvPicPr>
        <p:blipFill rotWithShape="1">
          <a:blip r:embed="rId2"/>
          <a:srcRect l="1140" r="1140"/>
          <a:stretch/>
        </p:blipFill>
        <p:spPr>
          <a:xfrm>
            <a:off x="0" y="5972174"/>
            <a:ext cx="12192000" cy="885825"/>
          </a:xfrm>
          <a:prstGeom prst="rect">
            <a:avLst/>
          </a:prstGeom>
        </p:spPr>
      </p:pic>
    </p:spTree>
    <p:extLst>
      <p:ext uri="{BB962C8B-B14F-4D97-AF65-F5344CB8AC3E}">
        <p14:creationId xmlns:p14="http://schemas.microsoft.com/office/powerpoint/2010/main" val="1586680172"/>
      </p:ext>
    </p:extLst>
  </p:cSld>
  <p:clrMapOvr>
    <a:masterClrMapping/>
  </p:clrMapOvr>
  <p:extLst>
    <p:ext uri="{DCECCB84-F9BA-43D5-87BE-67443E8EF086}">
      <p15:sldGuideLst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clusion">
    <p:bg>
      <p:bgPr>
        <a:solidFill>
          <a:schemeClr val="accent3"/>
        </a:solidFill>
        <a:effectLst/>
      </p:bgPr>
    </p:bg>
    <p:spTree>
      <p:nvGrpSpPr>
        <p:cNvPr id="1" name=""/>
        <p:cNvGrpSpPr/>
        <p:nvPr/>
      </p:nvGrpSpPr>
      <p:grpSpPr>
        <a:xfrm>
          <a:off x="0" y="0"/>
          <a:ext cx="0" cy="0"/>
          <a:chOff x="0" y="0"/>
          <a:chExt cx="0" cy="0"/>
        </a:xfrm>
      </p:grpSpPr>
      <p:pic>
        <p:nvPicPr>
          <p:cNvPr id="8" name="Picture Placeholder 7" descr="Opaque white background">
            <a:extLst>
              <a:ext uri="{FF2B5EF4-FFF2-40B4-BE49-F238E27FC236}">
                <a16:creationId xmlns:a16="http://schemas.microsoft.com/office/drawing/2014/main" xmlns="" id="{67950A00-B9D0-43DE-A195-32DC0E2C6763}"/>
              </a:ext>
            </a:extLst>
          </p:cNvPr>
          <p:cNvPicPr>
            <a:picLocks noChangeAspect="1"/>
          </p:cNvPicPr>
          <p:nvPr userDrawn="1"/>
        </p:nvPicPr>
        <p:blipFill rotWithShape="1">
          <a:blip r:embed="rId2"/>
          <a:srcRect/>
          <a:stretch/>
        </p:blipFill>
        <p:spPr>
          <a:xfrm>
            <a:off x="0" y="0"/>
            <a:ext cx="12192000" cy="6858000"/>
          </a:xfrm>
          <a:prstGeom prst="rect">
            <a:avLst/>
          </a:prstGeom>
        </p:spPr>
      </p:pic>
      <p:sp>
        <p:nvSpPr>
          <p:cNvPr id="5" name="Title 1">
            <a:extLst>
              <a:ext uri="{FF2B5EF4-FFF2-40B4-BE49-F238E27FC236}">
                <a16:creationId xmlns:a16="http://schemas.microsoft.com/office/drawing/2014/main" xmlns="" id="{3D9303A2-B30A-054C-B809-053B909E125F}"/>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accent2"/>
                </a:solidFill>
                <a:effectLst/>
                <a:latin typeface="+mj-lt"/>
                <a:ea typeface="+mn-ea"/>
                <a:cs typeface="Segoe UI" pitchFamily="34" charset="0"/>
              </a:defRPr>
            </a:lvl1pPr>
          </a:lstStyle>
          <a:p>
            <a:r>
              <a:rPr lang="en-US" dirty="0"/>
              <a:t>Insert title here</a:t>
            </a:r>
          </a:p>
        </p:txBody>
      </p:sp>
      <p:sp>
        <p:nvSpPr>
          <p:cNvPr id="6" name="Text Placeholder 4">
            <a:extLst>
              <a:ext uri="{FF2B5EF4-FFF2-40B4-BE49-F238E27FC236}">
                <a16:creationId xmlns:a16="http://schemas.microsoft.com/office/drawing/2014/main" xmlns=""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4100711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9690444"/>
      </p:ext>
    </p:extLst>
  </p:cSld>
  <p:clrMap bg1="dk1" tx1="lt1" bg2="dk2" tx2="lt2" accent1="accent1" accent2="accent2" accent3="accent3" accent4="accent4" accent5="accent5" accent6="accent6" hlink="hlink" folHlink="folHlink"/>
  <p:sldLayoutIdLst>
    <p:sldLayoutId id="2147483689" r:id="rId1"/>
    <p:sldLayoutId id="2147483699" r:id="rId2"/>
    <p:sldLayoutId id="2147483700" r:id="rId3"/>
    <p:sldLayoutId id="2147483688" r:id="rId4"/>
    <p:sldLayoutId id="2147483704" r:id="rId5"/>
    <p:sldLayoutId id="2147483701" r:id="rId6"/>
    <p:sldLayoutId id="2147483691" r:id="rId7"/>
    <p:sldLayoutId id="2147483702" r:id="rId8"/>
    <p:sldLayoutId id="2147483703" r:id="rId9"/>
    <p:sldLayoutId id="2147483690" r:id="rId10"/>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ED2DB031-9003-4F74-A88F-FE2A2ABABC72}"/>
              </a:ext>
            </a:extLst>
          </p:cNvPr>
          <p:cNvSpPr>
            <a:spLocks noGrp="1" noChangeArrowheads="1"/>
          </p:cNvSpPr>
          <p:nvPr>
            <p:ph type="title"/>
          </p:nvPr>
        </p:nvSpPr>
        <p:spPr>
          <a:xfrm>
            <a:off x="0" y="2414592"/>
            <a:ext cx="12192000" cy="1270304"/>
          </a:xfrm>
        </p:spPr>
        <p:txBody>
          <a:bodyPr anchor="ctr">
            <a:noAutofit/>
          </a:bodyPr>
          <a:lstStyle/>
          <a:p>
            <a:r>
              <a:rPr lang="en-US" altLang="en-US" dirty="0" smtClean="0"/>
              <a:t/>
            </a:r>
            <a:br>
              <a:rPr lang="en-US" altLang="en-US" dirty="0" smtClean="0"/>
            </a:br>
            <a:r>
              <a:rPr lang="en-US" altLang="en-US" dirty="0" smtClean="0"/>
              <a:t>Searching Algorithms</a:t>
            </a:r>
            <a:br>
              <a:rPr lang="en-US" altLang="en-US" dirty="0" smtClean="0"/>
            </a:br>
            <a:r>
              <a:rPr lang="en-US" altLang="en-US" dirty="0" smtClean="0">
                <a:solidFill>
                  <a:srgbClr val="C00000"/>
                </a:solidFill>
              </a:rPr>
              <a:t>Linear Search &amp; Binary Search</a:t>
            </a:r>
            <a:br>
              <a:rPr lang="en-US" altLang="en-US" dirty="0" smtClean="0">
                <a:solidFill>
                  <a:srgbClr val="C00000"/>
                </a:solidFill>
              </a:rPr>
            </a:br>
            <a:endParaRPr lang="en-US" altLang="en-US" sz="2000" dirty="0">
              <a:solidFill>
                <a:srgbClr val="C00000"/>
              </a:solidFill>
            </a:endParaRPr>
          </a:p>
        </p:txBody>
      </p:sp>
    </p:spTree>
    <p:extLst>
      <p:ext uri="{BB962C8B-B14F-4D97-AF65-F5344CB8AC3E}">
        <p14:creationId xmlns:p14="http://schemas.microsoft.com/office/powerpoint/2010/main" val="4074692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526" y="235516"/>
            <a:ext cx="10591800" cy="646332"/>
          </a:xfrm>
        </p:spPr>
        <p:txBody>
          <a:bodyPr/>
          <a:lstStyle/>
          <a:p>
            <a:r>
              <a:rPr lang="en-US" dirty="0" smtClean="0"/>
              <a:t>Binary Search Algorithm</a:t>
            </a:r>
            <a:endParaRPr lang="en-US" dirty="0"/>
          </a:p>
        </p:txBody>
      </p:sp>
      <p:sp>
        <p:nvSpPr>
          <p:cNvPr id="4" name="Content Placeholder 3"/>
          <p:cNvSpPr>
            <a:spLocks noGrp="1"/>
          </p:cNvSpPr>
          <p:nvPr>
            <p:ph sz="quarter" idx="15"/>
          </p:nvPr>
        </p:nvSpPr>
        <p:spPr>
          <a:xfrm>
            <a:off x="529526" y="1152313"/>
            <a:ext cx="10668000" cy="5418968"/>
          </a:xfrm>
        </p:spPr>
        <p:txBody>
          <a:bodyPr/>
          <a:lstStyle/>
          <a:p>
            <a:r>
              <a:rPr lang="en-US" sz="1600" dirty="0"/>
              <a:t>DATA is the sorted array with lower bound LB and upper bound UB and ITEM is a given item of information. This algorithm finds the location LOC of ITEM, or sets LOC=0 if the search is unsuccessful. The variables BEG,END and MID denotes respectively the beginning, end and middle  location.</a:t>
            </a:r>
          </a:p>
          <a:p>
            <a:endParaRPr lang="en-US" sz="1600" dirty="0"/>
          </a:p>
          <a:p>
            <a:pPr marL="514350" indent="-514350">
              <a:buFont typeface="+mj-lt"/>
              <a:buAutoNum type="arabicPeriod"/>
            </a:pPr>
            <a:r>
              <a:rPr lang="en-US" sz="1400" dirty="0">
                <a:latin typeface="Courier New" panose="02070309020205020404" pitchFamily="49" charset="0"/>
                <a:cs typeface="Courier New" panose="02070309020205020404" pitchFamily="49" charset="0"/>
              </a:rPr>
              <a:t>[Initialize variables] Set BEG=LB, END=UB and MID = INT((BEG+END)/2)</a:t>
            </a:r>
          </a:p>
          <a:p>
            <a:pPr marL="514350" indent="-514350">
              <a:buFont typeface="+mj-lt"/>
              <a:buAutoNum type="arabicPeriod"/>
            </a:pPr>
            <a:r>
              <a:rPr lang="en-US" sz="1400" dirty="0">
                <a:latin typeface="Courier New" panose="02070309020205020404" pitchFamily="49" charset="0"/>
                <a:cs typeface="Courier New" panose="02070309020205020404" pitchFamily="49" charset="0"/>
              </a:rPr>
              <a:t>Repeat steps 3 and 4 while BEG</a:t>
            </a:r>
            <a:r>
              <a:rPr lang="en-US" sz="1400" u="sng" dirty="0">
                <a:latin typeface="Courier New" panose="02070309020205020404" pitchFamily="49" charset="0"/>
                <a:cs typeface="Courier New" panose="02070309020205020404" pitchFamily="49" charset="0"/>
              </a:rPr>
              <a:t>&lt;</a:t>
            </a:r>
            <a:r>
              <a:rPr lang="en-US" sz="1400" dirty="0">
                <a:latin typeface="Courier New" panose="02070309020205020404" pitchFamily="49" charset="0"/>
                <a:cs typeface="Courier New" panose="02070309020205020404" pitchFamily="49" charset="0"/>
              </a:rPr>
              <a:t> END and DATA[MID] != </a:t>
            </a:r>
            <a:r>
              <a:rPr lang="en-US" sz="1400" dirty="0" smtClean="0">
                <a:latin typeface="Courier New" panose="02070309020205020404" pitchFamily="49" charset="0"/>
                <a:cs typeface="Courier New" panose="02070309020205020404" pitchFamily="49" charset="0"/>
              </a:rPr>
              <a:t>ITEM  </a:t>
            </a:r>
          </a:p>
          <a:p>
            <a:pPr marL="514350" indent="-514350">
              <a:buFont typeface="+mj-lt"/>
              <a:buAutoNum type="arabicPeriod"/>
            </a:pPr>
            <a:r>
              <a:rPr lang="en-US" sz="1400" dirty="0" smtClean="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if </a:t>
            </a:r>
            <a:r>
              <a:rPr lang="en-US" sz="1400" dirty="0">
                <a:latin typeface="Courier New" panose="02070309020205020404" pitchFamily="49" charset="0"/>
                <a:cs typeface="Courier New" panose="02070309020205020404" pitchFamily="49" charset="0"/>
              </a:rPr>
              <a:t>ITEM &lt; DATA[MID], then:</a:t>
            </a:r>
          </a:p>
          <a:p>
            <a:pPr marL="514350" indent="-514350">
              <a:buFont typeface="+mj-lt"/>
              <a:buAutoNum type="arabicPeriod"/>
            </a:pPr>
            <a:r>
              <a:rPr lang="en-US" sz="1400" dirty="0" smtClean="0">
                <a:solidFill>
                  <a:schemeClr val="tx1"/>
                </a:solidFill>
                <a:latin typeface="Courier New" panose="02070309020205020404" pitchFamily="49" charset="0"/>
                <a:cs typeface="Courier New" panose="02070309020205020404" pitchFamily="49" charset="0"/>
              </a:rPr>
              <a:t>ID</a:t>
            </a:r>
            <a:r>
              <a:rPr lang="en-US" sz="1400" dirty="0">
                <a:solidFill>
                  <a:schemeClr val="tx1"/>
                </a:solidFill>
                <a:latin typeface="Courier New" panose="02070309020205020404" pitchFamily="49" charset="0"/>
                <a:cs typeface="Courier New" panose="02070309020205020404" pitchFamily="49" charset="0"/>
              </a:rPr>
              <a:t>], </a:t>
            </a:r>
            <a:r>
              <a:rPr lang="en-US" sz="1400" dirty="0" err="1" smtClean="0">
                <a:solidFill>
                  <a:schemeClr val="tx1"/>
                </a:solidFill>
                <a:latin typeface="Courier New" panose="02070309020205020404" pitchFamily="49" charset="0"/>
                <a:cs typeface="Courier New" panose="02070309020205020404" pitchFamily="49" charset="0"/>
              </a:rPr>
              <a:t>then</a:t>
            </a:r>
            <a:r>
              <a:rPr lang="en-US" sz="1400" dirty="0" err="1" smtClean="0">
                <a:latin typeface="Courier New" panose="02070309020205020404" pitchFamily="49" charset="0"/>
                <a:cs typeface="Courier New" panose="02070309020205020404" pitchFamily="49" charset="0"/>
              </a:rPr>
              <a:t>Set</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END=MID-1</a:t>
            </a:r>
          </a:p>
          <a:p>
            <a:pPr marL="914400" lvl="1" indent="-514350"/>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else</a:t>
            </a:r>
            <a:r>
              <a:rPr lang="en-US" sz="1400" dirty="0">
                <a:latin typeface="Courier New" panose="02070309020205020404" pitchFamily="49" charset="0"/>
                <a:cs typeface="Courier New" panose="02070309020205020404" pitchFamily="49" charset="0"/>
              </a:rPr>
              <a:t>:</a:t>
            </a:r>
          </a:p>
          <a:p>
            <a:pPr marL="914400" lvl="1" indent="-514350"/>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Set </a:t>
            </a:r>
            <a:r>
              <a:rPr lang="en-US" sz="1400" dirty="0">
                <a:latin typeface="Courier New" panose="02070309020205020404" pitchFamily="49" charset="0"/>
                <a:cs typeface="Courier New" panose="02070309020205020404" pitchFamily="49" charset="0"/>
              </a:rPr>
              <a:t>BEG=MID+1</a:t>
            </a:r>
          </a:p>
          <a:p>
            <a:r>
              <a:rPr lang="en-US" sz="1400" dirty="0" smtClean="0">
                <a:latin typeface="Courier New" panose="02070309020205020404" pitchFamily="49" charset="0"/>
                <a:cs typeface="Courier New" panose="02070309020205020404" pitchFamily="49" charset="0"/>
              </a:rPr>
              <a:t>4. Set </a:t>
            </a:r>
            <a:r>
              <a:rPr lang="en-US" sz="1400" dirty="0">
                <a:latin typeface="Courier New" panose="02070309020205020404" pitchFamily="49" charset="0"/>
                <a:cs typeface="Courier New" panose="02070309020205020404" pitchFamily="49" charset="0"/>
              </a:rPr>
              <a:t>MID=INT((BEG+END)/2 [End of step 2 loop] </a:t>
            </a:r>
          </a:p>
          <a:p>
            <a:pPr marL="514350" indent="-514350">
              <a:buFont typeface="+mj-lt"/>
              <a:buAutoNum type="arabicPeriod"/>
            </a:pPr>
            <a:r>
              <a:rPr lang="en-US" sz="1400" dirty="0">
                <a:latin typeface="Courier New" panose="02070309020205020404" pitchFamily="49" charset="0"/>
                <a:cs typeface="Courier New" panose="02070309020205020404" pitchFamily="49" charset="0"/>
              </a:rPr>
              <a:t>If DATA[MID]==ITEM, then</a:t>
            </a:r>
          </a:p>
          <a:p>
            <a:pPr marL="914400" lvl="1" indent="-514350"/>
            <a:r>
              <a:rPr lang="en-US" sz="1400" dirty="0">
                <a:latin typeface="Courier New" panose="02070309020205020404" pitchFamily="49" charset="0"/>
                <a:cs typeface="Courier New" panose="02070309020205020404" pitchFamily="49" charset="0"/>
              </a:rPr>
              <a:t>	Set LOC=MID</a:t>
            </a:r>
          </a:p>
          <a:p>
            <a:pPr marL="914400" lvl="1" indent="-514350"/>
            <a:r>
              <a:rPr lang="en-US" sz="1400" dirty="0">
                <a:latin typeface="Courier New" panose="02070309020205020404" pitchFamily="49" charset="0"/>
                <a:cs typeface="Courier New" panose="02070309020205020404" pitchFamily="49" charset="0"/>
              </a:rPr>
              <a:t>    Else:</a:t>
            </a:r>
          </a:p>
          <a:p>
            <a:pPr marL="914400" lvl="1" indent="-514350"/>
            <a:r>
              <a:rPr lang="en-US" sz="1400" dirty="0">
                <a:latin typeface="Courier New" panose="02070309020205020404" pitchFamily="49" charset="0"/>
                <a:cs typeface="Courier New" panose="02070309020205020404" pitchFamily="49" charset="0"/>
              </a:rPr>
              <a:t>	Set LOC=0</a:t>
            </a:r>
          </a:p>
          <a:p>
            <a:pPr marL="514350" indent="-514350">
              <a:buFont typeface="+mj-lt"/>
              <a:buAutoNum type="arabicPeriod"/>
            </a:pPr>
            <a:r>
              <a:rPr lang="en-US" sz="1400" dirty="0" smtClean="0">
                <a:latin typeface="Courier New" panose="02070309020205020404" pitchFamily="49" charset="0"/>
                <a:cs typeface="Courier New" panose="02070309020205020404" pitchFamily="49" charset="0"/>
              </a:rPr>
              <a:t>Exit</a:t>
            </a:r>
            <a:r>
              <a:rPr lang="en-US" sz="1400" dirty="0"/>
              <a:t>.</a:t>
            </a:r>
          </a:p>
          <a:p>
            <a:endParaRPr lang="en-US" sz="1400" dirty="0"/>
          </a:p>
        </p:txBody>
      </p:sp>
    </p:spTree>
    <p:extLst>
      <p:ext uri="{BB962C8B-B14F-4D97-AF65-F5344CB8AC3E}">
        <p14:creationId xmlns:p14="http://schemas.microsoft.com/office/powerpoint/2010/main" val="31672257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556" y="297510"/>
            <a:ext cx="10591800" cy="646332"/>
          </a:xfrm>
        </p:spPr>
        <p:txBody>
          <a:bodyPr/>
          <a:lstStyle/>
          <a:p>
            <a:r>
              <a:rPr lang="en-US" dirty="0" smtClean="0"/>
              <a:t>Example</a:t>
            </a:r>
            <a:endParaRPr lang="en-US" dirty="0"/>
          </a:p>
        </p:txBody>
      </p:sp>
      <p:sp>
        <p:nvSpPr>
          <p:cNvPr id="4" name="Content Placeholder 3"/>
          <p:cNvSpPr>
            <a:spLocks noGrp="1"/>
          </p:cNvSpPr>
          <p:nvPr>
            <p:ph sz="quarter" idx="15"/>
          </p:nvPr>
        </p:nvSpPr>
        <p:spPr>
          <a:xfrm>
            <a:off x="483030" y="1276299"/>
            <a:ext cx="10668000" cy="3946629"/>
          </a:xfrm>
        </p:spPr>
        <p:txBody>
          <a:bodyPr/>
          <a:lstStyle/>
          <a:p>
            <a:r>
              <a:rPr lang="en-US" dirty="0" smtClean="0"/>
              <a:t>Let DATA be the following sorted 13 elements array;</a:t>
            </a:r>
          </a:p>
          <a:p>
            <a:r>
              <a:rPr lang="en-US" dirty="0" smtClean="0"/>
              <a:t>DATA</a:t>
            </a:r>
          </a:p>
          <a:p>
            <a:endParaRPr lang="en-US" dirty="0" smtClean="0"/>
          </a:p>
          <a:p>
            <a:r>
              <a:rPr lang="en-US" sz="1600" dirty="0"/>
              <a:t>w</a:t>
            </a:r>
            <a:r>
              <a:rPr lang="en-US" sz="1600" dirty="0" smtClean="0"/>
              <a:t>hile(beg&lt;=end &amp;&amp; DATA[</a:t>
            </a:r>
            <a:r>
              <a:rPr lang="en-US" sz="1600" dirty="0"/>
              <a:t>M</a:t>
            </a:r>
            <a:r>
              <a:rPr lang="en-US" sz="1600" dirty="0" smtClean="0"/>
              <a:t>ID]!=ITEM</a:t>
            </a:r>
          </a:p>
          <a:p>
            <a:r>
              <a:rPr lang="en-US" sz="1600" dirty="0"/>
              <a:t>w</a:t>
            </a:r>
            <a:r>
              <a:rPr lang="en-US" sz="1600" dirty="0" smtClean="0"/>
              <a:t>hile(1&lt;</a:t>
            </a:r>
            <a:r>
              <a:rPr lang="en-US" sz="1600" dirty="0"/>
              <a:t>=13 &amp;&amp; DATA[7]!=40</a:t>
            </a:r>
            <a:r>
              <a:rPr lang="en-US" sz="1600" dirty="0" smtClean="0"/>
              <a:t>)</a:t>
            </a:r>
          </a:p>
          <a:p>
            <a:r>
              <a:rPr lang="en-US" sz="1600" dirty="0"/>
              <a:t>w</a:t>
            </a:r>
            <a:r>
              <a:rPr lang="en-US" sz="1600" dirty="0" smtClean="0"/>
              <a:t>hile(1&lt;=</a:t>
            </a:r>
            <a:r>
              <a:rPr lang="en-US" sz="1600" dirty="0"/>
              <a:t>13 &amp;&amp; </a:t>
            </a:r>
            <a:r>
              <a:rPr lang="en-US" sz="1600" dirty="0" smtClean="0"/>
              <a:t>55!=</a:t>
            </a:r>
            <a:r>
              <a:rPr lang="en-US" sz="1600" dirty="0"/>
              <a:t>40</a:t>
            </a:r>
            <a:r>
              <a:rPr lang="en-US" sz="1600" dirty="0" smtClean="0"/>
              <a:t>) true</a:t>
            </a:r>
          </a:p>
          <a:p>
            <a:r>
              <a:rPr lang="en-US" sz="1600" dirty="0"/>
              <a:t>i</a:t>
            </a:r>
            <a:r>
              <a:rPr lang="en-US" sz="1600" dirty="0" smtClean="0"/>
              <a:t>f (40&lt;55) true</a:t>
            </a:r>
          </a:p>
          <a:p>
            <a:r>
              <a:rPr lang="en-US" sz="1600" dirty="0"/>
              <a:t> </a:t>
            </a:r>
            <a:r>
              <a:rPr lang="en-US" sz="1600" dirty="0" smtClean="0"/>
              <a:t>end=7-1=6</a:t>
            </a:r>
            <a:endParaRPr lang="en-US" sz="1600" dirty="0"/>
          </a:p>
        </p:txBody>
      </p:sp>
      <p:graphicFrame>
        <p:nvGraphicFramePr>
          <p:cNvPr id="5" name="Table 4"/>
          <p:cNvGraphicFramePr>
            <a:graphicFrameLocks noGrp="1"/>
          </p:cNvGraphicFramePr>
          <p:nvPr>
            <p:extLst>
              <p:ext uri="{D42A27DB-BD31-4B8C-83A1-F6EECF244321}">
                <p14:modId xmlns:p14="http://schemas.microsoft.com/office/powerpoint/2010/main" val="2003571812"/>
              </p:ext>
            </p:extLst>
          </p:nvPr>
        </p:nvGraphicFramePr>
        <p:xfrm>
          <a:off x="1319078" y="1634066"/>
          <a:ext cx="8128003" cy="370840"/>
        </p:xfrm>
        <a:graphic>
          <a:graphicData uri="http://schemas.openxmlformats.org/drawingml/2006/table">
            <a:tbl>
              <a:tblPr firstRow="1" bandRow="1">
                <a:tableStyleId>{21E4AEA4-8DFA-4A89-87EB-49C32662AFE0}</a:tableStyleId>
              </a:tblPr>
              <a:tblGrid>
                <a:gridCol w="625231"/>
                <a:gridCol w="625231"/>
                <a:gridCol w="625231"/>
                <a:gridCol w="625231"/>
                <a:gridCol w="625231"/>
                <a:gridCol w="625231"/>
                <a:gridCol w="625231"/>
                <a:gridCol w="625231"/>
                <a:gridCol w="625231"/>
                <a:gridCol w="625231"/>
                <a:gridCol w="625231"/>
                <a:gridCol w="625231"/>
                <a:gridCol w="625231"/>
              </a:tblGrid>
              <a:tr h="370840">
                <a:tc>
                  <a:txBody>
                    <a:bodyPr/>
                    <a:lstStyle/>
                    <a:p>
                      <a:r>
                        <a:rPr lang="en-US" dirty="0" smtClean="0"/>
                        <a:t>11</a:t>
                      </a:r>
                      <a:endParaRPr lang="en-US" dirty="0"/>
                    </a:p>
                  </a:txBody>
                  <a:tcPr/>
                </a:tc>
                <a:tc>
                  <a:txBody>
                    <a:bodyPr/>
                    <a:lstStyle/>
                    <a:p>
                      <a:r>
                        <a:rPr lang="en-US" dirty="0" smtClean="0"/>
                        <a:t>22</a:t>
                      </a:r>
                      <a:endParaRPr lang="en-US" dirty="0"/>
                    </a:p>
                  </a:txBody>
                  <a:tcPr/>
                </a:tc>
                <a:tc>
                  <a:txBody>
                    <a:bodyPr/>
                    <a:lstStyle/>
                    <a:p>
                      <a:r>
                        <a:rPr lang="en-US" dirty="0" smtClean="0"/>
                        <a:t>30</a:t>
                      </a:r>
                      <a:endParaRPr lang="en-US" dirty="0"/>
                    </a:p>
                  </a:txBody>
                  <a:tcPr/>
                </a:tc>
                <a:tc>
                  <a:txBody>
                    <a:bodyPr/>
                    <a:lstStyle/>
                    <a:p>
                      <a:r>
                        <a:rPr lang="en-US" dirty="0" smtClean="0"/>
                        <a:t>33</a:t>
                      </a:r>
                      <a:endParaRPr lang="en-US" dirty="0"/>
                    </a:p>
                  </a:txBody>
                  <a:tcPr/>
                </a:tc>
                <a:tc>
                  <a:txBody>
                    <a:bodyPr/>
                    <a:lstStyle/>
                    <a:p>
                      <a:r>
                        <a:rPr lang="en-US" dirty="0" smtClean="0"/>
                        <a:t>40</a:t>
                      </a:r>
                      <a:endParaRPr lang="en-US" dirty="0"/>
                    </a:p>
                  </a:txBody>
                  <a:tcPr/>
                </a:tc>
                <a:tc>
                  <a:txBody>
                    <a:bodyPr/>
                    <a:lstStyle/>
                    <a:p>
                      <a:r>
                        <a:rPr lang="en-US" dirty="0" smtClean="0"/>
                        <a:t>44</a:t>
                      </a:r>
                      <a:endParaRPr lang="en-US" dirty="0"/>
                    </a:p>
                  </a:txBody>
                  <a:tcPr/>
                </a:tc>
                <a:tc>
                  <a:txBody>
                    <a:bodyPr/>
                    <a:lstStyle/>
                    <a:p>
                      <a:r>
                        <a:rPr lang="en-US" dirty="0" smtClean="0"/>
                        <a:t>55</a:t>
                      </a:r>
                      <a:endParaRPr lang="en-US" dirty="0"/>
                    </a:p>
                  </a:txBody>
                  <a:tcPr/>
                </a:tc>
                <a:tc>
                  <a:txBody>
                    <a:bodyPr/>
                    <a:lstStyle/>
                    <a:p>
                      <a:r>
                        <a:rPr lang="en-US" dirty="0" smtClean="0"/>
                        <a:t>60</a:t>
                      </a:r>
                      <a:endParaRPr lang="en-US" dirty="0"/>
                    </a:p>
                  </a:txBody>
                  <a:tcPr/>
                </a:tc>
                <a:tc>
                  <a:txBody>
                    <a:bodyPr/>
                    <a:lstStyle/>
                    <a:p>
                      <a:r>
                        <a:rPr lang="en-US" dirty="0" smtClean="0"/>
                        <a:t>66</a:t>
                      </a:r>
                      <a:endParaRPr lang="en-US" dirty="0"/>
                    </a:p>
                  </a:txBody>
                  <a:tcPr/>
                </a:tc>
                <a:tc>
                  <a:txBody>
                    <a:bodyPr/>
                    <a:lstStyle/>
                    <a:p>
                      <a:r>
                        <a:rPr lang="en-US" dirty="0" smtClean="0"/>
                        <a:t>77</a:t>
                      </a:r>
                      <a:endParaRPr lang="en-US" dirty="0"/>
                    </a:p>
                  </a:txBody>
                  <a:tcPr/>
                </a:tc>
                <a:tc>
                  <a:txBody>
                    <a:bodyPr/>
                    <a:lstStyle/>
                    <a:p>
                      <a:r>
                        <a:rPr lang="en-US" dirty="0" smtClean="0"/>
                        <a:t>80</a:t>
                      </a:r>
                      <a:endParaRPr lang="en-US" dirty="0"/>
                    </a:p>
                  </a:txBody>
                  <a:tcPr/>
                </a:tc>
                <a:tc>
                  <a:txBody>
                    <a:bodyPr/>
                    <a:lstStyle/>
                    <a:p>
                      <a:r>
                        <a:rPr lang="en-US" dirty="0" smtClean="0"/>
                        <a:t>88</a:t>
                      </a:r>
                      <a:endParaRPr lang="en-US" dirty="0"/>
                    </a:p>
                  </a:txBody>
                  <a:tcPr/>
                </a:tc>
                <a:tc>
                  <a:txBody>
                    <a:bodyPr/>
                    <a:lstStyle/>
                    <a:p>
                      <a:r>
                        <a:rPr lang="en-US" dirty="0" smtClean="0"/>
                        <a:t>99</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232498342"/>
              </p:ext>
            </p:extLst>
          </p:nvPr>
        </p:nvGraphicFramePr>
        <p:xfrm>
          <a:off x="7222210" y="2501971"/>
          <a:ext cx="2967927" cy="938654"/>
        </p:xfrm>
        <a:graphic>
          <a:graphicData uri="http://schemas.openxmlformats.org/drawingml/2006/table">
            <a:tbl>
              <a:tblPr firstRow="1" bandRow="1">
                <a:tableStyleId>{5C22544A-7EE6-4342-B048-85BDC9FD1C3A}</a:tableStyleId>
              </a:tblPr>
              <a:tblGrid>
                <a:gridCol w="989309"/>
                <a:gridCol w="989309"/>
                <a:gridCol w="989309"/>
              </a:tblGrid>
              <a:tr h="469327">
                <a:tc>
                  <a:txBody>
                    <a:bodyPr/>
                    <a:lstStyle/>
                    <a:p>
                      <a:r>
                        <a:rPr lang="en-US" dirty="0" smtClean="0"/>
                        <a:t>BEG</a:t>
                      </a:r>
                      <a:endParaRPr lang="en-US" dirty="0"/>
                    </a:p>
                  </a:txBody>
                  <a:tcPr/>
                </a:tc>
                <a:tc>
                  <a:txBody>
                    <a:bodyPr/>
                    <a:lstStyle/>
                    <a:p>
                      <a:r>
                        <a:rPr lang="en-US" dirty="0" smtClean="0"/>
                        <a:t>END</a:t>
                      </a:r>
                      <a:endParaRPr lang="en-US" dirty="0"/>
                    </a:p>
                  </a:txBody>
                  <a:tcPr/>
                </a:tc>
                <a:tc>
                  <a:txBody>
                    <a:bodyPr/>
                    <a:lstStyle/>
                    <a:p>
                      <a:r>
                        <a:rPr lang="en-US" dirty="0" smtClean="0"/>
                        <a:t>MID</a:t>
                      </a:r>
                      <a:endParaRPr lang="en-US" dirty="0"/>
                    </a:p>
                  </a:txBody>
                  <a:tcPr/>
                </a:tc>
              </a:tr>
              <a:tr h="469327">
                <a:tc>
                  <a:txBody>
                    <a:bodyPr/>
                    <a:lstStyle/>
                    <a:p>
                      <a:r>
                        <a:rPr lang="en-US" dirty="0" smtClean="0"/>
                        <a:t>1</a:t>
                      </a:r>
                      <a:endParaRPr lang="en-US" dirty="0"/>
                    </a:p>
                  </a:txBody>
                  <a:tcPr/>
                </a:tc>
                <a:tc>
                  <a:txBody>
                    <a:bodyPr/>
                    <a:lstStyle/>
                    <a:p>
                      <a:r>
                        <a:rPr lang="en-US" dirty="0" smtClean="0"/>
                        <a:t>13</a:t>
                      </a:r>
                      <a:endParaRPr lang="en-US" dirty="0"/>
                    </a:p>
                  </a:txBody>
                  <a:tcPr/>
                </a:tc>
                <a:tc>
                  <a:txBody>
                    <a:bodyPr/>
                    <a:lstStyle/>
                    <a:p>
                      <a:r>
                        <a:rPr lang="en-US" dirty="0" smtClean="0"/>
                        <a:t>7</a:t>
                      </a:r>
                      <a:endParaRPr lang="en-US" dirty="0"/>
                    </a:p>
                  </a:txBody>
                  <a:tcPr/>
                </a:tc>
              </a:tr>
            </a:tbl>
          </a:graphicData>
        </a:graphic>
      </p:graphicFrame>
    </p:spTree>
    <p:extLst>
      <p:ext uri="{BB962C8B-B14F-4D97-AF65-F5344CB8AC3E}">
        <p14:creationId xmlns:p14="http://schemas.microsoft.com/office/powerpoint/2010/main" val="3355602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553" y="173524"/>
            <a:ext cx="10591800" cy="646332"/>
          </a:xfrm>
        </p:spPr>
        <p:txBody>
          <a:bodyPr/>
          <a:lstStyle/>
          <a:p>
            <a:r>
              <a:rPr lang="en-US" dirty="0" smtClean="0"/>
              <a:t>Example</a:t>
            </a:r>
            <a:endParaRPr lang="en-US" dirty="0"/>
          </a:p>
        </p:txBody>
      </p:sp>
      <p:sp>
        <p:nvSpPr>
          <p:cNvPr id="4" name="Content Placeholder 3"/>
          <p:cNvSpPr>
            <a:spLocks noGrp="1"/>
          </p:cNvSpPr>
          <p:nvPr>
            <p:ph sz="quarter" idx="15"/>
          </p:nvPr>
        </p:nvSpPr>
        <p:spPr>
          <a:xfrm>
            <a:off x="281553" y="1059323"/>
            <a:ext cx="10668000" cy="4768039"/>
          </a:xfrm>
        </p:spPr>
        <p:txBody>
          <a:bodyPr/>
          <a:lstStyle/>
          <a:p>
            <a:r>
              <a:rPr lang="en-US" dirty="0"/>
              <a:t>w</a:t>
            </a:r>
            <a:r>
              <a:rPr lang="en-US" dirty="0" smtClean="0"/>
              <a:t>hile(beg</a:t>
            </a:r>
            <a:r>
              <a:rPr lang="en-US" dirty="0"/>
              <a:t>&lt;=end &amp;&amp; DATA[MID]!=ITEM</a:t>
            </a:r>
          </a:p>
          <a:p>
            <a:r>
              <a:rPr lang="en-US" dirty="0"/>
              <a:t>w</a:t>
            </a:r>
            <a:r>
              <a:rPr lang="en-US" dirty="0" smtClean="0"/>
              <a:t>hile(1&lt;=</a:t>
            </a:r>
            <a:r>
              <a:rPr lang="en-US" dirty="0"/>
              <a:t>6</a:t>
            </a:r>
            <a:r>
              <a:rPr lang="en-US" dirty="0" smtClean="0"/>
              <a:t> </a:t>
            </a:r>
            <a:r>
              <a:rPr lang="en-US" dirty="0"/>
              <a:t>&amp;&amp; </a:t>
            </a:r>
            <a:r>
              <a:rPr lang="en-US" dirty="0" smtClean="0"/>
              <a:t>DATA[3]!=</a:t>
            </a:r>
            <a:r>
              <a:rPr lang="en-US" dirty="0"/>
              <a:t>40)</a:t>
            </a:r>
          </a:p>
          <a:p>
            <a:r>
              <a:rPr lang="en-US" dirty="0" smtClean="0"/>
              <a:t> while(1</a:t>
            </a:r>
            <a:r>
              <a:rPr lang="en-US" dirty="0"/>
              <a:t>&lt;=13 &amp;&amp; </a:t>
            </a:r>
            <a:r>
              <a:rPr lang="en-US" dirty="0" smtClean="0"/>
              <a:t>30!=</a:t>
            </a:r>
            <a:r>
              <a:rPr lang="en-US" dirty="0"/>
              <a:t>40) true</a:t>
            </a:r>
          </a:p>
          <a:p>
            <a:r>
              <a:rPr lang="en-US" dirty="0" smtClean="0"/>
              <a:t>  if </a:t>
            </a:r>
            <a:r>
              <a:rPr lang="en-US" dirty="0"/>
              <a:t>(</a:t>
            </a:r>
            <a:r>
              <a:rPr lang="en-US" dirty="0" smtClean="0"/>
              <a:t>40&lt;33) false</a:t>
            </a:r>
            <a:endParaRPr lang="en-US" dirty="0"/>
          </a:p>
          <a:p>
            <a:r>
              <a:rPr lang="en-US" dirty="0"/>
              <a:t> </a:t>
            </a:r>
            <a:r>
              <a:rPr lang="en-US" dirty="0" smtClean="0"/>
              <a:t> beg=3+1=4</a:t>
            </a:r>
            <a:endParaRPr lang="en-US" dirty="0"/>
          </a:p>
          <a:p>
            <a:r>
              <a:rPr lang="en-US" dirty="0" smtClean="0"/>
              <a:t> Mid=(6+4)/2=5</a:t>
            </a:r>
          </a:p>
          <a:p>
            <a:endParaRPr lang="en-US" dirty="0" smtClean="0"/>
          </a:p>
          <a:p>
            <a:r>
              <a:rPr lang="en-US" dirty="0" smtClean="0"/>
              <a:t> while(4&lt;=</a:t>
            </a:r>
            <a:r>
              <a:rPr lang="en-US" dirty="0"/>
              <a:t>6 &amp;&amp; </a:t>
            </a:r>
            <a:r>
              <a:rPr lang="en-US" dirty="0" smtClean="0"/>
              <a:t>DATA[5]!=</a:t>
            </a:r>
            <a:r>
              <a:rPr lang="en-US" dirty="0"/>
              <a:t>40)</a:t>
            </a:r>
          </a:p>
          <a:p>
            <a:r>
              <a:rPr lang="en-US" dirty="0" smtClean="0"/>
              <a:t> while(4&lt;=6&amp;&amp; 40!=</a:t>
            </a:r>
            <a:r>
              <a:rPr lang="en-US" dirty="0"/>
              <a:t>40) </a:t>
            </a:r>
            <a:r>
              <a:rPr lang="en-US" dirty="0" smtClean="0"/>
              <a:t>false</a:t>
            </a:r>
          </a:p>
          <a:p>
            <a:endParaRPr lang="en-US" dirty="0"/>
          </a:p>
          <a:p>
            <a:r>
              <a:rPr lang="en-US" dirty="0" smtClean="0"/>
              <a:t> if(DATA[MID]==ITEM)</a:t>
            </a:r>
          </a:p>
          <a:p>
            <a:r>
              <a:rPr lang="en-US" dirty="0" smtClean="0"/>
              <a:t>   if(40==40)</a:t>
            </a:r>
          </a:p>
          <a:p>
            <a:r>
              <a:rPr lang="en-US" dirty="0" smtClean="0"/>
              <a:t> LOC=MID=5(item found at location 5)</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784908158"/>
              </p:ext>
            </p:extLst>
          </p:nvPr>
        </p:nvGraphicFramePr>
        <p:xfrm>
          <a:off x="7671661" y="1820046"/>
          <a:ext cx="2967927" cy="1877308"/>
        </p:xfrm>
        <a:graphic>
          <a:graphicData uri="http://schemas.openxmlformats.org/drawingml/2006/table">
            <a:tbl>
              <a:tblPr firstRow="1" bandRow="1">
                <a:tableStyleId>{5C22544A-7EE6-4342-B048-85BDC9FD1C3A}</a:tableStyleId>
              </a:tblPr>
              <a:tblGrid>
                <a:gridCol w="989309"/>
                <a:gridCol w="989309"/>
                <a:gridCol w="989309"/>
              </a:tblGrid>
              <a:tr h="469327">
                <a:tc>
                  <a:txBody>
                    <a:bodyPr/>
                    <a:lstStyle/>
                    <a:p>
                      <a:r>
                        <a:rPr lang="en-US" dirty="0" smtClean="0"/>
                        <a:t>BEG</a:t>
                      </a:r>
                      <a:endParaRPr lang="en-US" dirty="0"/>
                    </a:p>
                  </a:txBody>
                  <a:tcPr/>
                </a:tc>
                <a:tc>
                  <a:txBody>
                    <a:bodyPr/>
                    <a:lstStyle/>
                    <a:p>
                      <a:r>
                        <a:rPr lang="en-US" dirty="0" smtClean="0"/>
                        <a:t>END</a:t>
                      </a:r>
                      <a:endParaRPr lang="en-US" dirty="0"/>
                    </a:p>
                  </a:txBody>
                  <a:tcPr/>
                </a:tc>
                <a:tc>
                  <a:txBody>
                    <a:bodyPr/>
                    <a:lstStyle/>
                    <a:p>
                      <a:r>
                        <a:rPr lang="en-US" dirty="0" smtClean="0"/>
                        <a:t>MID</a:t>
                      </a:r>
                      <a:endParaRPr lang="en-US" dirty="0"/>
                    </a:p>
                  </a:txBody>
                  <a:tcPr/>
                </a:tc>
              </a:tr>
              <a:tr h="469327">
                <a:tc>
                  <a:txBody>
                    <a:bodyPr/>
                    <a:lstStyle/>
                    <a:p>
                      <a:r>
                        <a:rPr lang="en-US" dirty="0" smtClean="0"/>
                        <a:t>1</a:t>
                      </a:r>
                      <a:endParaRPr lang="en-US" dirty="0"/>
                    </a:p>
                  </a:txBody>
                  <a:tcPr/>
                </a:tc>
                <a:tc>
                  <a:txBody>
                    <a:bodyPr/>
                    <a:lstStyle/>
                    <a:p>
                      <a:r>
                        <a:rPr lang="en-US" dirty="0" smtClean="0"/>
                        <a:t>13</a:t>
                      </a:r>
                      <a:endParaRPr lang="en-US" dirty="0"/>
                    </a:p>
                  </a:txBody>
                  <a:tcPr/>
                </a:tc>
                <a:tc>
                  <a:txBody>
                    <a:bodyPr/>
                    <a:lstStyle/>
                    <a:p>
                      <a:r>
                        <a:rPr lang="en-US" dirty="0" smtClean="0"/>
                        <a:t>7</a:t>
                      </a:r>
                      <a:endParaRPr lang="en-US" dirty="0"/>
                    </a:p>
                  </a:txBody>
                  <a:tcPr/>
                </a:tc>
              </a:tr>
              <a:tr h="469327">
                <a:tc>
                  <a:txBody>
                    <a:bodyPr/>
                    <a:lstStyle/>
                    <a:p>
                      <a:r>
                        <a:rPr lang="en-US" dirty="0" smtClean="0"/>
                        <a:t>1</a:t>
                      </a:r>
                      <a:endParaRPr lang="en-US" dirty="0"/>
                    </a:p>
                  </a:txBody>
                  <a:tcPr/>
                </a:tc>
                <a:tc>
                  <a:txBody>
                    <a:bodyPr/>
                    <a:lstStyle/>
                    <a:p>
                      <a:r>
                        <a:rPr lang="en-US" dirty="0" smtClean="0"/>
                        <a:t>6</a:t>
                      </a:r>
                      <a:endParaRPr lang="en-US" dirty="0"/>
                    </a:p>
                  </a:txBody>
                  <a:tcPr/>
                </a:tc>
                <a:tc>
                  <a:txBody>
                    <a:bodyPr/>
                    <a:lstStyle/>
                    <a:p>
                      <a:r>
                        <a:rPr lang="en-US" dirty="0" smtClean="0"/>
                        <a:t>3</a:t>
                      </a:r>
                      <a:endParaRPr lang="en-US" dirty="0"/>
                    </a:p>
                  </a:txBody>
                  <a:tcPr/>
                </a:tc>
              </a:tr>
              <a:tr h="469327">
                <a:tc>
                  <a:txBody>
                    <a:bodyPr/>
                    <a:lstStyle/>
                    <a:p>
                      <a:r>
                        <a:rPr lang="en-US" dirty="0" smtClean="0"/>
                        <a:t>4</a:t>
                      </a:r>
                      <a:endParaRPr lang="en-US" dirty="0"/>
                    </a:p>
                  </a:txBody>
                  <a:tcPr/>
                </a:tc>
                <a:tc>
                  <a:txBody>
                    <a:bodyPr/>
                    <a:lstStyle/>
                    <a:p>
                      <a:r>
                        <a:rPr lang="en-US" dirty="0" smtClean="0"/>
                        <a:t>6</a:t>
                      </a:r>
                      <a:endParaRPr lang="en-US" dirty="0"/>
                    </a:p>
                  </a:txBody>
                  <a:tcPr/>
                </a:tc>
                <a:tc>
                  <a:txBody>
                    <a:bodyPr/>
                    <a:lstStyle/>
                    <a:p>
                      <a:r>
                        <a:rPr lang="en-US" dirty="0" smtClean="0"/>
                        <a:t>5</a:t>
                      </a:r>
                      <a:endParaRPr lang="en-US" dirty="0"/>
                    </a:p>
                  </a:txBody>
                  <a:tcPr/>
                </a:tc>
              </a:tr>
            </a:tbl>
          </a:graphicData>
        </a:graphic>
      </p:graphicFrame>
    </p:spTree>
    <p:extLst>
      <p:ext uri="{BB962C8B-B14F-4D97-AF65-F5344CB8AC3E}">
        <p14:creationId xmlns:p14="http://schemas.microsoft.com/office/powerpoint/2010/main" val="37879840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90500"/>
            <a:ext cx="10591800" cy="646332"/>
          </a:xfrm>
        </p:spPr>
        <p:txBody>
          <a:bodyPr/>
          <a:lstStyle/>
          <a:p>
            <a:r>
              <a:rPr lang="en-US" dirty="0"/>
              <a:t>Complexity/Efficiency of Binary Search</a:t>
            </a:r>
            <a:br>
              <a:rPr lang="en-US" dirty="0"/>
            </a:br>
            <a:endParaRPr lang="en-US" dirty="0"/>
          </a:p>
        </p:txBody>
      </p:sp>
      <p:sp>
        <p:nvSpPr>
          <p:cNvPr id="4" name="Content Placeholder 3"/>
          <p:cNvSpPr>
            <a:spLocks noGrp="1"/>
          </p:cNvSpPr>
          <p:nvPr>
            <p:ph sz="quarter" idx="15"/>
          </p:nvPr>
        </p:nvSpPr>
        <p:spPr>
          <a:xfrm>
            <a:off x="685800" y="1700192"/>
            <a:ext cx="10668000" cy="3352800"/>
          </a:xfrm>
        </p:spPr>
        <p:txBody>
          <a:bodyPr/>
          <a:lstStyle/>
          <a:p>
            <a:pPr marL="285750" indent="-285750">
              <a:buFont typeface="Wingdings" panose="05000000000000000000" pitchFamily="2" charset="2"/>
              <a:buChar char="q"/>
            </a:pPr>
            <a:r>
              <a:rPr lang="en-US" dirty="0"/>
              <a:t>To evaluate binary search, the number of comparisons in the best case and worst case are compared. </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The best case occurs if the middle item happens to be the target. Then only one comparison is needed to find it. As before, the best case analysis does not reveal much.</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If the target is not in the array then the process of dividing the list in half continues until there is only one item left to check.</a:t>
            </a:r>
          </a:p>
          <a:p>
            <a:endParaRPr lang="en-US" dirty="0"/>
          </a:p>
        </p:txBody>
      </p:sp>
    </p:spTree>
    <p:extLst>
      <p:ext uri="{BB962C8B-B14F-4D97-AF65-F5344CB8AC3E}">
        <p14:creationId xmlns:p14="http://schemas.microsoft.com/office/powerpoint/2010/main" val="21994065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525" y="311708"/>
            <a:ext cx="10591800" cy="646332"/>
          </a:xfrm>
        </p:spPr>
        <p:txBody>
          <a:bodyPr/>
          <a:lstStyle/>
          <a:p>
            <a:r>
              <a:rPr lang="en-US" dirty="0"/>
              <a:t>Efficiency Comparison</a:t>
            </a:r>
          </a:p>
        </p:txBody>
      </p:sp>
      <p:sp>
        <p:nvSpPr>
          <p:cNvPr id="4" name="Content Placeholder 3"/>
          <p:cNvSpPr>
            <a:spLocks noGrp="1"/>
          </p:cNvSpPr>
          <p:nvPr>
            <p:ph sz="quarter" idx="15"/>
          </p:nvPr>
        </p:nvSpPr>
        <p:spPr/>
        <p:txBody>
          <a:bodyPr/>
          <a:lstStyle/>
          <a:p>
            <a:r>
              <a:rPr lang="en-US" dirty="0"/>
              <a:t/>
            </a:r>
            <a:br>
              <a:rPr lang="en-US" dirty="0"/>
            </a:br>
            <a:endParaRPr lang="en-US" dirty="0"/>
          </a:p>
        </p:txBody>
      </p:sp>
      <p:pic>
        <p:nvPicPr>
          <p:cNvPr id="5" name="Picture 4"/>
          <p:cNvPicPr>
            <a:picLocks noChangeAspect="1"/>
          </p:cNvPicPr>
          <p:nvPr/>
        </p:nvPicPr>
        <p:blipFill>
          <a:blip r:embed="rId2"/>
          <a:stretch>
            <a:fillRect/>
          </a:stretch>
        </p:blipFill>
        <p:spPr>
          <a:xfrm>
            <a:off x="1680172" y="1796380"/>
            <a:ext cx="7126842" cy="3048264"/>
          </a:xfrm>
          <a:prstGeom prst="rect">
            <a:avLst/>
          </a:prstGeom>
        </p:spPr>
      </p:pic>
    </p:spTree>
    <p:extLst>
      <p:ext uri="{BB962C8B-B14F-4D97-AF65-F5344CB8AC3E}">
        <p14:creationId xmlns:p14="http://schemas.microsoft.com/office/powerpoint/2010/main" val="22905877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235516"/>
            <a:ext cx="10591800" cy="646332"/>
          </a:xfrm>
        </p:spPr>
        <p:txBody>
          <a:bodyPr/>
          <a:lstStyle/>
          <a:p>
            <a:r>
              <a:rPr lang="en-US" dirty="0" err="1" smtClean="0"/>
              <a:t>Execise</a:t>
            </a:r>
            <a:endParaRPr lang="en-US" dirty="0"/>
          </a:p>
        </p:txBody>
      </p:sp>
      <p:sp>
        <p:nvSpPr>
          <p:cNvPr id="4" name="Content Placeholder 3"/>
          <p:cNvSpPr>
            <a:spLocks noGrp="1"/>
          </p:cNvSpPr>
          <p:nvPr>
            <p:ph sz="quarter" idx="15"/>
          </p:nvPr>
        </p:nvSpPr>
        <p:spPr>
          <a:xfrm>
            <a:off x="685800" y="997330"/>
            <a:ext cx="10668000" cy="3352800"/>
          </a:xfrm>
        </p:spPr>
        <p:txBody>
          <a:bodyPr/>
          <a:lstStyle/>
          <a:p>
            <a:pPr eaLnBrk="0" fontAlgn="base" hangingPunct="0">
              <a:spcBef>
                <a:spcPct val="0"/>
              </a:spcBef>
              <a:spcAft>
                <a:spcPct val="0"/>
              </a:spcAft>
            </a:pPr>
            <a:r>
              <a:rPr lang="en-US" dirty="0"/>
              <a:t>Consider alphabetized Linear array </a:t>
            </a:r>
            <a:r>
              <a:rPr lang="en-US" dirty="0" smtClean="0"/>
              <a:t>NAME</a:t>
            </a:r>
          </a:p>
          <a:p>
            <a:pPr eaLnBrk="0" fontAlgn="base" hangingPunct="0">
              <a:spcBef>
                <a:spcPct val="0"/>
              </a:spcBef>
              <a:spcAft>
                <a:spcPct val="0"/>
              </a:spcAft>
            </a:pPr>
            <a:endParaRPr lang="en-US" dirty="0"/>
          </a:p>
          <a:p>
            <a:pPr eaLnBrk="0" fontAlgn="base" hangingPunct="0">
              <a:spcBef>
                <a:spcPct val="0"/>
              </a:spcBef>
              <a:spcAft>
                <a:spcPct val="0"/>
              </a:spcAft>
            </a:pPr>
            <a:endParaRPr lang="en-US" sz="1200" dirty="0"/>
          </a:p>
          <a:p>
            <a:pPr lvl="0" eaLnBrk="0" fontAlgn="base" hangingPunct="0">
              <a:spcBef>
                <a:spcPct val="0"/>
              </a:spcBef>
              <a:spcAft>
                <a:spcPct val="0"/>
              </a:spcAft>
            </a:pPr>
            <a:endParaRPr lang="en-US" altLang="en-US" sz="1200" dirty="0">
              <a:latin typeface="Calibri" panose="020F0502020204030204" pitchFamily="34" charset="0"/>
              <a:ea typeface="Calibri" panose="020F0502020204030204" pitchFamily="34" charset="0"/>
              <a:cs typeface="Times New Roman" panose="02020603050405020304" pitchFamily="18" charset="0"/>
            </a:endParaRPr>
          </a:p>
          <a:p>
            <a:pPr lvl="0" eaLnBrk="0" fontAlgn="base" hangingPunct="0">
              <a:spcBef>
                <a:spcPct val="0"/>
              </a:spcBef>
              <a:spcAft>
                <a:spcPct val="0"/>
              </a:spcAft>
            </a:pPr>
            <a:endParaRPr lang="en-US" altLang="en-US" sz="1200" dirty="0">
              <a:latin typeface="Calibri" panose="020F0502020204030204" pitchFamily="34" charset="0"/>
              <a:ea typeface="Calibri" panose="020F0502020204030204" pitchFamily="34" charset="0"/>
              <a:cs typeface="Times New Roman" panose="02020603050405020304" pitchFamily="18" charset="0"/>
            </a:endParaRPr>
          </a:p>
          <a:p>
            <a:pPr lvl="0" eaLnBrk="0" fontAlgn="base" hangingPunct="0">
              <a:spcBef>
                <a:spcPct val="0"/>
              </a:spcBef>
              <a:spcAft>
                <a:spcPct val="0"/>
              </a:spcAft>
            </a:pPr>
            <a:endParaRPr lang="en-US" altLang="en-US" sz="1200" dirty="0">
              <a:latin typeface="Calibri" panose="020F0502020204030204" pitchFamily="34" charset="0"/>
              <a:ea typeface="Calibri" panose="020F0502020204030204" pitchFamily="34" charset="0"/>
              <a:cs typeface="Times New Roman" panose="02020603050405020304" pitchFamily="18" charset="0"/>
            </a:endParaRPr>
          </a:p>
          <a:p>
            <a:pPr lvl="0" eaLnBrk="0" fontAlgn="base" hangingPunct="0">
              <a:spcBef>
                <a:spcPct val="0"/>
              </a:spcBef>
              <a:spcAft>
                <a:spcPct val="0"/>
              </a:spcAft>
            </a:pPr>
            <a:endParaRPr lang="en-US" altLang="en-US" sz="1200" dirty="0">
              <a:latin typeface="Calibri" panose="020F0502020204030204" pitchFamily="34" charset="0"/>
              <a:ea typeface="Calibri" panose="020F0502020204030204" pitchFamily="34" charset="0"/>
              <a:cs typeface="Times New Roman" panose="02020603050405020304" pitchFamily="18" charset="0"/>
            </a:endParaRPr>
          </a:p>
          <a:p>
            <a:pPr lvl="0" eaLnBrk="0" fontAlgn="base" hangingPunct="0">
              <a:spcBef>
                <a:spcPct val="0"/>
              </a:spcBef>
              <a:spcAft>
                <a:spcPct val="0"/>
              </a:spcAft>
            </a:pPr>
            <a:endParaRPr lang="en-US" altLang="en-US" sz="1200" dirty="0">
              <a:latin typeface="Calibri" panose="020F0502020204030204" pitchFamily="34" charset="0"/>
              <a:ea typeface="Calibri" panose="020F0502020204030204" pitchFamily="34" charset="0"/>
              <a:cs typeface="Times New Roman" panose="02020603050405020304" pitchFamily="18" charset="0"/>
            </a:endParaRPr>
          </a:p>
          <a:p>
            <a:pPr lvl="0" eaLnBrk="0" fontAlgn="base" hangingPunct="0">
              <a:spcBef>
                <a:spcPct val="0"/>
              </a:spcBef>
              <a:spcAft>
                <a:spcPct val="0"/>
              </a:spcAft>
            </a:pPr>
            <a:endParaRPr lang="en-US" altLang="en-US" sz="1200" dirty="0">
              <a:latin typeface="Calibri" panose="020F0502020204030204" pitchFamily="34" charset="0"/>
              <a:ea typeface="Calibri" panose="020F0502020204030204" pitchFamily="34" charset="0"/>
              <a:cs typeface="Times New Roman" panose="02020603050405020304" pitchFamily="18" charset="0"/>
            </a:endParaRPr>
          </a:p>
          <a:p>
            <a:pPr lvl="0" eaLnBrk="0" fontAlgn="base" hangingPunct="0">
              <a:spcBef>
                <a:spcPct val="0"/>
              </a:spcBef>
              <a:spcAft>
                <a:spcPct val="0"/>
              </a:spcAft>
            </a:pPr>
            <a:endParaRPr lang="en-US" altLang="en-US" sz="1200" dirty="0">
              <a:latin typeface="Calibri" panose="020F0502020204030204" pitchFamily="34" charset="0"/>
              <a:ea typeface="Calibri" panose="020F0502020204030204" pitchFamily="34" charset="0"/>
              <a:cs typeface="Times New Roman" panose="02020603050405020304" pitchFamily="18" charset="0"/>
            </a:endParaRPr>
          </a:p>
          <a:p>
            <a:pPr lvl="0" eaLnBrk="0" fontAlgn="base" hangingPunct="0">
              <a:spcBef>
                <a:spcPct val="0"/>
              </a:spcBef>
              <a:spcAft>
                <a:spcPct val="0"/>
              </a:spcAft>
            </a:pPr>
            <a:endParaRPr lang="en-US" altLang="en-US" sz="1200" dirty="0">
              <a:latin typeface="Calibri" panose="020F0502020204030204" pitchFamily="34" charset="0"/>
              <a:ea typeface="Calibri" panose="020F0502020204030204" pitchFamily="34" charset="0"/>
              <a:cs typeface="Times New Roman" panose="02020603050405020304" pitchFamily="18" charset="0"/>
            </a:endParaRPr>
          </a:p>
          <a:p>
            <a:pPr lvl="0" eaLnBrk="0" fontAlgn="base" hangingPunct="0">
              <a:spcBef>
                <a:spcPct val="0"/>
              </a:spcBef>
              <a:spcAft>
                <a:spcPct val="0"/>
              </a:spcAft>
            </a:pPr>
            <a:endParaRPr lang="en-US" altLang="en-US" sz="1200" dirty="0">
              <a:latin typeface="Calibri" panose="020F0502020204030204" pitchFamily="34" charset="0"/>
              <a:ea typeface="Calibri" panose="020F0502020204030204" pitchFamily="34" charset="0"/>
              <a:cs typeface="Times New Roman" panose="02020603050405020304" pitchFamily="18" charset="0"/>
            </a:endParaRPr>
          </a:p>
          <a:p>
            <a:pPr lvl="0" eaLnBrk="0" fontAlgn="base" hangingPunct="0">
              <a:spcBef>
                <a:spcPct val="0"/>
              </a:spcBef>
              <a:spcAft>
                <a:spcPct val="0"/>
              </a:spcAft>
            </a:pPr>
            <a:endParaRPr lang="en-US" altLang="en-US" sz="1200" dirty="0">
              <a:latin typeface="Calibri" panose="020F0502020204030204" pitchFamily="34" charset="0"/>
              <a:ea typeface="Calibri" panose="020F0502020204030204" pitchFamily="34" charset="0"/>
              <a:cs typeface="Times New Roman" panose="02020603050405020304" pitchFamily="18" charset="0"/>
            </a:endParaRPr>
          </a:p>
          <a:p>
            <a:pPr lvl="0" eaLnBrk="0" fontAlgn="base" hangingPunct="0">
              <a:spcBef>
                <a:spcPct val="0"/>
              </a:spcBef>
              <a:spcAft>
                <a:spcPct val="0"/>
              </a:spcAft>
            </a:pPr>
            <a:endParaRPr lang="en-US" altLang="en-US" sz="1200" dirty="0">
              <a:latin typeface="Calibri" panose="020F0502020204030204" pitchFamily="34" charset="0"/>
              <a:ea typeface="Calibri" panose="020F0502020204030204" pitchFamily="34" charset="0"/>
              <a:cs typeface="Times New Roman" panose="02020603050405020304" pitchFamily="18" charset="0"/>
            </a:endParaRPr>
          </a:p>
          <a:p>
            <a:pPr lvl="0" eaLnBrk="0" fontAlgn="base" hangingPunct="0">
              <a:spcBef>
                <a:spcPct val="0"/>
              </a:spcBef>
              <a:spcAft>
                <a:spcPct val="0"/>
              </a:spcAft>
            </a:pPr>
            <a:endParaRPr lang="en-US" altLang="en-US" sz="1200" dirty="0">
              <a:latin typeface="Calibri" panose="020F0502020204030204" pitchFamily="34" charset="0"/>
              <a:ea typeface="Calibri" panose="020F0502020204030204" pitchFamily="34" charset="0"/>
              <a:cs typeface="Times New Roman" panose="02020603050405020304" pitchFamily="18" charset="0"/>
            </a:endParaRPr>
          </a:p>
          <a:p>
            <a:pPr lvl="0" eaLnBrk="0" fontAlgn="base" hangingPunct="0">
              <a:spcBef>
                <a:spcPct val="0"/>
              </a:spcBef>
              <a:spcAft>
                <a:spcPct val="0"/>
              </a:spcAft>
            </a:pPr>
            <a:endParaRPr lang="en-US" altLang="en-US"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eaLnBrk="0" fontAlgn="base" hangingPunct="0">
              <a:spcBef>
                <a:spcPct val="0"/>
              </a:spcBef>
              <a:spcAft>
                <a:spcPct val="0"/>
              </a:spcAft>
              <a:buClrTx/>
              <a:buSzTx/>
              <a:buAutoNum type="alphaLcPeriod"/>
            </a:pPr>
            <a:endParaRPr lang="en-US" altLang="en-US"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eaLnBrk="0" fontAlgn="base" hangingPunct="0">
              <a:spcBef>
                <a:spcPct val="0"/>
              </a:spcBef>
              <a:spcAft>
                <a:spcPct val="0"/>
              </a:spcAft>
              <a:buClrTx/>
              <a:buSzTx/>
              <a:buAutoNum type="alphaLcPeriod"/>
            </a:pPr>
            <a:endParaRPr lang="en-US" altLang="en-US" dirty="0" smtClean="0">
              <a:latin typeface="Calibri" panose="020F0502020204030204" pitchFamily="34" charset="0"/>
              <a:ea typeface="Calibri" panose="020F0502020204030204" pitchFamily="34" charset="0"/>
              <a:cs typeface="Times New Roman" panose="02020603050405020304" pitchFamily="18" charset="0"/>
            </a:endParaRPr>
          </a:p>
          <a:p>
            <a:pPr marL="342900" lvl="0" indent="-342900" eaLnBrk="0" fontAlgn="base" hangingPunct="0">
              <a:spcBef>
                <a:spcPct val="0"/>
              </a:spcBef>
              <a:spcAft>
                <a:spcPct val="0"/>
              </a:spcAft>
              <a:buClrTx/>
              <a:buSzTx/>
              <a:buAutoNum type="alphaLcPeriod"/>
            </a:pPr>
            <a:r>
              <a:rPr lang="en-US" altLang="en-US" dirty="0" smtClean="0">
                <a:latin typeface="Calibri" panose="020F0502020204030204" pitchFamily="34" charset="0"/>
                <a:ea typeface="Calibri" panose="020F0502020204030204" pitchFamily="34" charset="0"/>
                <a:cs typeface="Times New Roman" panose="02020603050405020304" pitchFamily="18" charset="0"/>
              </a:rPr>
              <a:t>Using </a:t>
            </a:r>
            <a:r>
              <a:rPr lang="en-US" altLang="en-US" dirty="0">
                <a:latin typeface="Calibri" panose="020F0502020204030204" pitchFamily="34" charset="0"/>
                <a:ea typeface="Calibri" panose="020F0502020204030204" pitchFamily="34" charset="0"/>
                <a:cs typeface="Times New Roman" panose="02020603050405020304" pitchFamily="18" charset="0"/>
              </a:rPr>
              <a:t>linear search algorithm, how many comparisons are used to locate Hobbs, Morgan and Fisher</a:t>
            </a:r>
            <a:r>
              <a:rPr lang="en-US" altLang="en-US" dirty="0" smtClean="0">
                <a:latin typeface="Calibri" panose="020F0502020204030204" pitchFamily="34" charset="0"/>
                <a:ea typeface="Calibri" panose="020F0502020204030204" pitchFamily="34" charset="0"/>
                <a:cs typeface="Times New Roman" panose="02020603050405020304" pitchFamily="18" charset="0"/>
              </a:rPr>
              <a:t>?</a:t>
            </a:r>
          </a:p>
          <a:p>
            <a:pPr lvl="0" eaLnBrk="0" fontAlgn="base" hangingPunct="0">
              <a:spcBef>
                <a:spcPct val="0"/>
              </a:spcBef>
              <a:spcAft>
                <a:spcPct val="0"/>
              </a:spcAft>
              <a:buClrTx/>
              <a:buSzTx/>
            </a:pPr>
            <a:endParaRPr lang="en-US" altLang="en-US" dirty="0"/>
          </a:p>
          <a:p>
            <a:pPr lvl="0" eaLnBrk="0" fontAlgn="base" hangingPunct="0">
              <a:spcBef>
                <a:spcPct val="0"/>
              </a:spcBef>
              <a:spcAft>
                <a:spcPct val="0"/>
              </a:spcAft>
              <a:buClrTx/>
              <a:buSzTx/>
            </a:pPr>
            <a:r>
              <a:rPr lang="en-US" altLang="en-US" dirty="0" smtClean="0">
                <a:latin typeface="Calibri" panose="020F0502020204030204" pitchFamily="34" charset="0"/>
                <a:ea typeface="Calibri" panose="020F0502020204030204" pitchFamily="34" charset="0"/>
                <a:cs typeface="Times New Roman" panose="02020603050405020304" pitchFamily="18" charset="0"/>
              </a:rPr>
              <a:t>b.   Suppose </a:t>
            </a:r>
            <a:r>
              <a:rPr lang="en-US" altLang="en-US" dirty="0">
                <a:latin typeface="Calibri" panose="020F0502020204030204" pitchFamily="34" charset="0"/>
                <a:ea typeface="Calibri" panose="020F0502020204030204" pitchFamily="34" charset="0"/>
                <a:cs typeface="Times New Roman" panose="02020603050405020304" pitchFamily="18" charset="0"/>
              </a:rPr>
              <a:t>binary search algorithm is applied to the array NAME to find the location of Goodman. Find the ends BEG and END and the </a:t>
            </a:r>
            <a:r>
              <a:rPr lang="en-US" altLang="en-US" dirty="0" smtClean="0">
                <a:latin typeface="Calibri" panose="020F0502020204030204" pitchFamily="34" charset="0"/>
                <a:ea typeface="Calibri" panose="020F0502020204030204" pitchFamily="34" charset="0"/>
                <a:cs typeface="Times New Roman" panose="02020603050405020304" pitchFamily="18" charset="0"/>
              </a:rPr>
              <a:t>MID </a:t>
            </a:r>
            <a:r>
              <a:rPr lang="en-US" altLang="en-US" dirty="0">
                <a:latin typeface="Calibri" panose="020F0502020204030204" pitchFamily="34" charset="0"/>
                <a:ea typeface="Calibri" panose="020F0502020204030204" pitchFamily="34" charset="0"/>
                <a:cs typeface="Times New Roman" panose="02020603050405020304" pitchFamily="18" charset="0"/>
              </a:rPr>
              <a:t>for the test segment in each step of the algorithm</a:t>
            </a:r>
            <a:endParaRPr lang="en-US" altLang="en-US" dirty="0">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1782987" y="1338590"/>
            <a:ext cx="938865" cy="3011540"/>
          </a:xfrm>
          <a:prstGeom prst="rect">
            <a:avLst/>
          </a:prstGeom>
        </p:spPr>
      </p:pic>
    </p:spTree>
    <p:extLst>
      <p:ext uri="{BB962C8B-B14F-4D97-AF65-F5344CB8AC3E}">
        <p14:creationId xmlns:p14="http://schemas.microsoft.com/office/powerpoint/2010/main" val="26932097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68DF32A-D165-40DA-AAE8-A6E9579E2F79}"/>
              </a:ext>
            </a:extLst>
          </p:cNvPr>
          <p:cNvSpPr>
            <a:spLocks noGrp="1"/>
          </p:cNvSpPr>
          <p:nvPr>
            <p:ph type="title"/>
          </p:nvPr>
        </p:nvSpPr>
        <p:spPr>
          <a:xfrm>
            <a:off x="1525301" y="1995467"/>
            <a:ext cx="9141397" cy="615553"/>
          </a:xfrm>
        </p:spPr>
        <p:txBody>
          <a:bodyPr/>
          <a:lstStyle/>
          <a:p>
            <a:r>
              <a:rPr lang="en-US" dirty="0"/>
              <a:t>Questions </a:t>
            </a:r>
            <a:r>
              <a:rPr lang="en-US" dirty="0">
                <a:solidFill>
                  <a:schemeClr val="accent5"/>
                </a:solidFill>
              </a:rPr>
              <a:t>&amp;</a:t>
            </a:r>
            <a:r>
              <a:rPr lang="en-US" dirty="0"/>
              <a:t> answers</a:t>
            </a:r>
          </a:p>
        </p:txBody>
      </p:sp>
    </p:spTree>
    <p:extLst>
      <p:ext uri="{BB962C8B-B14F-4D97-AF65-F5344CB8AC3E}">
        <p14:creationId xmlns:p14="http://schemas.microsoft.com/office/powerpoint/2010/main" val="576716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519" y="313006"/>
            <a:ext cx="6477000" cy="1189038"/>
          </a:xfrm>
        </p:spPr>
        <p:txBody>
          <a:bodyPr/>
          <a:lstStyle/>
          <a:p>
            <a:r>
              <a:rPr lang="en-US" dirty="0"/>
              <a:t>Searching Techniques</a:t>
            </a:r>
          </a:p>
        </p:txBody>
      </p:sp>
      <p:sp>
        <p:nvSpPr>
          <p:cNvPr id="3" name="Text Placeholder 2"/>
          <p:cNvSpPr>
            <a:spLocks noGrp="1"/>
          </p:cNvSpPr>
          <p:nvPr>
            <p:ph type="body" sz="quarter" idx="11"/>
          </p:nvPr>
        </p:nvSpPr>
        <p:spPr>
          <a:xfrm>
            <a:off x="591519" y="1502044"/>
            <a:ext cx="6477000" cy="4480302"/>
          </a:xfrm>
        </p:spPr>
        <p:txBody>
          <a:bodyPr/>
          <a:lstStyle/>
          <a:p>
            <a:pPr marL="285750" indent="-285750">
              <a:buFont typeface="Wingdings" panose="05000000000000000000" pitchFamily="2" charset="2"/>
              <a:buChar char="q"/>
            </a:pPr>
            <a:r>
              <a:rPr lang="en-US" b="0" dirty="0">
                <a:solidFill>
                  <a:schemeClr val="tx2">
                    <a:lumMod val="25000"/>
                  </a:schemeClr>
                </a:solidFill>
              </a:rPr>
              <a:t>Searching refers to the operation of finding the  location of a given item in a collection of data.</a:t>
            </a:r>
          </a:p>
          <a:p>
            <a:pPr marL="285750" indent="-285750">
              <a:buFont typeface="Wingdings" panose="05000000000000000000" pitchFamily="2" charset="2"/>
              <a:buChar char="q"/>
            </a:pPr>
            <a:r>
              <a:rPr lang="en-US" b="0" dirty="0">
                <a:solidFill>
                  <a:schemeClr val="tx2">
                    <a:lumMod val="25000"/>
                  </a:schemeClr>
                </a:solidFill>
              </a:rPr>
              <a:t>The Searching refers to the operation of finding the  location of a given item in a collection of data.</a:t>
            </a:r>
          </a:p>
          <a:p>
            <a:pPr marL="285750" indent="-285750">
              <a:buFont typeface="Wingdings" panose="05000000000000000000" pitchFamily="2" charset="2"/>
              <a:buChar char="q"/>
            </a:pPr>
            <a:r>
              <a:rPr lang="en-US" b="0" dirty="0">
                <a:solidFill>
                  <a:schemeClr val="tx2">
                    <a:lumMod val="25000"/>
                  </a:schemeClr>
                </a:solidFill>
              </a:rPr>
              <a:t>The search is said to be successful if the item appears in the data and unsuccessful otherwise.</a:t>
            </a:r>
          </a:p>
          <a:p>
            <a:pPr marL="285750" indent="-285750">
              <a:buFont typeface="Wingdings" panose="05000000000000000000" pitchFamily="2" charset="2"/>
              <a:buChar char="q"/>
            </a:pPr>
            <a:r>
              <a:rPr lang="en-US" b="0" dirty="0">
                <a:solidFill>
                  <a:schemeClr val="tx2">
                    <a:lumMod val="25000"/>
                  </a:schemeClr>
                </a:solidFill>
              </a:rPr>
              <a:t>The algorithm chosen for searching depends on the way information is organized.</a:t>
            </a:r>
          </a:p>
          <a:p>
            <a:r>
              <a:rPr lang="en-US" b="0" dirty="0">
                <a:solidFill>
                  <a:schemeClr val="tx2">
                    <a:lumMod val="25000"/>
                  </a:schemeClr>
                </a:solidFill>
              </a:rPr>
              <a:t>The two simple searching algorithm s are:</a:t>
            </a:r>
          </a:p>
          <a:p>
            <a:pPr marL="514350" lvl="1" indent="-285750">
              <a:buFont typeface="Wingdings" panose="05000000000000000000" pitchFamily="2" charset="2"/>
              <a:buChar char="§"/>
            </a:pPr>
            <a:r>
              <a:rPr lang="en-US" b="0" dirty="0">
                <a:solidFill>
                  <a:srgbClr val="C00000"/>
                </a:solidFill>
              </a:rPr>
              <a:t>Linear Search</a:t>
            </a:r>
          </a:p>
          <a:p>
            <a:pPr marL="514350" lvl="1" indent="-285750">
              <a:buFont typeface="Wingdings" panose="05000000000000000000" pitchFamily="2" charset="2"/>
              <a:buChar char="§"/>
            </a:pPr>
            <a:r>
              <a:rPr lang="en-US" b="0" dirty="0">
                <a:solidFill>
                  <a:srgbClr val="C00000"/>
                </a:solidFill>
              </a:rPr>
              <a:t> Binary Search</a:t>
            </a:r>
          </a:p>
          <a:p>
            <a:endParaRPr lang="en-US" dirty="0"/>
          </a:p>
        </p:txBody>
      </p:sp>
    </p:spTree>
    <p:extLst>
      <p:ext uri="{BB962C8B-B14F-4D97-AF65-F5344CB8AC3E}">
        <p14:creationId xmlns:p14="http://schemas.microsoft.com/office/powerpoint/2010/main" val="419665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84D0BD40-4CC8-4EF3-AC13-14FF20ED6A22}"/>
              </a:ext>
            </a:extLst>
          </p:cNvPr>
          <p:cNvSpPr>
            <a:spLocks noGrp="1"/>
          </p:cNvSpPr>
          <p:nvPr>
            <p:ph type="title"/>
          </p:nvPr>
        </p:nvSpPr>
        <p:spPr>
          <a:xfrm>
            <a:off x="611874" y="306531"/>
            <a:ext cx="10591800" cy="646332"/>
          </a:xfrm>
        </p:spPr>
        <p:txBody>
          <a:bodyPr/>
          <a:lstStyle/>
          <a:p>
            <a:r>
              <a:rPr lang="en-US" dirty="0" smtClean="0"/>
              <a:t>Linear Search</a:t>
            </a:r>
            <a:endParaRPr lang="en-US" dirty="0"/>
          </a:p>
        </p:txBody>
      </p:sp>
      <p:sp>
        <p:nvSpPr>
          <p:cNvPr id="3" name="Text Placeholder 2">
            <a:extLst>
              <a:ext uri="{FF2B5EF4-FFF2-40B4-BE49-F238E27FC236}">
                <a16:creationId xmlns:a16="http://schemas.microsoft.com/office/drawing/2014/main" xmlns="" id="{B529DF71-625F-4DAE-AC4B-8DCF9221AB56}"/>
              </a:ext>
            </a:extLst>
          </p:cNvPr>
          <p:cNvSpPr>
            <a:spLocks noGrp="1"/>
          </p:cNvSpPr>
          <p:nvPr>
            <p:ph type="body" sz="quarter" idx="13"/>
          </p:nvPr>
        </p:nvSpPr>
        <p:spPr>
          <a:xfrm>
            <a:off x="611874" y="1712444"/>
            <a:ext cx="9583003" cy="2668488"/>
          </a:xfrm>
        </p:spPr>
        <p:txBody>
          <a:bodyPr/>
          <a:lstStyle/>
          <a:p>
            <a:pPr marL="285750" indent="-285750">
              <a:buFont typeface="Wingdings" panose="05000000000000000000" pitchFamily="2" charset="2"/>
              <a:buChar char="q"/>
            </a:pPr>
            <a:r>
              <a:rPr lang="en-US" dirty="0"/>
              <a:t>In computer science, linear search is a search algorithm, also known as sequential search, that is suitable for searching a list of data for a particular value</a:t>
            </a:r>
            <a:r>
              <a:rPr lang="en-US" dirty="0" smtClean="0"/>
              <a:t>.</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It operates by checking every element of a list one at a time in sequence until a match is found. </a:t>
            </a:r>
          </a:p>
          <a:p>
            <a:endParaRPr lang="en-US" altLang="en-US" dirty="0"/>
          </a:p>
        </p:txBody>
      </p:sp>
    </p:spTree>
    <p:extLst>
      <p:ext uri="{BB962C8B-B14F-4D97-AF65-F5344CB8AC3E}">
        <p14:creationId xmlns:p14="http://schemas.microsoft.com/office/powerpoint/2010/main" val="5428591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498" y="320179"/>
            <a:ext cx="10591800" cy="646332"/>
          </a:xfrm>
        </p:spPr>
        <p:txBody>
          <a:bodyPr/>
          <a:lstStyle/>
          <a:p>
            <a:r>
              <a:rPr lang="en-US" dirty="0" smtClean="0"/>
              <a:t>Linear Search Algorithm</a:t>
            </a:r>
            <a:endParaRPr lang="en-US" dirty="0"/>
          </a:p>
        </p:txBody>
      </p:sp>
      <p:sp>
        <p:nvSpPr>
          <p:cNvPr id="4" name="Content Placeholder 3"/>
          <p:cNvSpPr>
            <a:spLocks noGrp="1"/>
          </p:cNvSpPr>
          <p:nvPr>
            <p:ph sz="quarter" idx="15"/>
          </p:nvPr>
        </p:nvSpPr>
        <p:spPr>
          <a:xfrm>
            <a:off x="161498" y="1142828"/>
            <a:ext cx="10668000" cy="4560547"/>
          </a:xfrm>
        </p:spPr>
        <p:txBody>
          <a:bodyPr/>
          <a:lstStyle/>
          <a:p>
            <a:r>
              <a:rPr lang="en-US" sz="1600" dirty="0"/>
              <a:t>DATA is the linear array with N elements and ITEM is a given item of information. This algorithm finds the location LOC of ITEM, or sets LOC=0 if the search is unsuccessful</a:t>
            </a:r>
            <a:r>
              <a:rPr lang="en-US" sz="1600" dirty="0" smtClean="0"/>
              <a:t>.</a:t>
            </a:r>
          </a:p>
          <a:p>
            <a:endParaRPr lang="en-US" dirty="0"/>
          </a:p>
          <a:p>
            <a:pPr marL="971550" lvl="1" indent="-514350">
              <a:buFont typeface="+mj-lt"/>
              <a:buAutoNum type="arabicPeriod"/>
            </a:pPr>
            <a:r>
              <a:rPr lang="en-US" dirty="0">
                <a:latin typeface="Courier New" panose="02070309020205020404" pitchFamily="49" charset="0"/>
                <a:cs typeface="Courier New" panose="02070309020205020404" pitchFamily="49" charset="0"/>
              </a:rPr>
              <a:t>[Initialize counter] Set K=1 </a:t>
            </a:r>
          </a:p>
          <a:p>
            <a:pPr marL="971550" lvl="1" indent="-514350">
              <a:buFont typeface="+mj-lt"/>
              <a:buAutoNum type="arabicPeriod"/>
            </a:pPr>
            <a:r>
              <a:rPr lang="en-US" dirty="0">
                <a:latin typeface="Courier New" panose="02070309020205020404" pitchFamily="49" charset="0"/>
                <a:cs typeface="Courier New" panose="02070309020205020404" pitchFamily="49" charset="0"/>
              </a:rPr>
              <a:t>Repeat steps 3 while K&lt; N and DATA[K] != ITEM</a:t>
            </a:r>
          </a:p>
          <a:p>
            <a:pPr marL="971550" lvl="1" indent="-514350">
              <a:buFont typeface="+mj-lt"/>
              <a:buAutoNum type="arabicPeriod"/>
            </a:pPr>
            <a:r>
              <a:rPr lang="en-US" dirty="0">
                <a:latin typeface="Courier New" panose="02070309020205020404" pitchFamily="49" charset="0"/>
                <a:cs typeface="Courier New" panose="02070309020205020404" pitchFamily="49" charset="0"/>
              </a:rPr>
              <a:t>[Increment counter]Set K=K+1</a:t>
            </a:r>
          </a:p>
          <a:p>
            <a:pPr marL="971550" lvl="1" indent="-514350">
              <a:buFont typeface="+mj-lt"/>
              <a:buAutoNum type="arabicPeriod"/>
            </a:pPr>
            <a:r>
              <a:rPr lang="en-US" dirty="0">
                <a:latin typeface="Courier New" panose="02070309020205020404" pitchFamily="49" charset="0"/>
                <a:cs typeface="Courier New" panose="02070309020205020404" pitchFamily="49" charset="0"/>
              </a:rPr>
              <a:t>[End of step 2 loop]</a:t>
            </a:r>
          </a:p>
          <a:p>
            <a:pPr marL="971550" lvl="1" indent="-514350">
              <a:buFont typeface="+mj-lt"/>
              <a:buAutoNum type="arabicPeriod"/>
            </a:pPr>
            <a:r>
              <a:rPr lang="en-US" dirty="0">
                <a:latin typeface="Courier New" panose="02070309020205020404" pitchFamily="49" charset="0"/>
                <a:cs typeface="Courier New" panose="02070309020205020404" pitchFamily="49" charset="0"/>
              </a:rPr>
              <a:t>[Successful] LOC=K</a:t>
            </a:r>
          </a:p>
          <a:p>
            <a:pPr marL="971550" lvl="1" indent="-514350">
              <a:buFont typeface="+mj-lt"/>
              <a:buAutoNum type="arabicPeriod"/>
            </a:pPr>
            <a:r>
              <a:rPr lang="en-US" dirty="0">
                <a:latin typeface="Courier New" panose="02070309020205020404" pitchFamily="49" charset="0"/>
                <a:cs typeface="Courier New" panose="02070309020205020404" pitchFamily="49" charset="0"/>
              </a:rPr>
              <a:t>If LOC = 0 then:</a:t>
            </a:r>
          </a:p>
          <a:p>
            <a:pPr marL="1371600" lvl="2" indent="-514350"/>
            <a:r>
              <a:rPr lang="en-US" dirty="0">
                <a:latin typeface="Courier New" panose="02070309020205020404" pitchFamily="49" charset="0"/>
                <a:cs typeface="Courier New" panose="02070309020205020404" pitchFamily="49" charset="0"/>
              </a:rPr>
              <a:t>	     Write: ITEM is not in the array DATA</a:t>
            </a:r>
          </a:p>
          <a:p>
            <a:pPr marL="1371600" lvl="2" indent="-514350"/>
            <a:r>
              <a:rPr lang="en-US" dirty="0">
                <a:latin typeface="Courier New" panose="02070309020205020404" pitchFamily="49" charset="0"/>
                <a:cs typeface="Courier New" panose="02070309020205020404" pitchFamily="49" charset="0"/>
              </a:rPr>
              <a:t>  Else:</a:t>
            </a:r>
          </a:p>
          <a:p>
            <a:pPr marL="1371600" lvl="2" indent="-514350"/>
            <a:r>
              <a:rPr lang="en-US" dirty="0">
                <a:latin typeface="Courier New" panose="02070309020205020404" pitchFamily="49" charset="0"/>
                <a:cs typeface="Courier New" panose="02070309020205020404" pitchFamily="49" charset="0"/>
              </a:rPr>
              <a:t> 	     Write: LOC is  the location of ITEM</a:t>
            </a:r>
          </a:p>
          <a:p>
            <a:pPr marL="971550" lvl="1" indent="-514350">
              <a:buFont typeface="+mj-lt"/>
              <a:buAutoNum type="arabicPeriod"/>
            </a:pPr>
            <a:r>
              <a:rPr lang="en-US" dirty="0">
                <a:latin typeface="Courier New" panose="02070309020205020404" pitchFamily="49" charset="0"/>
                <a:cs typeface="Courier New" panose="02070309020205020404" pitchFamily="49" charset="0"/>
              </a:rPr>
              <a:t>[End of If structure]</a:t>
            </a:r>
          </a:p>
          <a:p>
            <a:pPr marL="971550" lvl="1" indent="-514350">
              <a:buFont typeface="+mj-lt"/>
              <a:buAutoNum type="arabicPeriod"/>
            </a:pPr>
            <a:r>
              <a:rPr lang="en-US" dirty="0">
                <a:latin typeface="Courier New" panose="02070309020205020404" pitchFamily="49" charset="0"/>
                <a:cs typeface="Courier New" panose="02070309020205020404" pitchFamily="49" charset="0"/>
              </a:rPr>
              <a:t> Exit.</a:t>
            </a:r>
          </a:p>
          <a:p>
            <a:endParaRPr lang="en-US" dirty="0"/>
          </a:p>
        </p:txBody>
      </p:sp>
    </p:spTree>
    <p:extLst>
      <p:ext uri="{BB962C8B-B14F-4D97-AF65-F5344CB8AC3E}">
        <p14:creationId xmlns:p14="http://schemas.microsoft.com/office/powerpoint/2010/main" val="16107582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a:xfrm>
            <a:off x="0" y="1362296"/>
            <a:ext cx="10668000" cy="3352800"/>
          </a:xfrm>
        </p:spPr>
        <p:txBody>
          <a:bodyPr/>
          <a:lstStyle/>
          <a:p>
            <a:r>
              <a:rPr lang="en-US" dirty="0" smtClean="0"/>
              <a:t>     Consider</a:t>
            </a:r>
            <a:r>
              <a:rPr lang="en-US" dirty="0" smtClean="0">
                <a:solidFill>
                  <a:schemeClr val="tx1"/>
                </a:solidFill>
              </a:rPr>
              <a:t> </a:t>
            </a:r>
            <a:r>
              <a:rPr lang="en-US" dirty="0"/>
              <a:t>the following array that stores the marks of students.</a:t>
            </a:r>
          </a:p>
          <a:p>
            <a:endParaRPr lang="en-US" dirty="0"/>
          </a:p>
          <a:p>
            <a:endParaRPr lang="en-US" dirty="0"/>
          </a:p>
          <a:p>
            <a:pPr marL="742950" lvl="1" indent="-285750">
              <a:buFont typeface="Wingdings" panose="05000000000000000000" pitchFamily="2" charset="2"/>
              <a:buChar char="q"/>
            </a:pPr>
            <a:r>
              <a:rPr lang="en-US" dirty="0" smtClean="0"/>
              <a:t>  Search 13.5 and print its location.</a:t>
            </a:r>
          </a:p>
          <a:p>
            <a:pPr marL="742950" lvl="1" indent="-285750">
              <a:buFont typeface="Wingdings" panose="05000000000000000000" pitchFamily="2" charset="2"/>
              <a:buChar char="q"/>
            </a:pPr>
            <a:r>
              <a:rPr lang="en-US" dirty="0" smtClean="0"/>
              <a:t>  Search the lowest marks and print its location.</a:t>
            </a:r>
          </a:p>
          <a:p>
            <a:pPr marL="742950" lvl="1" indent="-285750">
              <a:buFont typeface="Wingdings" panose="05000000000000000000" pitchFamily="2" charset="2"/>
              <a:buChar char="q"/>
            </a:pPr>
            <a:r>
              <a:rPr lang="en-US" dirty="0" smtClean="0"/>
              <a:t>  Search the highest marks and print is location.</a:t>
            </a:r>
          </a:p>
          <a:p>
            <a:pPr marL="742950" lvl="1" indent="-285750">
              <a:buFont typeface="Wingdings" panose="05000000000000000000" pitchFamily="2" charset="2"/>
              <a:buChar char="q"/>
            </a:pPr>
            <a:r>
              <a:rPr lang="en-US" dirty="0" smtClean="0"/>
              <a:t>  Search the average marks and print its location.</a:t>
            </a:r>
          </a:p>
          <a:p>
            <a:endParaRPr lang="en-US" dirty="0"/>
          </a:p>
          <a:p>
            <a:endParaRPr lang="en-US" dirty="0"/>
          </a:p>
        </p:txBody>
      </p:sp>
      <p:sp>
        <p:nvSpPr>
          <p:cNvPr id="5" name="Title 4"/>
          <p:cNvSpPr>
            <a:spLocks noGrp="1"/>
          </p:cNvSpPr>
          <p:nvPr>
            <p:ph type="title"/>
          </p:nvPr>
        </p:nvSpPr>
        <p:spPr>
          <a:xfrm>
            <a:off x="76200" y="282011"/>
            <a:ext cx="10591800" cy="646332"/>
          </a:xfrm>
        </p:spPr>
        <p:txBody>
          <a:bodyPr/>
          <a:lstStyle/>
          <a:p>
            <a:r>
              <a:rPr lang="en-US" dirty="0" smtClean="0"/>
              <a:t>Example</a:t>
            </a:r>
            <a:endParaRPr lang="en-US" dirty="0"/>
          </a:p>
        </p:txBody>
      </p:sp>
      <p:pic>
        <p:nvPicPr>
          <p:cNvPr id="7" name="Picture 6"/>
          <p:cNvPicPr>
            <a:picLocks noChangeAspect="1"/>
          </p:cNvPicPr>
          <p:nvPr/>
        </p:nvPicPr>
        <p:blipFill>
          <a:blip r:embed="rId2"/>
          <a:stretch>
            <a:fillRect/>
          </a:stretch>
        </p:blipFill>
        <p:spPr>
          <a:xfrm>
            <a:off x="296889" y="1804394"/>
            <a:ext cx="9172575" cy="408467"/>
          </a:xfrm>
          <a:prstGeom prst="rect">
            <a:avLst/>
          </a:prstGeom>
        </p:spPr>
      </p:pic>
    </p:spTree>
    <p:extLst>
      <p:ext uri="{BB962C8B-B14F-4D97-AF65-F5344CB8AC3E}">
        <p14:creationId xmlns:p14="http://schemas.microsoft.com/office/powerpoint/2010/main" val="13951983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Complexity/Efficiency of Linear Search</a:t>
            </a:r>
          </a:p>
        </p:txBody>
      </p:sp>
      <p:sp>
        <p:nvSpPr>
          <p:cNvPr id="4" name="Content Placeholder 3"/>
          <p:cNvSpPr>
            <a:spLocks noGrp="1"/>
          </p:cNvSpPr>
          <p:nvPr>
            <p:ph sz="quarter" idx="15"/>
          </p:nvPr>
        </p:nvSpPr>
        <p:spPr>
          <a:xfrm>
            <a:off x="762000" y="1849736"/>
            <a:ext cx="10009322" cy="3326698"/>
          </a:xfrm>
        </p:spPr>
        <p:txBody>
          <a:bodyPr/>
          <a:lstStyle/>
          <a:p>
            <a:pPr marL="285750" indent="-285750">
              <a:buFont typeface="Wingdings" panose="05000000000000000000" pitchFamily="2" charset="2"/>
              <a:buChar char="q"/>
            </a:pPr>
            <a:r>
              <a:rPr lang="en-US" dirty="0"/>
              <a:t>The complexity of search algorithms is measured by the number </a:t>
            </a:r>
            <a:r>
              <a:rPr lang="en-US" i="1" dirty="0"/>
              <a:t>f</a:t>
            </a:r>
            <a:r>
              <a:rPr lang="en-US" dirty="0"/>
              <a:t>(n) of comparisons required to find item in data consisting of n elements.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The algorithm is called linear search because its complexity/efficiency can be expressed as a linear function: the number of comparisons to find a target increases linearly as the size of the data</a:t>
            </a:r>
            <a:r>
              <a:rPr lang="en-US" dirty="0" smtClean="0"/>
              <a:t>.</a:t>
            </a:r>
          </a:p>
          <a:p>
            <a:pPr marL="285750" indent="-285750">
              <a:buFont typeface="Wingdings" panose="05000000000000000000" pitchFamily="2" charset="2"/>
              <a:buChar char="q"/>
            </a:pPr>
            <a:r>
              <a:rPr lang="en-US" dirty="0"/>
              <a:t>For search algorithms, the main steps are the comparisons of items with the target value. Counting these for data models representing the best case, the worst case, and the average case produces the following table. For each case, the number of steps is expressed in terms of n, the number of items in the data. </a:t>
            </a:r>
          </a:p>
          <a:p>
            <a:pPr marL="285750" indent="-285750">
              <a:buFont typeface="Wingdings" panose="05000000000000000000" pitchFamily="2" charset="2"/>
              <a:buChar char="q"/>
            </a:pPr>
            <a:endParaRPr lang="en-US" dirty="0"/>
          </a:p>
          <a:p>
            <a:endParaRPr lang="en-US" dirty="0"/>
          </a:p>
        </p:txBody>
      </p:sp>
    </p:spTree>
    <p:extLst>
      <p:ext uri="{BB962C8B-B14F-4D97-AF65-F5344CB8AC3E}">
        <p14:creationId xmlns:p14="http://schemas.microsoft.com/office/powerpoint/2010/main" val="30930528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6609"/>
            <a:ext cx="10591800" cy="646332"/>
          </a:xfrm>
        </p:spPr>
        <p:txBody>
          <a:bodyPr/>
          <a:lstStyle/>
          <a:p>
            <a:r>
              <a:rPr lang="en-US" dirty="0"/>
              <a:t>Complexity/Efficiency of Linear Search</a:t>
            </a:r>
          </a:p>
        </p:txBody>
      </p:sp>
      <p:sp>
        <p:nvSpPr>
          <p:cNvPr id="4" name="Content Placeholder 3"/>
          <p:cNvSpPr>
            <a:spLocks noGrp="1"/>
          </p:cNvSpPr>
          <p:nvPr>
            <p:ph sz="quarter" idx="15"/>
          </p:nvPr>
        </p:nvSpPr>
        <p:spPr>
          <a:xfrm>
            <a:off x="762000" y="1756747"/>
            <a:ext cx="10668000" cy="3352800"/>
          </a:xfrm>
        </p:spPr>
        <p:txBody>
          <a:bodyPr/>
          <a:lstStyle/>
          <a:p>
            <a:r>
              <a:rPr lang="en-US" dirty="0"/>
              <a:t>For search algorithms, the main steps are the comparisons of items with the target value. Counting these for data models representing the best case, the worst case, and the average case produces the following table. For each case, the number of steps is expressed in terms of n, the number of items in the data. </a:t>
            </a:r>
            <a:endParaRPr lang="en-US" dirty="0" smtClean="0"/>
          </a:p>
          <a:p>
            <a:endParaRPr lang="en-US" dirty="0"/>
          </a:p>
          <a:p>
            <a:endParaRPr lang="en-US" dirty="0"/>
          </a:p>
        </p:txBody>
      </p:sp>
      <p:pic>
        <p:nvPicPr>
          <p:cNvPr id="5" name="Picture 4"/>
          <p:cNvPicPr>
            <a:picLocks noChangeAspect="1"/>
          </p:cNvPicPr>
          <p:nvPr/>
        </p:nvPicPr>
        <p:blipFill>
          <a:blip r:embed="rId2"/>
          <a:stretch>
            <a:fillRect/>
          </a:stretch>
        </p:blipFill>
        <p:spPr>
          <a:xfrm>
            <a:off x="1711169" y="2774196"/>
            <a:ext cx="7091868" cy="2989157"/>
          </a:xfrm>
          <a:prstGeom prst="rect">
            <a:avLst/>
          </a:prstGeom>
        </p:spPr>
      </p:pic>
    </p:spTree>
    <p:extLst>
      <p:ext uri="{BB962C8B-B14F-4D97-AF65-F5344CB8AC3E}">
        <p14:creationId xmlns:p14="http://schemas.microsoft.com/office/powerpoint/2010/main" val="11820893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a:t>
            </a:r>
            <a:endParaRPr lang="en-US" dirty="0"/>
          </a:p>
        </p:txBody>
      </p:sp>
      <p:sp>
        <p:nvSpPr>
          <p:cNvPr id="4" name="Content Placeholder 3"/>
          <p:cNvSpPr>
            <a:spLocks noGrp="1"/>
          </p:cNvSpPr>
          <p:nvPr>
            <p:ph sz="quarter" idx="15"/>
          </p:nvPr>
        </p:nvSpPr>
        <p:spPr>
          <a:xfrm>
            <a:off x="762000" y="1849737"/>
            <a:ext cx="10668000" cy="3352800"/>
          </a:xfrm>
        </p:spPr>
        <p:txBody>
          <a:bodyPr/>
          <a:lstStyle/>
          <a:p>
            <a:pPr algn="just"/>
            <a:r>
              <a:rPr lang="en-US" dirty="0"/>
              <a:t>A binary search, also called a dichotomizing search, is a more efficient algorithm if the data is </a:t>
            </a:r>
            <a:r>
              <a:rPr lang="en-US" i="1" dirty="0"/>
              <a:t>sorted</a:t>
            </a:r>
            <a:r>
              <a:rPr lang="en-US" dirty="0"/>
              <a:t>, in increasing order.</a:t>
            </a:r>
          </a:p>
          <a:p>
            <a:pPr algn="just"/>
            <a:r>
              <a:rPr lang="en-US" dirty="0"/>
              <a:t>The strategy of binary search is to check the middle (approximately) item in the list.</a:t>
            </a:r>
          </a:p>
          <a:p>
            <a:pPr algn="just"/>
            <a:r>
              <a:rPr lang="en-US" dirty="0"/>
              <a:t> If it is not the target and the target is smaller than the middle item, the target must be in the first half of the list. </a:t>
            </a:r>
          </a:p>
          <a:p>
            <a:pPr algn="just"/>
            <a:r>
              <a:rPr lang="en-US" dirty="0"/>
              <a:t>If the target is larger than the middle item, the target must be in the last half of the list. </a:t>
            </a:r>
          </a:p>
          <a:p>
            <a:pPr algn="just"/>
            <a:r>
              <a:rPr lang="en-US" dirty="0"/>
              <a:t>Thus, one unsuccessful comparison reduces the number of items left to check by half! </a:t>
            </a:r>
          </a:p>
          <a:p>
            <a:endParaRPr lang="en-US" dirty="0"/>
          </a:p>
        </p:txBody>
      </p:sp>
    </p:spTree>
    <p:extLst>
      <p:ext uri="{BB962C8B-B14F-4D97-AF65-F5344CB8AC3E}">
        <p14:creationId xmlns:p14="http://schemas.microsoft.com/office/powerpoint/2010/main" val="16769461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Search</a:t>
            </a:r>
          </a:p>
        </p:txBody>
      </p:sp>
      <p:sp>
        <p:nvSpPr>
          <p:cNvPr id="4" name="Content Placeholder 3"/>
          <p:cNvSpPr>
            <a:spLocks noGrp="1"/>
          </p:cNvSpPr>
          <p:nvPr>
            <p:ph sz="quarter" idx="15"/>
          </p:nvPr>
        </p:nvSpPr>
        <p:spPr>
          <a:xfrm>
            <a:off x="762000" y="1694753"/>
            <a:ext cx="10668000" cy="3352800"/>
          </a:xfrm>
        </p:spPr>
        <p:txBody>
          <a:bodyPr/>
          <a:lstStyle/>
          <a:p>
            <a:pPr algn="just"/>
            <a:r>
              <a:rPr lang="en-US" dirty="0"/>
              <a:t>The search continues by checking the middle item in the remaining half of the list.</a:t>
            </a:r>
          </a:p>
          <a:p>
            <a:pPr algn="just"/>
            <a:r>
              <a:rPr lang="en-US" dirty="0"/>
              <a:t> If it's not the target, the search narrows to the half of the remaining part of the list that the target could be in.</a:t>
            </a:r>
          </a:p>
          <a:p>
            <a:pPr algn="just"/>
            <a:r>
              <a:rPr lang="en-US" dirty="0"/>
              <a:t> The splitting process continues until the target is located or the remaining list consists of only one item. If that item is not the target, then it's not in the list. </a:t>
            </a:r>
          </a:p>
          <a:p>
            <a:endParaRPr lang="en-US" dirty="0"/>
          </a:p>
        </p:txBody>
      </p:sp>
    </p:spTree>
    <p:extLst>
      <p:ext uri="{BB962C8B-B14F-4D97-AF65-F5344CB8AC3E}">
        <p14:creationId xmlns:p14="http://schemas.microsoft.com/office/powerpoint/2010/main" val="14740744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Irish American">
      <a:dk1>
        <a:sysClr val="windowText" lastClr="000000"/>
      </a:dk1>
      <a:lt1>
        <a:sysClr val="window" lastClr="FFFFFF"/>
      </a:lt1>
      <a:dk2>
        <a:srgbClr val="44546A"/>
      </a:dk2>
      <a:lt2>
        <a:srgbClr val="D8D8D8"/>
      </a:lt2>
      <a:accent1>
        <a:srgbClr val="8FB399"/>
      </a:accent1>
      <a:accent2>
        <a:srgbClr val="FFA701"/>
      </a:accent2>
      <a:accent3>
        <a:srgbClr val="487629"/>
      </a:accent3>
      <a:accent4>
        <a:srgbClr val="90BF49"/>
      </a:accent4>
      <a:accent5>
        <a:srgbClr val="F18A00"/>
      </a:accent5>
      <a:accent6>
        <a:srgbClr val="E7E6E6"/>
      </a:accent6>
      <a:hlink>
        <a:srgbClr val="0563C1"/>
      </a:hlink>
      <a:folHlink>
        <a:srgbClr val="954F72"/>
      </a:folHlink>
    </a:clrScheme>
    <a:fontScheme name="Custom 8">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arter Template_Heritage Month Presentation" id="{910467CA-E581-43CB-A3F9-242953556B2E}" vid="{325629C9-8C54-4982-A5E7-91DBF3E63BF9}"/>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26CB961-B093-4ED0-9551-8A62AE9AAD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6673EFD-F537-47AB-8353-122913B7188A}">
  <ds:schemaRefs>
    <ds:schemaRef ds:uri="http://schemas.microsoft.com/office/infopath/2007/PartnerControls"/>
    <ds:schemaRef ds:uri="http://schemas.microsoft.com/office/2006/documentManagement/types"/>
    <ds:schemaRef ds:uri="http://schemas.microsoft.com/office/2006/metadata/properties"/>
    <ds:schemaRef ds:uri="http://schemas.microsoft.com/sharepoint/v3"/>
    <ds:schemaRef ds:uri="230e9df3-be65-4c73-a93b-d1236ebd677e"/>
    <ds:schemaRef ds:uri="http://purl.org/dc/terms/"/>
    <ds:schemaRef ds:uri="http://schemas.openxmlformats.org/package/2006/metadata/core-properties"/>
    <ds:schemaRef ds:uri="16c05727-aa75-4e4a-9b5f-8a80a1165891"/>
    <ds:schemaRef ds:uri="http://purl.org/dc/dcmitype/"/>
    <ds:schemaRef ds:uri="71af3243-3dd4-4a8d-8c0d-dd76da1f02a5"/>
    <ds:schemaRef ds:uri="http://www.w3.org/XML/1998/namespace"/>
    <ds:schemaRef ds:uri="http://purl.org/dc/elements/1.1/"/>
  </ds:schemaRefs>
</ds:datastoreItem>
</file>

<file path=customXml/itemProps3.xml><?xml version="1.0" encoding="utf-8"?>
<ds:datastoreItem xmlns:ds="http://schemas.openxmlformats.org/officeDocument/2006/customXml" ds:itemID="{79C4BC6B-E254-4FD6-9CCA-F8CFD35CD8E1}">
  <ds:schemaRefs>
    <ds:schemaRef ds:uri="http://schemas.microsoft.com/sharepoint/v3/contenttype/forms"/>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Starter Template_Heritage Month Presentation</Template>
  <TotalTime>0</TotalTime>
  <Words>1062</Words>
  <Application>Microsoft Office PowerPoint</Application>
  <PresentationFormat>Widescreen</PresentationFormat>
  <Paragraphs>154</Paragraphs>
  <Slides>16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Courier New</vt:lpstr>
      <vt:lpstr>Segoe UI</vt:lpstr>
      <vt:lpstr>Times New Roman</vt:lpstr>
      <vt:lpstr>Wingdings</vt:lpstr>
      <vt:lpstr>Office Theme</vt:lpstr>
      <vt:lpstr> Searching Algorithms Linear Search &amp; Binary Search </vt:lpstr>
      <vt:lpstr>Searching Techniques</vt:lpstr>
      <vt:lpstr>Linear Search</vt:lpstr>
      <vt:lpstr>Linear Search Algorithm</vt:lpstr>
      <vt:lpstr>Example</vt:lpstr>
      <vt:lpstr>Complexity/Efficiency of Linear Search</vt:lpstr>
      <vt:lpstr>Complexity/Efficiency of Linear Search</vt:lpstr>
      <vt:lpstr>Binary Search</vt:lpstr>
      <vt:lpstr>Binary Search</vt:lpstr>
      <vt:lpstr>Binary Search Algorithm</vt:lpstr>
      <vt:lpstr>Example</vt:lpstr>
      <vt:lpstr>Example</vt:lpstr>
      <vt:lpstr>Complexity/Efficiency of Binary Search </vt:lpstr>
      <vt:lpstr>Efficiency Comparison</vt:lpstr>
      <vt:lpstr>Execise</vt:lpstr>
      <vt:lpstr>Questions &amp; answers</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2021-02-18T08:07:14Z</dcterms:created>
  <dcterms:modified xsi:type="dcterms:W3CDTF">2023-09-22T12:40:45Z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