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9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ontroll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ntroll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ntroll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ntroll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ontroll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ontroll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ontroll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ontroll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ontroll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ontroll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ontroll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ontroll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ontroll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ontroll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ontroll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ontroll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ontroll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ntroll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ntroll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ntroll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ntroll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ontroll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ntroll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ntroll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SHEIKH</dc:creator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2024-03-12T15:42:42Z</dcterms:modified>
  <cp:category/>
</cp:coreProperties>
</file>