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1" d="100"/>
          <a:sy n="61" d="100"/>
        </p:scale>
        <p:origin x="62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DD87-A9B3-4CD0-B362-3C42D6FF6B0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93B5-688E-4834-91AD-4F3EDFC2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2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DD87-A9B3-4CD0-B362-3C42D6FF6B0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93B5-688E-4834-91AD-4F3EDFC2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1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DD87-A9B3-4CD0-B362-3C42D6FF6B0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93B5-688E-4834-91AD-4F3EDFC2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DD87-A9B3-4CD0-B362-3C42D6FF6B0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93B5-688E-4834-91AD-4F3EDFC2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9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DD87-A9B3-4CD0-B362-3C42D6FF6B0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93B5-688E-4834-91AD-4F3EDFC2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DD87-A9B3-4CD0-B362-3C42D6FF6B0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93B5-688E-4834-91AD-4F3EDFC2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27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DD87-A9B3-4CD0-B362-3C42D6FF6B0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93B5-688E-4834-91AD-4F3EDFC2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9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DD87-A9B3-4CD0-B362-3C42D6FF6B0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93B5-688E-4834-91AD-4F3EDFC2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9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DD87-A9B3-4CD0-B362-3C42D6FF6B0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93B5-688E-4834-91AD-4F3EDFC2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9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DD87-A9B3-4CD0-B362-3C42D6FF6B0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93B5-688E-4834-91AD-4F3EDFC2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DD87-A9B3-4CD0-B362-3C42D6FF6B0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793B5-688E-4834-91AD-4F3EDFC2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8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FDD87-A9B3-4CD0-B362-3C42D6FF6B0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793B5-688E-4834-91AD-4F3EDFC2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0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859316"/>
            <a:ext cx="6991350" cy="455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24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786"/>
            <a:ext cx="10515599" cy="637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751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70" y="180975"/>
            <a:ext cx="10172178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18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493" y="104775"/>
            <a:ext cx="9557359" cy="653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21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48" y="365126"/>
            <a:ext cx="9832930" cy="595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45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15" y="457200"/>
            <a:ext cx="1170348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98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62" y="290512"/>
            <a:ext cx="10722279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95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10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61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2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32" y="365125"/>
            <a:ext cx="901873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2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38" y="638827"/>
            <a:ext cx="10276562" cy="541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9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635641" cy="627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56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395" y="157163"/>
            <a:ext cx="9920613" cy="628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02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40" y="185737"/>
            <a:ext cx="10196186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28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85" y="142875"/>
            <a:ext cx="11311003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41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15" y="90487"/>
            <a:ext cx="11248373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32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45" y="0"/>
            <a:ext cx="11148165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02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asim iqbal</dc:creator>
  <cp:lastModifiedBy>asim iqbal</cp:lastModifiedBy>
  <cp:revision>13</cp:revision>
  <dcterms:created xsi:type="dcterms:W3CDTF">2024-02-14T07:13:39Z</dcterms:created>
  <dcterms:modified xsi:type="dcterms:W3CDTF">2024-02-14T08:41:38Z</dcterms:modified>
</cp:coreProperties>
</file>