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64" r:id="rId7"/>
    <p:sldId id="265" r:id="rId8"/>
    <p:sldId id="266" r:id="rId9"/>
    <p:sldId id="259" r:id="rId10"/>
    <p:sldId id="260" r:id="rId11"/>
    <p:sldId id="268" r:id="rId12"/>
    <p:sldId id="262" r:id="rId13"/>
    <p:sldId id="26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6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46E2-44A4-4F9A-8F2A-3DCC5842060E}" type="datetimeFigureOut">
              <a:rPr lang="en-US" smtClean="0"/>
              <a:pPr/>
              <a:t>5/6/2019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BF89-E0B9-4B7A-B352-D83EDBF674B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2500306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ItsRPM</a:t>
            </a:r>
            <a:r>
              <a:rPr lang="en-IN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IN" sz="2400" baseline="-25000" dirty="0" smtClean="0">
                <a:latin typeface="Bahnschrift SemiBold Condensed" pitchFamily="34" charset="0"/>
              </a:rPr>
              <a:t>the automotive social media</a:t>
            </a:r>
            <a:endParaRPr lang="en-IN" sz="2800" baseline="-25000" dirty="0">
              <a:latin typeface="Bahnschrift SemiBold Condensed" pitchFamily="34" charset="0"/>
            </a:endParaRPr>
          </a:p>
        </p:txBody>
      </p:sp>
      <p:sp>
        <p:nvSpPr>
          <p:cNvPr id="2050" name="AutoShape 2" descr="Image result for ca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REVENUE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If we talk about an </a:t>
            </a:r>
            <a:r>
              <a:rPr lang="en-IN" sz="2400" dirty="0" err="1" smtClean="0"/>
              <a:t>indian</a:t>
            </a:r>
            <a:r>
              <a:rPr lang="en-IN" sz="2400" dirty="0" smtClean="0"/>
              <a:t> automotive </a:t>
            </a:r>
            <a:r>
              <a:rPr lang="en-IN" sz="2400" dirty="0" err="1" smtClean="0"/>
              <a:t>enthisiast</a:t>
            </a:r>
            <a:r>
              <a:rPr lang="en-IN" sz="2400" dirty="0" smtClean="0"/>
              <a:t>, it is evident on </a:t>
            </a:r>
            <a:r>
              <a:rPr lang="en-IN" sz="2400" dirty="0" err="1" smtClean="0"/>
              <a:t>youtube</a:t>
            </a:r>
            <a:r>
              <a:rPr lang="en-IN" sz="2400" dirty="0" smtClean="0"/>
              <a:t> that how much people have craze of their </a:t>
            </a:r>
            <a:r>
              <a:rPr lang="en-IN" sz="2400" dirty="0" err="1" smtClean="0"/>
              <a:t>rides,sharing</a:t>
            </a:r>
            <a:r>
              <a:rPr lang="en-IN" sz="2400" dirty="0" smtClean="0"/>
              <a:t> facts about </a:t>
            </a:r>
            <a:r>
              <a:rPr lang="en-IN" sz="2400" dirty="0" err="1" smtClean="0"/>
              <a:t>it,their</a:t>
            </a:r>
            <a:r>
              <a:rPr lang="en-IN" sz="2400" dirty="0" smtClean="0"/>
              <a:t> trips and also people love to give suggestions to people and also share their knowledge about automotives and in return also they get a tremendous response.</a:t>
            </a:r>
          </a:p>
          <a:p>
            <a:r>
              <a:rPr lang="en-IN" sz="2400" dirty="0" smtClean="0"/>
              <a:t>Now consider their are  7 top class content creators(with more than 50k followers on their </a:t>
            </a:r>
            <a:r>
              <a:rPr lang="en-IN" sz="2400" dirty="0" err="1" smtClean="0"/>
              <a:t>ItsRPM</a:t>
            </a:r>
            <a:r>
              <a:rPr lang="en-IN" sz="2400" dirty="0" smtClean="0"/>
              <a:t> handle)and many other creators also and regularly main ones are posting  and getting 15k hits per day per account.</a:t>
            </a:r>
          </a:p>
          <a:p>
            <a:pPr>
              <a:buNone/>
            </a:pPr>
            <a:r>
              <a:rPr lang="en-IN" sz="2400" dirty="0" smtClean="0"/>
              <a:t>	Now that sums </a:t>
            </a:r>
            <a:r>
              <a:rPr lang="en-IN" sz="2400" dirty="0" err="1" smtClean="0"/>
              <a:t>upto</a:t>
            </a:r>
            <a:r>
              <a:rPr lang="en-IN" sz="2400" dirty="0" smtClean="0"/>
              <a:t> 105 hits per day</a:t>
            </a:r>
          </a:p>
          <a:p>
            <a:pPr>
              <a:buNone/>
            </a:pPr>
            <a:r>
              <a:rPr lang="en-IN" sz="2400" dirty="0" smtClean="0"/>
              <a:t>     SO IN TOTAL 40K+105K=145k VISITS PER-DAY		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REVENUE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Now as estimated </a:t>
            </a:r>
            <a:r>
              <a:rPr lang="en-IN" dirty="0" err="1" smtClean="0"/>
              <a:t>earliar,we</a:t>
            </a:r>
            <a:r>
              <a:rPr lang="en-IN" dirty="0" smtClean="0"/>
              <a:t> are getting 145k hits daily.</a:t>
            </a:r>
          </a:p>
          <a:p>
            <a:r>
              <a:rPr lang="en-IN" dirty="0" smtClean="0"/>
              <a:t>Now these stats will be shown to car brands and two day deal would be signed in which we would display the car on the front </a:t>
            </a:r>
            <a:r>
              <a:rPr lang="en-IN" dirty="0" err="1" smtClean="0"/>
              <a:t>pages,sides,on</a:t>
            </a:r>
            <a:r>
              <a:rPr lang="en-IN" dirty="0" smtClean="0"/>
              <a:t> loading pages and suggestions and in return get 10k per day from the brand.</a:t>
            </a:r>
          </a:p>
          <a:p>
            <a:r>
              <a:rPr lang="en-IN" dirty="0" smtClean="0"/>
              <a:t>Now if we get advertisement for 20 </a:t>
            </a:r>
            <a:r>
              <a:rPr lang="en-IN" dirty="0" err="1" smtClean="0"/>
              <a:t>days,it</a:t>
            </a:r>
            <a:r>
              <a:rPr lang="en-IN" dirty="0" smtClean="0"/>
              <a:t> would result to 200k per month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proposition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Website and app making(every thing included) -150k</a:t>
            </a:r>
          </a:p>
          <a:p>
            <a:r>
              <a:rPr lang="en-IN" dirty="0" smtClean="0"/>
              <a:t>content writers-50k </a:t>
            </a:r>
            <a:r>
              <a:rPr lang="en-IN" dirty="0" err="1" smtClean="0"/>
              <a:t>p.m</a:t>
            </a:r>
            <a:endParaRPr lang="en-IN" dirty="0" smtClean="0"/>
          </a:p>
          <a:p>
            <a:r>
              <a:rPr lang="en-IN" dirty="0" smtClean="0"/>
              <a:t>Technical person-20k </a:t>
            </a:r>
            <a:r>
              <a:rPr lang="en-IN" dirty="0" err="1" smtClean="0"/>
              <a:t>p.m</a:t>
            </a:r>
            <a:endParaRPr lang="en-IN" dirty="0"/>
          </a:p>
          <a:p>
            <a:r>
              <a:rPr lang="en-IN" dirty="0" smtClean="0"/>
              <a:t>Promotions or marketing 100k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individual account will be made which would show the followers of that person  public but the following will be private.</a:t>
            </a:r>
          </a:p>
          <a:p>
            <a:r>
              <a:rPr lang="en-IN" dirty="0" smtClean="0"/>
              <a:t>The person can share there personal </a:t>
            </a:r>
            <a:r>
              <a:rPr lang="en-IN" dirty="0" err="1" smtClean="0"/>
              <a:t>views,reviews,trips,youtube</a:t>
            </a:r>
            <a:r>
              <a:rPr lang="en-IN" dirty="0" smtClean="0"/>
              <a:t> </a:t>
            </a:r>
            <a:r>
              <a:rPr lang="en-IN" dirty="0" err="1" smtClean="0"/>
              <a:t>links,experiences</a:t>
            </a:r>
            <a:r>
              <a:rPr lang="en-IN" dirty="0" smtClean="0"/>
              <a:t> and what not about the automotives</a:t>
            </a:r>
          </a:p>
          <a:p>
            <a:r>
              <a:rPr lang="en-IN" dirty="0" smtClean="0"/>
              <a:t>They can comment on other’s </a:t>
            </a:r>
            <a:r>
              <a:rPr lang="en-IN" dirty="0" err="1" smtClean="0"/>
              <a:t>posts,also</a:t>
            </a:r>
            <a:r>
              <a:rPr lang="en-IN" dirty="0" smtClean="0"/>
              <a:t> can debate on a topic </a:t>
            </a:r>
          </a:p>
          <a:p>
            <a:pPr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15-20 top automotive content creators in </a:t>
            </a:r>
            <a:r>
              <a:rPr lang="en-IN" dirty="0" err="1" smtClean="0"/>
              <a:t>india</a:t>
            </a:r>
            <a:endParaRPr lang="en-IN" dirty="0" smtClean="0"/>
          </a:p>
          <a:p>
            <a:r>
              <a:rPr lang="en-IN" dirty="0" smtClean="0"/>
              <a:t>Now they would be explained the working of this model and would be </a:t>
            </a:r>
            <a:r>
              <a:rPr lang="en-IN" dirty="0" err="1" smtClean="0"/>
              <a:t>convonced</a:t>
            </a:r>
            <a:r>
              <a:rPr lang="en-IN" dirty="0" smtClean="0"/>
              <a:t> how </a:t>
            </a:r>
            <a:r>
              <a:rPr lang="en-IN" dirty="0" err="1" smtClean="0"/>
              <a:t>thisn</a:t>
            </a:r>
            <a:r>
              <a:rPr lang="en-IN" dirty="0" smtClean="0"/>
              <a:t> platform can change the </a:t>
            </a:r>
            <a:r>
              <a:rPr lang="en-IN" dirty="0" err="1" smtClean="0"/>
              <a:t>indian</a:t>
            </a:r>
            <a:r>
              <a:rPr lang="en-IN" dirty="0" smtClean="0"/>
              <a:t> automotive scene and how enrolling on this platform would actually help them only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is no dedicated community or a forum for an  </a:t>
            </a:r>
            <a:r>
              <a:rPr lang="en-IN" dirty="0" err="1" smtClean="0"/>
              <a:t>indian</a:t>
            </a:r>
            <a:r>
              <a:rPr lang="en-IN" dirty="0" smtClean="0"/>
              <a:t> </a:t>
            </a:r>
            <a:r>
              <a:rPr lang="en-IN" dirty="0" err="1" smtClean="0"/>
              <a:t>petrolhead</a:t>
            </a:r>
            <a:r>
              <a:rPr lang="en-IN" dirty="0" smtClean="0"/>
              <a:t>/automotive </a:t>
            </a:r>
            <a:r>
              <a:rPr lang="en-IN" dirty="0" err="1" smtClean="0"/>
              <a:t>enthusiast,theirs</a:t>
            </a:r>
            <a:r>
              <a:rPr lang="en-IN" dirty="0" smtClean="0"/>
              <a:t> a lot of worthy content but is separated in terms of websites with very poor interfaces.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INTERFACE OF TEAMBHP</a:t>
            </a:r>
            <a:endParaRPr lang="en-IN" dirty="0"/>
          </a:p>
        </p:txBody>
      </p:sp>
      <p:pic>
        <p:nvPicPr>
          <p:cNvPr id="4" name="Content Placeholder 3" descr="Screenshot (2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 Making a application and website which is both for a </a:t>
            </a:r>
            <a:r>
              <a:rPr lang="en-IN" dirty="0" err="1" smtClean="0"/>
              <a:t>indian</a:t>
            </a:r>
            <a:r>
              <a:rPr lang="en-IN" dirty="0" smtClean="0"/>
              <a:t> car </a:t>
            </a:r>
            <a:r>
              <a:rPr lang="en-IN" dirty="0" err="1" smtClean="0"/>
              <a:t>enthuisiast</a:t>
            </a:r>
            <a:r>
              <a:rPr lang="en-IN" dirty="0" smtClean="0"/>
              <a:t> as well as a new car </a:t>
            </a:r>
            <a:r>
              <a:rPr lang="en-IN" dirty="0" err="1" smtClean="0"/>
              <a:t>buyer,or</a:t>
            </a:r>
            <a:r>
              <a:rPr lang="en-IN" dirty="0" smtClean="0"/>
              <a:t> in simple terms social media of cars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would be first of its kind social  media app in terms of </a:t>
            </a:r>
            <a:r>
              <a:rPr lang="en-IN" dirty="0" err="1" smtClean="0"/>
              <a:t>automotive,in</a:t>
            </a:r>
            <a:r>
              <a:rPr lang="en-IN" dirty="0" smtClean="0"/>
              <a:t> simple terms </a:t>
            </a:r>
            <a:r>
              <a:rPr lang="en-IN" dirty="0" err="1" smtClean="0"/>
              <a:t>facebook,instagram</a:t>
            </a:r>
            <a:r>
              <a:rPr lang="en-IN" dirty="0" smtClean="0"/>
              <a:t> of cars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Indian automotive enthusiast and new car buyers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    More than 25 people were surveyed about this model on the basis of three question and the majority answers were</a:t>
            </a:r>
          </a:p>
          <a:p>
            <a:pPr>
              <a:buNone/>
            </a:pPr>
            <a:r>
              <a:rPr lang="en-IN" sz="1800" dirty="0" smtClean="0"/>
              <a:t>    Q1-what do you think about it as a user?</a:t>
            </a:r>
          </a:p>
          <a:p>
            <a:pPr>
              <a:buNone/>
            </a:pPr>
            <a:r>
              <a:rPr lang="en-IN" sz="1800" dirty="0" smtClean="0"/>
              <a:t>    ANS-enthusiast were really very excited about this but normal people with no interest in cars only looked upon the new car buying feature and the expert review</a:t>
            </a:r>
          </a:p>
          <a:p>
            <a:pPr>
              <a:buNone/>
            </a:pPr>
            <a:r>
              <a:rPr lang="en-IN" sz="1800" dirty="0" smtClean="0"/>
              <a:t>    Q2-what did you like the most in the model?</a:t>
            </a:r>
          </a:p>
          <a:p>
            <a:pPr>
              <a:buNone/>
            </a:pPr>
            <a:r>
              <a:rPr lang="en-IN" sz="1800" dirty="0" smtClean="0"/>
              <a:t>   ANS-enthusiast(content </a:t>
            </a:r>
            <a:r>
              <a:rPr lang="en-IN" sz="1800" dirty="0" err="1" smtClean="0"/>
              <a:t>creaters</a:t>
            </a:r>
            <a:r>
              <a:rPr lang="en-IN" sz="1800" dirty="0" smtClean="0"/>
              <a:t>) loved the </a:t>
            </a:r>
            <a:r>
              <a:rPr lang="en-IN" sz="1800" dirty="0" err="1" smtClean="0"/>
              <a:t>interface,concept</a:t>
            </a:r>
            <a:r>
              <a:rPr lang="en-IN" sz="1800" dirty="0" smtClean="0"/>
              <a:t> and the easy nature of posting daily updates with their users and on the other hand normal people loved the content of the </a:t>
            </a:r>
            <a:r>
              <a:rPr lang="en-IN" sz="1800" dirty="0" err="1" smtClean="0"/>
              <a:t>creaters</a:t>
            </a:r>
            <a:r>
              <a:rPr lang="en-IN" sz="1800" dirty="0" smtClean="0"/>
              <a:t>.</a:t>
            </a:r>
          </a:p>
          <a:p>
            <a:pPr>
              <a:buNone/>
            </a:pPr>
            <a:r>
              <a:rPr lang="en-IN" sz="1800" dirty="0" smtClean="0"/>
              <a:t>    Q3-did you know any other website with similar approach?</a:t>
            </a:r>
          </a:p>
          <a:p>
            <a:pPr>
              <a:buNone/>
            </a:pPr>
            <a:r>
              <a:rPr lang="en-IN" sz="1800" dirty="0" smtClean="0"/>
              <a:t>   ANS-ditto copy-NO but many websites offer new car buying feature.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COMPETITIVE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01080" cy="339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270"/>
                <a:gridCol w="2100270"/>
                <a:gridCol w="2100270"/>
                <a:gridCol w="2100270"/>
              </a:tblGrid>
              <a:tr h="900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ItsRPM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teamBHP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carwale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22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400" b="1" dirty="0">
                          <a:latin typeface="Calibri"/>
                          <a:ea typeface="Calibri"/>
                          <a:cs typeface="Times New Roman"/>
                        </a:rPr>
                        <a:t>New car buying guide          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dirty="0"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83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Personel</a:t>
                      </a:r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 user stories and reviews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  <a:tr h="83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Proper fan following account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i="1" kern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REVENUE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</a:rPr>
              <a:t>NO GOOGLE ADSENSE</a:t>
            </a:r>
            <a:endParaRPr lang="en-IN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400" dirty="0" smtClean="0"/>
              <a:t>     ----------------------------------------------------------------------------------------</a:t>
            </a:r>
          </a:p>
          <a:p>
            <a:r>
              <a:rPr lang="en-IN" sz="2400" dirty="0" smtClean="0"/>
              <a:t>If we talk about a new car buyer, per month in </a:t>
            </a:r>
            <a:r>
              <a:rPr lang="en-IN" sz="2400" dirty="0" err="1" smtClean="0"/>
              <a:t>india</a:t>
            </a:r>
            <a:r>
              <a:rPr lang="en-IN" sz="2400" dirty="0" smtClean="0"/>
              <a:t> 1.05 </a:t>
            </a:r>
            <a:r>
              <a:rPr lang="en-IN" sz="2400" dirty="0" err="1" smtClean="0"/>
              <a:t>lakh</a:t>
            </a:r>
            <a:r>
              <a:rPr lang="en-IN" sz="2400" dirty="0" smtClean="0"/>
              <a:t> cars are sold. Now when we talk of a </a:t>
            </a:r>
            <a:r>
              <a:rPr lang="en-IN" sz="2400" dirty="0" err="1" smtClean="0"/>
              <a:t>indian</a:t>
            </a:r>
            <a:r>
              <a:rPr lang="en-IN" sz="2400" dirty="0" smtClean="0"/>
              <a:t> car </a:t>
            </a:r>
            <a:r>
              <a:rPr lang="en-IN" sz="2400" dirty="0" err="1" smtClean="0"/>
              <a:t>buyer,on</a:t>
            </a:r>
            <a:r>
              <a:rPr lang="en-IN" sz="2400" dirty="0" smtClean="0"/>
              <a:t> a average that person searches about numerous or simply uncountable times for at least a month...now just think about the market opportunity because when a guy buys a </a:t>
            </a:r>
            <a:r>
              <a:rPr lang="en-IN" sz="2400" dirty="0" err="1" smtClean="0"/>
              <a:t>car,even</a:t>
            </a:r>
            <a:r>
              <a:rPr lang="en-IN" sz="2400" dirty="0" smtClean="0"/>
              <a:t> his family members search about the product numerous times.</a:t>
            </a:r>
          </a:p>
          <a:p>
            <a:pPr>
              <a:buNone/>
            </a:pPr>
            <a:r>
              <a:rPr lang="en-IN" sz="2400" dirty="0" smtClean="0"/>
              <a:t>                Let 2 members of 20k of that families come to our website/app and per month daily </a:t>
            </a:r>
            <a:r>
              <a:rPr lang="en-IN" sz="2400" dirty="0" err="1" smtClean="0"/>
              <a:t>i</a:t>
            </a:r>
            <a:r>
              <a:rPr lang="en-IN" sz="2400" dirty="0" smtClean="0"/>
              <a:t>. e.40k visits per day just from buy new car section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631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ItsRPM the automotive social media</vt:lpstr>
      <vt:lpstr>problem</vt:lpstr>
      <vt:lpstr>INTERFACE OF TEAMBHP</vt:lpstr>
      <vt:lpstr>solution</vt:lpstr>
      <vt:lpstr>USP</vt:lpstr>
      <vt:lpstr>TARGET AUDIENCE</vt:lpstr>
      <vt:lpstr>CUSTOMER SURVEY</vt:lpstr>
      <vt:lpstr>COMPETITIVE ANALYSIS</vt:lpstr>
      <vt:lpstr>REVENUE MODEL</vt:lpstr>
      <vt:lpstr>REVENUE MODEL</vt:lpstr>
      <vt:lpstr>REVENUE MODEL</vt:lpstr>
      <vt:lpstr>Value proposition</vt:lpstr>
      <vt:lpstr>WORKING</vt:lpstr>
      <vt:lpstr>MARKETING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ItsacaR redefining the indian au</dc:title>
  <dc:creator>Windows User</dc:creator>
  <cp:lastModifiedBy>Windows User</cp:lastModifiedBy>
  <cp:revision>83</cp:revision>
  <dcterms:created xsi:type="dcterms:W3CDTF">2019-02-05T05:50:27Z</dcterms:created>
  <dcterms:modified xsi:type="dcterms:W3CDTF">2019-05-06T03:55:35Z</dcterms:modified>
</cp:coreProperties>
</file>