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797675" cy="9928225"/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7" orient="horz" pos="2500" userDrawn="1">
          <p15:clr>
            <a:srgbClr val="A4A3A4"/>
          </p15:clr>
        </p15:guide>
        <p15:guide id="9" orient="horz" pos="4020" userDrawn="1">
          <p15:clr>
            <a:srgbClr val="A4A3A4"/>
          </p15:clr>
        </p15:guide>
        <p15:guide id="10" pos="133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241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90F22"/>
    <a:srgbClr val="2D2D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30" autoAdjust="0"/>
    <p:restoredTop sz="96229" autoAdjust="0"/>
  </p:normalViewPr>
  <p:slideViewPr>
    <p:cSldViewPr snapToGrid="0" showGuides="1">
      <p:cViewPr>
        <p:scale>
          <a:sx n="60" d="100"/>
          <a:sy n="60" d="100"/>
        </p:scale>
        <p:origin x="-568" y="-384"/>
      </p:cViewPr>
      <p:guideLst>
        <p:guide orient="horz" pos="2500"/>
        <p:guide orient="horz" pos="4020"/>
        <p:guide pos="1336"/>
        <p:guide pos="3840"/>
        <p:guide pos="24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1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C4943-AE4B-43D1-B023-9EEE58EB47A8}" type="datetimeFigureOut">
              <a:rPr lang="de-DE" smtClean="0"/>
              <a:pPr/>
              <a:t>29.03.2022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F9DD-6822-4FF1-87BA-967F36EBF4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8498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B9A5-3D10-4819-A2A0-8696EC11BDD3}" type="datetimeFigureOut">
              <a:rPr lang="de-DE" smtClean="0"/>
              <a:pPr/>
              <a:t>29.03.2022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83E0-8040-4142-8CFC-4D55C3F5328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8171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83E0-8040-4142-8CFC-4D55C3F5328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249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35492" y="2465388"/>
            <a:ext cx="11521546" cy="3987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67" y="1449389"/>
            <a:ext cx="8856155" cy="944563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67" y="488950"/>
            <a:ext cx="8856155" cy="838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5" name="Picture 105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6848920-E2BD-401A-B47A-59A413860300}" type="datetime1">
              <a:rPr lang="de-DE" sz="1000" smtClean="0"/>
              <a:pPr/>
              <a:t>29.03.2022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="" xmlns:p14="http://schemas.microsoft.com/office/powerpoint/2010/main" val="3725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45018" y="4247333"/>
            <a:ext cx="11474449" cy="2208297"/>
          </a:xfrm>
          <a:prstGeom prst="rect">
            <a:avLst/>
          </a:prstGeom>
        </p:spPr>
        <p:txBody>
          <a:bodyPr lIns="180000">
            <a:spAutoFit/>
          </a:bodyPr>
          <a:lstStyle/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Joachim Metternich</a:t>
            </a:r>
          </a:p>
          <a:p>
            <a:pPr marL="0" marR="0" lvl="0" indent="0" algn="l" defTabSz="231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Matthias Weigold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>
              <a:defRPr/>
            </a:pPr>
            <a:r>
              <a:rPr lang="de-DE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 für Produktionsmanagement, Technologie und Werkzeugmaschinen</a:t>
            </a:r>
            <a: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Technische Universität Darmstadt</a:t>
            </a:r>
          </a:p>
          <a:p>
            <a:pPr defTabSz="231775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Otto-Berndt-Straße </a:t>
            </a: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b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64287 Darmstadt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Tel.:		+49 61 51 | 16 </a:t>
            </a: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20080</a:t>
            </a:r>
            <a:b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Fax:		+49 61 51 | 16 20087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		info@ptw.tu-darmstadt.de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Internet:	www.ptw.tu-darmstadt.de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335492" y="2457450"/>
            <a:ext cx="11521546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5" name="Textfeld 4"/>
          <p:cNvSpPr txBox="1"/>
          <p:nvPr userDrawn="1"/>
        </p:nvSpPr>
        <p:spPr>
          <a:xfrm>
            <a:off x="334433" y="1521813"/>
            <a:ext cx="7426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lvl="0" eaLnBrk="1" hangingPunct="1">
              <a:buFont typeface="Wingdings" pitchFamily="2" charset="2"/>
              <a:defRPr sz="1800" b="0" baseline="0">
                <a:solidFill>
                  <a:srgbClr val="606060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marL="265113" indent="-179388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>
                <a:latin typeface="+mn-lt"/>
                <a:cs typeface="Tahoma" pitchFamily="34" charset="0"/>
              </a:defRPr>
            </a:lvl2pPr>
            <a:lvl3pPr marL="449263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400">
                <a:latin typeface="+mn-lt"/>
                <a:cs typeface="Tahoma" pitchFamily="34" charset="0"/>
              </a:defRPr>
            </a:lvl3pPr>
            <a:lvl4pPr marL="717550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4pPr>
            <a:lvl5pPr marL="908050" indent="-188913" defTabSz="863600" eaLnBrk="1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 lvl="0"/>
            <a:r>
              <a:rPr lang="de-DE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 Fragen stehen wir Ihnen gerne zur Verfügung.</a:t>
            </a:r>
          </a:p>
        </p:txBody>
      </p:sp>
      <p:sp>
        <p:nvSpPr>
          <p:cNvPr id="4" name="Titel 1"/>
          <p:cNvSpPr txBox="1">
            <a:spLocks/>
          </p:cNvSpPr>
          <p:nvPr userDrawn="1"/>
        </p:nvSpPr>
        <p:spPr bwMode="auto">
          <a:xfrm>
            <a:off x="347152" y="516835"/>
            <a:ext cx="7691083" cy="89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600" b="1" baseline="0">
                <a:solidFill>
                  <a:schemeClr val="bg1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Vielen Dank für Ihre Aufmerksamkeit!</a:t>
            </a:r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8" name="Bildplatzhalter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326"/>
          <a:stretch/>
        </p:blipFill>
        <p:spPr bwMode="auto">
          <a:xfrm>
            <a:off x="8767763" y="2465401"/>
            <a:ext cx="3089275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5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5"/>
          <p:cNvSpPr>
            <a:spLocks noChangeShapeType="1"/>
          </p:cNvSpPr>
          <p:nvPr userDrawn="1"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7" name="Rechteck 16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C5515FF-CD19-44F1-8B6F-3FFD85D82A1C}" type="datetime1">
              <a:rPr lang="de-DE" sz="1000" smtClean="0"/>
              <a:pPr/>
              <a:t>29.03.2022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="" xmlns:p14="http://schemas.microsoft.com/office/powerpoint/2010/main" val="15799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Rechteck 9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23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639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egenübergestell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6037693" y="1566863"/>
            <a:ext cx="116619" cy="488632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330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1548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37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verknüpf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976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753038" y="1566863"/>
            <a:ext cx="4104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Gleichschenkliges Dreieck 5"/>
          <p:cNvSpPr/>
          <p:nvPr userDrawn="1"/>
        </p:nvSpPr>
        <p:spPr bwMode="auto">
          <a:xfrm rot="5400000">
            <a:off x="6597819" y="3863980"/>
            <a:ext cx="929490" cy="383820"/>
          </a:xfrm>
          <a:prstGeom prst="triangle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143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Rechteck 5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7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716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 userDrawn="1">
            <p:custDataLst>
              <p:tags r:id="rId1"/>
            </p:custDataLst>
          </p:nvPr>
        </p:nvSpPr>
        <p:spPr>
          <a:xfrm>
            <a:off x="218281" y="444500"/>
            <a:ext cx="11755438" cy="60929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6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652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8"/>
          <p:cNvSpPr>
            <a:spLocks noChangeArrowheads="1"/>
          </p:cNvSpPr>
          <p:nvPr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8" name="Line 1039"/>
          <p:cNvSpPr>
            <a:spLocks noChangeShapeType="1"/>
          </p:cNvSpPr>
          <p:nvPr/>
        </p:nvSpPr>
        <p:spPr bwMode="auto">
          <a:xfrm>
            <a:off x="335492" y="1449388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9" name="Rectangle 1041"/>
          <p:cNvSpPr>
            <a:spLocks noChangeArrowheads="1"/>
          </p:cNvSpPr>
          <p:nvPr/>
        </p:nvSpPr>
        <p:spPr bwMode="auto">
          <a:xfrm>
            <a:off x="335492" y="36671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35492" y="1566863"/>
            <a:ext cx="11521546" cy="4886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56" descr="PTW_Logo_Folien und Web_deutsc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36989"/>
            <a:ext cx="12144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mpower - DO NOT DELETE!!!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23" name="Rechteck 22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2E42DD58-0154-4386-A931-87D4C410BB8F}" type="slidenum">
              <a:rPr lang="de-DE" sz="1000" smtClean="0"/>
              <a:pPr/>
              <a:t>‹#›</a:t>
            </a:fld>
            <a:r>
              <a:rPr lang="de-DE" sz="1000" dirty="0"/>
              <a:t> |      </a:t>
            </a:r>
            <a:fld id="{25199C17-47E6-4289-80AC-0320C9FA1FBB}" type="datetime1">
              <a:rPr lang="de-DE" sz="1000" smtClean="0"/>
              <a:pPr/>
              <a:t>29.03.2022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="" xmlns:p14="http://schemas.microsoft.com/office/powerpoint/2010/main" val="30456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2" r:id="rId9"/>
    <p:sldLayoutId id="21474837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de-DE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981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Darmstadt | </a:t>
            </a:r>
            <a:r>
              <a:rPr lang="de-DE" altLang="de-DE" dirty="0" smtClean="0"/>
              <a:t>29</a:t>
            </a:r>
            <a:r>
              <a:rPr lang="de-DE" altLang="de-DE" dirty="0" smtClean="0"/>
              <a:t>. </a:t>
            </a:r>
            <a:r>
              <a:rPr altLang="de-DE" smtClean="0"/>
              <a:t>March</a:t>
            </a:r>
            <a:r>
              <a:rPr lang="de-DE" altLang="de-DE" dirty="0" smtClean="0"/>
              <a:t> 2022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Work Updates: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Data Pipeline</a:t>
            </a:r>
            <a:endParaRPr lang="de-DE" dirty="0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055" b="2405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06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ahoma" panose="020B0604030504040204" pitchFamily="34" charset="0"/>
              </a:rPr>
              <a:t>Agenda</a:t>
            </a:r>
          </a:p>
        </p:txBody>
      </p:sp>
      <p:sp>
        <p:nvSpPr>
          <p:cNvPr id="6" name="Rectangle 4">
            <a:hlinkClick r:id="" action="ppaction://noaction"/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593674" y="2498763"/>
            <a:ext cx="9697057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Preprocessing Pipeline</a:t>
            </a:r>
            <a:endParaRPr lang="de-DE" sz="16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hlinkClick r:id="" action="ppaction://noaction"/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134185" y="2498763"/>
            <a:ext cx="338181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69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12270" y="1988311"/>
            <a:ext cx="197765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Read </a:t>
            </a:r>
            <a:r>
              <a:rPr lang="en-IN" dirty="0" err="1" smtClean="0">
                <a:solidFill>
                  <a:schemeClr val="accent3"/>
                </a:solidFill>
              </a:rPr>
              <a:t>Dataframe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0615" y="2619196"/>
            <a:ext cx="2452581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Replace </a:t>
            </a:r>
            <a:r>
              <a:rPr lang="en-IN" dirty="0" smtClean="0">
                <a:solidFill>
                  <a:schemeClr val="accent3"/>
                </a:solidFill>
              </a:rPr>
              <a:t>Time header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4205" y="3260714"/>
            <a:ext cx="359380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Extract Torque, Speed, Position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8771" y="3902232"/>
            <a:ext cx="4731488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Pos_z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 Extract when Cutting starts, Ends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0153" y="4543750"/>
            <a:ext cx="562108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Sample </a:t>
            </a:r>
            <a:r>
              <a:rPr lang="en-IN" dirty="0" err="1" smtClean="0">
                <a:solidFill>
                  <a:schemeClr val="accent3"/>
                </a:solidFill>
              </a:rPr>
              <a:t>Dataframe</a:t>
            </a:r>
            <a:r>
              <a:rPr lang="en-IN" dirty="0" smtClean="0">
                <a:solidFill>
                  <a:schemeClr val="accent3"/>
                </a:solidFill>
              </a:rPr>
              <a:t> to extract “ONLY” Cutting interval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5003" y="5185268"/>
            <a:ext cx="6666614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Join multiple </a:t>
            </a:r>
            <a:r>
              <a:rPr lang="en-IN" dirty="0" err="1" smtClean="0">
                <a:solidFill>
                  <a:schemeClr val="accent3"/>
                </a:solidFill>
              </a:rPr>
              <a:t>dataframes</a:t>
            </a:r>
            <a:r>
              <a:rPr lang="en-IN" dirty="0" smtClean="0">
                <a:solidFill>
                  <a:schemeClr val="accent3"/>
                </a:solidFill>
              </a:rPr>
              <a:t>  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 Final 1 </a:t>
            </a:r>
            <a:r>
              <a:rPr lang="en-IN" dirty="0" err="1" smtClean="0">
                <a:solidFill>
                  <a:schemeClr val="accent3"/>
                </a:solidFill>
                <a:sym typeface="Wingdings" pitchFamily="2" charset="2"/>
              </a:rPr>
              <a:t>dataframe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 per protocol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8472" y="1924513"/>
            <a:ext cx="197765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Read </a:t>
            </a:r>
            <a:r>
              <a:rPr lang="en-IN" dirty="0" err="1" smtClean="0">
                <a:solidFill>
                  <a:schemeClr val="accent3"/>
                </a:solidFill>
              </a:rPr>
              <a:t>Dataframe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0615" y="2619196"/>
            <a:ext cx="2452581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Replace </a:t>
            </a:r>
            <a:r>
              <a:rPr lang="en-IN" dirty="0" smtClean="0">
                <a:solidFill>
                  <a:schemeClr val="accent3"/>
                </a:solidFill>
              </a:rPr>
              <a:t>Time header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4205" y="3260714"/>
            <a:ext cx="359380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Extract Torque, Speed, Position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8771" y="3902232"/>
            <a:ext cx="4731488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Pos_z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 Extract when Cutting starts, Ends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0153" y="4543750"/>
            <a:ext cx="562108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Sample </a:t>
            </a:r>
            <a:r>
              <a:rPr lang="en-IN" dirty="0" err="1" smtClean="0">
                <a:solidFill>
                  <a:schemeClr val="accent3"/>
                </a:solidFill>
              </a:rPr>
              <a:t>Dataframe</a:t>
            </a:r>
            <a:r>
              <a:rPr lang="en-IN" dirty="0" smtClean="0">
                <a:solidFill>
                  <a:schemeClr val="accent3"/>
                </a:solidFill>
              </a:rPr>
              <a:t> to extract “ONLY” Cutting interval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5003" y="5185268"/>
            <a:ext cx="6666614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Join multiple </a:t>
            </a:r>
            <a:r>
              <a:rPr lang="en-IN" dirty="0" err="1" smtClean="0">
                <a:solidFill>
                  <a:schemeClr val="accent3"/>
                </a:solidFill>
              </a:rPr>
              <a:t>dataframes</a:t>
            </a:r>
            <a:r>
              <a:rPr lang="en-IN" dirty="0" smtClean="0">
                <a:solidFill>
                  <a:schemeClr val="accent3"/>
                </a:solidFill>
              </a:rPr>
              <a:t>  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 Final 1 </a:t>
            </a:r>
            <a:r>
              <a:rPr lang="en-IN" dirty="0" err="1" smtClean="0">
                <a:solidFill>
                  <a:schemeClr val="accent3"/>
                </a:solidFill>
                <a:sym typeface="Wingdings" pitchFamily="2" charset="2"/>
              </a:rPr>
              <a:t>dataframe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 per protocol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19507" y="2626242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04322" y="3285488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50126" y="3905721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1122" y="4543674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8472" y="1924513"/>
            <a:ext cx="197765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Read </a:t>
            </a:r>
            <a:r>
              <a:rPr lang="en-IN" dirty="0" err="1" smtClean="0">
                <a:solidFill>
                  <a:schemeClr val="accent3"/>
                </a:solidFill>
              </a:rPr>
              <a:t>Dataframe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0615" y="2619196"/>
            <a:ext cx="2452581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Replace </a:t>
            </a:r>
            <a:r>
              <a:rPr lang="en-IN" dirty="0" smtClean="0">
                <a:solidFill>
                  <a:schemeClr val="accent3"/>
                </a:solidFill>
              </a:rPr>
              <a:t>Time header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4205" y="3260714"/>
            <a:ext cx="359380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Extract Torque, Speed, Position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8771" y="3902232"/>
            <a:ext cx="4731488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Pos_z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 Extract when Cutting starts, Ends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0153" y="4543750"/>
            <a:ext cx="5621085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Sample </a:t>
            </a:r>
            <a:r>
              <a:rPr lang="en-IN" dirty="0" err="1" smtClean="0">
                <a:solidFill>
                  <a:schemeClr val="accent3"/>
                </a:solidFill>
              </a:rPr>
              <a:t>Dataframe</a:t>
            </a:r>
            <a:r>
              <a:rPr lang="en-IN" dirty="0" smtClean="0">
                <a:solidFill>
                  <a:schemeClr val="accent3"/>
                </a:solidFill>
              </a:rPr>
              <a:t> to extract “ONLY” Cutting interval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5003" y="5185268"/>
            <a:ext cx="6666614" cy="404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Join multiple </a:t>
            </a:r>
            <a:r>
              <a:rPr lang="en-IN" dirty="0" err="1" smtClean="0">
                <a:solidFill>
                  <a:schemeClr val="accent3"/>
                </a:solidFill>
              </a:rPr>
              <a:t>dataframes</a:t>
            </a:r>
            <a:r>
              <a:rPr lang="en-IN" dirty="0" smtClean="0">
                <a:solidFill>
                  <a:schemeClr val="accent3"/>
                </a:solidFill>
              </a:rPr>
              <a:t>  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 Final 1 </a:t>
            </a:r>
            <a:r>
              <a:rPr lang="en-IN" dirty="0" err="1" smtClean="0">
                <a:solidFill>
                  <a:schemeClr val="accent3"/>
                </a:solidFill>
                <a:sym typeface="Wingdings" pitchFamily="2" charset="2"/>
              </a:rPr>
              <a:t>dataframe</a:t>
            </a:r>
            <a:r>
              <a:rPr lang="en-IN" dirty="0" smtClean="0">
                <a:solidFill>
                  <a:schemeClr val="accent3"/>
                </a:solidFill>
                <a:sym typeface="Wingdings" pitchFamily="2" charset="2"/>
              </a:rPr>
              <a:t> per protocol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19507" y="2626242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04322" y="3285488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50126" y="3905721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1122" y="4543674"/>
            <a:ext cx="489098" cy="393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8420986" y="1584250"/>
            <a:ext cx="2286000" cy="4338084"/>
          </a:xfrm>
          <a:prstGeom prst="righ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0276371" y="3269510"/>
            <a:ext cx="2339164" cy="8825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2"/>
                </a:solidFill>
              </a:rPr>
              <a:t>Single Function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996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0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12"/>
  <p:tag name="MIO_HDS" val="True"/>
  <p:tag name="MIO_EK" val="1994"/>
  <p:tag name="MIO_EKGUID" val="54207b15-80d7-4358-8cd5-fc74d87389e8"/>
  <p:tag name="MIO_UPDATE" val="True"/>
  <p:tag name="MIO_VERSION" val="26.10.2016 20:49:02"/>
  <p:tag name="MIO_DBID" val="EE4D46FE-EB1A-419B-9F0D-3CD081CD465D"/>
  <p:tag name="MIO_LASTDOWNLOADED" val="18.10.2017 12:50:59"/>
  <p:tag name="MIO_OBJECTNAME" val="PTW/CiP_PP_16:9"/>
  <p:tag name="MIO_CDID" val="2a849c11-5d3f-4d6a-9381-b793f1774b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Institutsvorstellung_PTW_16_9_deutsch">
  <a:themeElements>
    <a:clrScheme name="PTW">
      <a:dk1>
        <a:srgbClr val="2D2D2D"/>
      </a:dk1>
      <a:lt1>
        <a:sysClr val="window" lastClr="FFFFFF"/>
      </a:lt1>
      <a:dk2>
        <a:srgbClr val="B90F22"/>
      </a:dk2>
      <a:lt2>
        <a:srgbClr val="EEEEEE"/>
      </a:lt2>
      <a:accent1>
        <a:srgbClr val="535353"/>
      </a:accent1>
      <a:accent2>
        <a:srgbClr val="898989"/>
      </a:accent2>
      <a:accent3>
        <a:srgbClr val="B90F22"/>
      </a:accent3>
      <a:accent4>
        <a:srgbClr val="F5A300"/>
      </a:accent4>
      <a:accent5>
        <a:srgbClr val="99C000"/>
      </a:accent5>
      <a:accent6>
        <a:srgbClr val="0070C0"/>
      </a:accent6>
      <a:hlink>
        <a:srgbClr val="969090"/>
      </a:hlink>
      <a:folHlink>
        <a:srgbClr val="646060"/>
      </a:folHlink>
    </a:clrScheme>
    <a:fontScheme name="PTW TU Darmstad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TW-Template_16_9_deutsch" id="{90B12629-6A96-43A9-BF16-209A8CF78174}" vid="{D103B001-7485-42EE-AE9F-CDF1D30396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PTW-Template_16_9_deutsch</Template>
  <TotalTime>102</TotalTime>
  <Words>131</Words>
  <Application>Microsoft Office PowerPoint</Application>
  <PresentationFormat>Custom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Institutsvorstellung_PTW_16_9_deutsch</vt:lpstr>
      <vt:lpstr>Work Updates: Data Pipeline</vt:lpstr>
      <vt:lpstr>Agenda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Folienpräsentation</dc:title>
  <dc:creator>Weisbrod, Nik</dc:creator>
  <cp:lastModifiedBy>Abhi</cp:lastModifiedBy>
  <cp:revision>15</cp:revision>
  <cp:lastPrinted>2018-10-22T09:03:00Z</cp:lastPrinted>
  <dcterms:created xsi:type="dcterms:W3CDTF">2021-11-23T09:01:22Z</dcterms:created>
  <dcterms:modified xsi:type="dcterms:W3CDTF">2022-03-29T12:58:13Z</dcterms:modified>
</cp:coreProperties>
</file>