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5" r:id="rId4"/>
    <p:sldId id="259" r:id="rId5"/>
    <p:sldId id="267" r:id="rId6"/>
    <p:sldId id="262" r:id="rId7"/>
    <p:sldId id="266" r:id="rId8"/>
    <p:sldId id="268" r:id="rId9"/>
    <p:sldId id="269" r:id="rId10"/>
    <p:sldId id="270" r:id="rId11"/>
    <p:sldId id="272" r:id="rId12"/>
    <p:sldId id="257" r:id="rId13"/>
  </p:sldIdLst>
  <p:sldSz cx="12192000" cy="6858000"/>
  <p:notesSz cx="6797675" cy="9928225"/>
  <p:custDataLst>
    <p:tags r:id="rId1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7" orient="horz" pos="2500" userDrawn="1">
          <p15:clr>
            <a:srgbClr val="A4A3A4"/>
          </p15:clr>
        </p15:guide>
        <p15:guide id="9" orient="horz" pos="4020" userDrawn="1">
          <p15:clr>
            <a:srgbClr val="A4A3A4"/>
          </p15:clr>
        </p15:guide>
        <p15:guide id="10" pos="1336" userDrawn="1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pos="24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90F22"/>
    <a:srgbClr val="2D2D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30" autoAdjust="0"/>
    <p:restoredTop sz="96229" autoAdjust="0"/>
  </p:normalViewPr>
  <p:slideViewPr>
    <p:cSldViewPr snapToGrid="0" showGuides="1">
      <p:cViewPr>
        <p:scale>
          <a:sx n="60" d="100"/>
          <a:sy n="60" d="100"/>
        </p:scale>
        <p:origin x="20" y="-332"/>
      </p:cViewPr>
      <p:guideLst>
        <p:guide orient="horz" pos="2500"/>
        <p:guide orient="horz" pos="4020"/>
        <p:guide pos="1336"/>
        <p:guide pos="3840"/>
        <p:guide pos="24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1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C4943-AE4B-43D1-B023-9EEE58EB47A8}" type="datetimeFigureOut">
              <a:rPr lang="de-DE" smtClean="0"/>
              <a:pPr/>
              <a:t>17.03.2022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9F9DD-6822-4FF1-87BA-967F36EBF4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84981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B9A5-3D10-4819-A2A0-8696EC11BDD3}" type="datetimeFigureOut">
              <a:rPr lang="de-DE" smtClean="0"/>
              <a:pPr/>
              <a:t>17.03.2022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83E0-8040-4142-8CFC-4D55C3F5328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8171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983E0-8040-4142-8CFC-4D55C3F5328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2496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35492" y="2465388"/>
            <a:ext cx="11521546" cy="3987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335492" y="368300"/>
            <a:ext cx="11521546" cy="2089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z="1800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335492" y="196851"/>
            <a:ext cx="11521546" cy="144463"/>
          </a:xfrm>
          <a:prstGeom prst="rect">
            <a:avLst/>
          </a:prstGeom>
          <a:solidFill>
            <a:srgbClr val="B90F2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335492" y="360364"/>
            <a:ext cx="11521546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334434" y="2457450"/>
            <a:ext cx="1152101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67" y="1449389"/>
            <a:ext cx="8856155" cy="944563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367" y="488950"/>
            <a:ext cx="8856155" cy="838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53"/>
          <a:stretch>
            <a:fillRect/>
          </a:stretch>
        </p:blipFill>
        <p:spPr bwMode="auto">
          <a:xfrm>
            <a:off x="9890591" y="554039"/>
            <a:ext cx="2117259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hteck 20"/>
          <p:cNvSpPr/>
          <p:nvPr userDrawn="1"/>
        </p:nvSpPr>
        <p:spPr>
          <a:xfrm>
            <a:off x="9890591" y="1484313"/>
            <a:ext cx="2036297" cy="74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5" name="Picture 105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4414" y="1493838"/>
            <a:ext cx="1186759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 userDrawn="1"/>
        </p:nvSpPr>
        <p:spPr>
          <a:xfrm>
            <a:off x="258762" y="6491289"/>
            <a:ext cx="11598276" cy="25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6848920-E2BD-401A-B47A-59A413860300}" type="datetime1">
              <a:rPr lang="de-DE" sz="1000" smtClean="0"/>
              <a:pPr/>
              <a:t>17.03.2022</a:t>
            </a:fld>
            <a:r>
              <a:rPr lang="de-DE" sz="1000" dirty="0"/>
              <a:t> | Institut für Produktionsmanagement, Technologie und Werkzeugmaschinen | Prof. Dr.-Ing. J. Metternich / Prof. Dr.-Ing. M. Weigold</a:t>
            </a:r>
          </a:p>
        </p:txBody>
      </p:sp>
    </p:spTree>
    <p:extLst>
      <p:ext uri="{BB962C8B-B14F-4D97-AF65-F5344CB8AC3E}">
        <p14:creationId xmlns:p14="http://schemas.microsoft.com/office/powerpoint/2010/main" xmlns="" val="37252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45018" y="4247333"/>
            <a:ext cx="11474449" cy="2208297"/>
          </a:xfrm>
          <a:prstGeom prst="rect">
            <a:avLst/>
          </a:prstGeom>
        </p:spPr>
        <p:txBody>
          <a:bodyPr lIns="180000">
            <a:spAutoFit/>
          </a:bodyPr>
          <a:lstStyle/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Dr.-Ing. Joachim Metternich</a:t>
            </a:r>
          </a:p>
          <a:p>
            <a:pPr marL="0" marR="0" lvl="0" indent="0" algn="l" defTabSz="231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Dr.-Ing. Matthias Weigold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1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31775">
              <a:defRPr/>
            </a:pPr>
            <a:r>
              <a:rPr lang="de-DE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 für Produktionsmanagement, Technologie und Werkzeugmaschinen</a:t>
            </a:r>
            <a:r>
              <a:rPr lang="en-US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Technische Universität Darmstadt</a:t>
            </a:r>
          </a:p>
          <a:p>
            <a:pPr defTabSz="231775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e-DE" sz="11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Otto-Berndt-Straße </a:t>
            </a:r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b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64287 Darmstadt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1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Tel.:		+49 61 51 | 16 </a:t>
            </a:r>
            <a:r>
              <a:rPr lang="de-DE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20080</a:t>
            </a:r>
            <a:br>
              <a:rPr lang="de-DE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Fax:		+49 61 51 | 16 20087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		info@ptw.tu-darmstadt.de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Internet:	www.ptw.tu-darmstadt.de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335492" y="368300"/>
            <a:ext cx="11521546" cy="2089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z="180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335492" y="196851"/>
            <a:ext cx="11521546" cy="144463"/>
          </a:xfrm>
          <a:prstGeom prst="rect">
            <a:avLst/>
          </a:prstGeom>
          <a:solidFill>
            <a:srgbClr val="B90F2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335492" y="360364"/>
            <a:ext cx="11521546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1" name="Rectangle 19"/>
          <p:cNvSpPr>
            <a:spLocks noChangeArrowheads="1"/>
          </p:cNvSpPr>
          <p:nvPr userDrawn="1"/>
        </p:nvSpPr>
        <p:spPr bwMode="auto">
          <a:xfrm>
            <a:off x="335492" y="2457450"/>
            <a:ext cx="11521546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5" name="Textfeld 4"/>
          <p:cNvSpPr txBox="1"/>
          <p:nvPr userDrawn="1"/>
        </p:nvSpPr>
        <p:spPr>
          <a:xfrm>
            <a:off x="334433" y="1521813"/>
            <a:ext cx="7426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lvl="0" eaLnBrk="1" hangingPunct="1">
              <a:buFont typeface="Wingdings" pitchFamily="2" charset="2"/>
              <a:defRPr sz="1800" b="0" baseline="0">
                <a:solidFill>
                  <a:srgbClr val="606060"/>
                </a:solidFill>
                <a:latin typeface="FrontPage" panose="00000400000000000000" pitchFamily="2" charset="0"/>
                <a:ea typeface="FrontPage" panose="00000400000000000000" pitchFamily="2" charset="0"/>
                <a:cs typeface="Tahoma" pitchFamily="34" charset="0"/>
              </a:defRPr>
            </a:lvl1pPr>
            <a:lvl2pPr marL="265113" indent="-179388" defTabSz="863600" eaLnBrk="1" hangingPunct="1"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600">
                <a:latin typeface="+mn-lt"/>
                <a:cs typeface="Tahoma" pitchFamily="34" charset="0"/>
              </a:defRPr>
            </a:lvl2pPr>
            <a:lvl3pPr marL="449263" indent="-180000" defTabSz="863600" eaLnBrk="1" hangingPunct="1"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400">
                <a:latin typeface="+mn-lt"/>
                <a:cs typeface="Tahoma" pitchFamily="34" charset="0"/>
              </a:defRPr>
            </a:lvl3pPr>
            <a:lvl4pPr marL="717550" indent="-180000" defTabSz="863600" eaLnBrk="1" hangingPunct="1"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200">
                <a:latin typeface="+mn-lt"/>
                <a:cs typeface="Tahoma" pitchFamily="34" charset="0"/>
              </a:defRPr>
            </a:lvl4pPr>
            <a:lvl5pPr marL="908050" indent="-188913" defTabSz="863600" eaLnBrk="1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>
                <a:latin typeface="+mn-lt"/>
                <a:cs typeface="Tahoma" pitchFamily="34" charset="0"/>
              </a:defRPr>
            </a:lvl5pPr>
            <a:lvl6pPr marL="13652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6pPr>
            <a:lvl7pPr marL="18224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7pPr>
            <a:lvl8pPr marL="22796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8pPr>
            <a:lvl9pPr marL="27368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 lvl="0"/>
            <a:r>
              <a:rPr lang="de-DE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Bei Fragen stehen wir Ihnen gerne zur Verfügung.</a:t>
            </a:r>
          </a:p>
        </p:txBody>
      </p:sp>
      <p:sp>
        <p:nvSpPr>
          <p:cNvPr id="4" name="Titel 1"/>
          <p:cNvSpPr txBox="1">
            <a:spLocks/>
          </p:cNvSpPr>
          <p:nvPr userDrawn="1"/>
        </p:nvSpPr>
        <p:spPr bwMode="auto">
          <a:xfrm>
            <a:off x="347152" y="516835"/>
            <a:ext cx="7691083" cy="89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altLang="de-DE" sz="2600" b="1" baseline="0">
                <a:solidFill>
                  <a:schemeClr val="bg1"/>
                </a:solidFill>
                <a:latin typeface="FrontPage" panose="00000400000000000000" pitchFamily="2" charset="0"/>
                <a:ea typeface="FrontPage" panose="00000400000000000000" pitchFamily="2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6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Vielen Dank für Ihre Aufmerksamkeit!</a:t>
            </a:r>
          </a:p>
        </p:txBody>
      </p:sp>
      <p:pic>
        <p:nvPicPr>
          <p:cNvPr id="15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53"/>
          <a:stretch>
            <a:fillRect/>
          </a:stretch>
        </p:blipFill>
        <p:spPr bwMode="auto">
          <a:xfrm>
            <a:off x="9890591" y="554039"/>
            <a:ext cx="2117259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 userDrawn="1"/>
        </p:nvSpPr>
        <p:spPr>
          <a:xfrm>
            <a:off x="9890591" y="1484313"/>
            <a:ext cx="2036297" cy="74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8" name="Bildplatzhalter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326"/>
          <a:stretch/>
        </p:blipFill>
        <p:spPr bwMode="auto">
          <a:xfrm>
            <a:off x="8767763" y="2465401"/>
            <a:ext cx="3089275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56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4414" y="1493838"/>
            <a:ext cx="1186759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5"/>
          <p:cNvSpPr>
            <a:spLocks noChangeShapeType="1"/>
          </p:cNvSpPr>
          <p:nvPr userDrawn="1"/>
        </p:nvSpPr>
        <p:spPr bwMode="auto">
          <a:xfrm>
            <a:off x="335492" y="6462713"/>
            <a:ext cx="1152154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17" name="Rechteck 16"/>
          <p:cNvSpPr/>
          <p:nvPr userDrawn="1"/>
        </p:nvSpPr>
        <p:spPr>
          <a:xfrm>
            <a:off x="258762" y="6491289"/>
            <a:ext cx="11598276" cy="25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C5515FF-CD19-44F1-8B6F-3FFD85D82A1C}" type="datetime1">
              <a:rPr lang="de-DE" sz="1000" smtClean="0"/>
              <a:pPr/>
              <a:t>17.03.2022</a:t>
            </a:fld>
            <a:r>
              <a:rPr lang="de-DE" sz="1000" dirty="0"/>
              <a:t> | Institut für Produktionsmanagement, Technologie und Werkzeugmaschinen | Prof. Dr.-Ing. J. Metternich / Prof. Dr.-Ing. M. Weigold</a:t>
            </a:r>
          </a:p>
        </p:txBody>
      </p:sp>
    </p:spTree>
    <p:extLst>
      <p:ext uri="{BB962C8B-B14F-4D97-AF65-F5344CB8AC3E}">
        <p14:creationId xmlns:p14="http://schemas.microsoft.com/office/powerpoint/2010/main" xmlns="" val="157990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11521546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Rechteck 9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2333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6457039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639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gegenübergestellte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6457039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hteck 4"/>
          <p:cNvSpPr>
            <a:spLocks/>
          </p:cNvSpPr>
          <p:nvPr userDrawn="1"/>
        </p:nvSpPr>
        <p:spPr bwMode="auto">
          <a:xfrm>
            <a:off x="6037693" y="1566863"/>
            <a:ext cx="116619" cy="488632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888" algn="l"/>
              </a:tabLst>
            </a:pPr>
            <a:endParaRPr kumimoji="0" lang="de-DE" sz="160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9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3303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6228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105039" y="1566863"/>
            <a:ext cx="4751999" cy="4886326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Rechteck 6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1548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6228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7105039" y="1566863"/>
            <a:ext cx="4751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3719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verknüpfte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5976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7753038" y="1566863"/>
            <a:ext cx="4104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Gleichschenkliges Dreieck 5"/>
          <p:cNvSpPr/>
          <p:nvPr userDrawn="1"/>
        </p:nvSpPr>
        <p:spPr bwMode="auto">
          <a:xfrm rot="5400000">
            <a:off x="6597819" y="3863980"/>
            <a:ext cx="929490" cy="383820"/>
          </a:xfrm>
          <a:prstGeom prst="triangle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888" algn="l"/>
              </a:tabLst>
            </a:pPr>
            <a:endParaRPr kumimoji="0" lang="de-DE" sz="160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9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1438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335492" y="1566863"/>
            <a:ext cx="11521546" cy="4886326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Rechteck 5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7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7160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/>
          <p:nvPr userDrawn="1">
            <p:custDataLst>
              <p:tags r:id="rId1"/>
            </p:custDataLst>
          </p:nvPr>
        </p:nvSpPr>
        <p:spPr>
          <a:xfrm>
            <a:off x="218281" y="444500"/>
            <a:ext cx="11755438" cy="60929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6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652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8"/>
          <p:cNvSpPr>
            <a:spLocks noChangeArrowheads="1"/>
          </p:cNvSpPr>
          <p:nvPr/>
        </p:nvSpPr>
        <p:spPr bwMode="auto">
          <a:xfrm>
            <a:off x="335492" y="196851"/>
            <a:ext cx="11521546" cy="1444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600"/>
          </a:p>
        </p:txBody>
      </p:sp>
      <p:sp>
        <p:nvSpPr>
          <p:cNvPr id="8" name="Line 1039"/>
          <p:cNvSpPr>
            <a:spLocks noChangeShapeType="1"/>
          </p:cNvSpPr>
          <p:nvPr/>
        </p:nvSpPr>
        <p:spPr bwMode="auto">
          <a:xfrm>
            <a:off x="335492" y="1449388"/>
            <a:ext cx="1152154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9" name="Rectangle 1041"/>
          <p:cNvSpPr>
            <a:spLocks noChangeArrowheads="1"/>
          </p:cNvSpPr>
          <p:nvPr/>
        </p:nvSpPr>
        <p:spPr bwMode="auto">
          <a:xfrm>
            <a:off x="335492" y="366714"/>
            <a:ext cx="11521546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60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335492" y="1566863"/>
            <a:ext cx="11521546" cy="4886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Picture 1056" descr="PTW_Logo_Folien und Web_deutsch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36989"/>
            <a:ext cx="12144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mpower - DO NOT DELETE!!!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335492" y="6462713"/>
            <a:ext cx="1152154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23" name="Rechteck 22"/>
          <p:cNvSpPr/>
          <p:nvPr userDrawn="1"/>
        </p:nvSpPr>
        <p:spPr>
          <a:xfrm>
            <a:off x="258762" y="6491289"/>
            <a:ext cx="11598276" cy="25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2E42DD58-0154-4386-A931-87D4C410BB8F}" type="slidenum">
              <a:rPr lang="de-DE" sz="1000" smtClean="0"/>
              <a:pPr/>
              <a:t>‹#›</a:t>
            </a:fld>
            <a:r>
              <a:rPr lang="de-DE" sz="1000" dirty="0"/>
              <a:t> |      </a:t>
            </a:r>
            <a:fld id="{25199C17-47E6-4289-80AC-0320C9FA1FBB}" type="datetime1">
              <a:rPr lang="de-DE" sz="1000" smtClean="0"/>
              <a:pPr/>
              <a:t>17.03.2022</a:t>
            </a:fld>
            <a:r>
              <a:rPr lang="de-DE" sz="1000" dirty="0"/>
              <a:t> | Institut für Produktionsmanagement, Technologie und Werkzeugmaschinen | Prof. Dr.-Ing. J. Metternich / Prof. Dr.-Ing. M. Weigold</a:t>
            </a:r>
          </a:p>
        </p:txBody>
      </p:sp>
    </p:spTree>
    <p:extLst>
      <p:ext uri="{BB962C8B-B14F-4D97-AF65-F5344CB8AC3E}">
        <p14:creationId xmlns:p14="http://schemas.microsoft.com/office/powerpoint/2010/main" xmlns="" val="304567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2" r:id="rId9"/>
    <p:sldLayoutId id="214748370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lang="de-DE" sz="18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Wingdings" panose="05000000000000000000" pitchFamily="2" charset="2"/>
        <a:buChar char="§"/>
        <a:defRPr lang="de-DE" sz="18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Symbol" panose="05050102010706020507" pitchFamily="18" charset="2"/>
        <a:buChar char="-"/>
        <a:defRPr lang="de-DE" sz="16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Symbol" panose="05050102010706020507" pitchFamily="18" charset="2"/>
        <a:buChar char="-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981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/>
              <a:t>Darmstadt | </a:t>
            </a:r>
            <a:r>
              <a:rPr altLang="de-DE" smtClean="0"/>
              <a:t>17</a:t>
            </a:r>
            <a:r>
              <a:rPr lang="de-DE" altLang="de-DE" dirty="0" smtClean="0"/>
              <a:t>. </a:t>
            </a:r>
            <a:r>
              <a:rPr altLang="de-DE" smtClean="0"/>
              <a:t>March</a:t>
            </a:r>
            <a:r>
              <a:rPr lang="de-DE" altLang="de-DE" dirty="0" smtClean="0"/>
              <a:t> 2022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Work Updates: Extraction of cutting times</a:t>
            </a:r>
            <a:endParaRPr lang="de-DE" dirty="0"/>
          </a:p>
        </p:txBody>
      </p:sp>
      <p:pic>
        <p:nvPicPr>
          <p:cNvPr id="7" name="Bildplatzhalt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055" b="24055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06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Result: Cutting points </a:t>
            </a:r>
            <a:endParaRPr lang="en-US" dirty="0"/>
          </a:p>
        </p:txBody>
      </p:sp>
      <p:pic>
        <p:nvPicPr>
          <p:cNvPr id="4" name="Picture 3" descr="Capture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74" y="1652184"/>
            <a:ext cx="4249841" cy="44251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Next: </a:t>
            </a:r>
            <a:endParaRPr lang="en-US" dirty="0"/>
          </a:p>
        </p:txBody>
      </p:sp>
      <p:pic>
        <p:nvPicPr>
          <p:cNvPr id="10" name="Picture 9" descr="Cap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4" y="1476641"/>
            <a:ext cx="10538007" cy="4349991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16200000" flipH="1">
            <a:off x="2099930" y="4556040"/>
            <a:ext cx="680484" cy="627321"/>
          </a:xfrm>
          <a:prstGeom prst="curvedConnector3">
            <a:avLst>
              <a:gd name="adj1" fmla="val 1563"/>
            </a:avLst>
          </a:prstGeom>
          <a:ln w="285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9914878" y="4474538"/>
            <a:ext cx="715923" cy="634386"/>
          </a:xfrm>
          <a:prstGeom prst="curvedConnector3">
            <a:avLst>
              <a:gd name="adj1" fmla="val 96040"/>
            </a:avLst>
          </a:prstGeom>
          <a:ln w="285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1060" y="3976566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15385" y="4075804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87210" y="4731489"/>
            <a:ext cx="4012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00B050"/>
                </a:solidFill>
              </a:rPr>
              <a:t>Automatic Baseline Selection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15879" y="367886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End sample point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56435" y="376747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End sample point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996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ahoma" panose="020B0604030504040204" pitchFamily="34" charset="0"/>
              </a:rPr>
              <a:t>Agenda</a:t>
            </a:r>
          </a:p>
        </p:txBody>
      </p:sp>
      <p:sp>
        <p:nvSpPr>
          <p:cNvPr id="6" name="Rectangle 4">
            <a:hlinkClick r:id="" action="ppaction://noaction"/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593674" y="2498763"/>
            <a:ext cx="9697057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Lageistwert</a:t>
            </a:r>
            <a:endParaRPr lang="de-DE" sz="16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hlinkClick r:id="" action="ppaction://noaction"/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134185" y="2498763"/>
            <a:ext cx="338181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3694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Lageistwert</a:t>
            </a:r>
            <a:r>
              <a:rPr lang="en-US" dirty="0" smtClean="0"/>
              <a:t> (Position)</a:t>
            </a:r>
            <a:endParaRPr lang="en-US" dirty="0"/>
          </a:p>
        </p:txBody>
      </p:sp>
      <p:pic>
        <p:nvPicPr>
          <p:cNvPr id="4" name="Picture 3" descr="Screenshot 2022-03-17 1037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46" y="1829741"/>
            <a:ext cx="9681400" cy="40181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Lageistwert</a:t>
            </a:r>
            <a:r>
              <a:rPr lang="en-US" dirty="0" smtClean="0"/>
              <a:t> (Position)</a:t>
            </a:r>
            <a:endParaRPr lang="en-US" dirty="0"/>
          </a:p>
        </p:txBody>
      </p:sp>
      <p:pic>
        <p:nvPicPr>
          <p:cNvPr id="4" name="Picture 3" descr="Screenshot 2022-03-17 1037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46" y="1829741"/>
            <a:ext cx="9681400" cy="40181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414" y="4901609"/>
            <a:ext cx="4285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Looks straight line…But, “Not” really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Position_Z</a:t>
            </a:r>
            <a:r>
              <a:rPr lang="en-IN" dirty="0" smtClean="0"/>
              <a:t>: Zoomed profile</a:t>
            </a:r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2" y="1585191"/>
            <a:ext cx="11346647" cy="46454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Position_Z</a:t>
            </a:r>
            <a:r>
              <a:rPr lang="en-IN" dirty="0" smtClean="0"/>
              <a:t>: Zoomed profile</a:t>
            </a:r>
            <a:endParaRPr lang="en-US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2" y="1585191"/>
            <a:ext cx="11346647" cy="464548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6200000" flipH="1">
            <a:off x="-228600" y="3758608"/>
            <a:ext cx="3934047" cy="106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8759468" y="3762152"/>
            <a:ext cx="3934047" cy="106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"/>
          <p:cNvSpPr txBox="1">
            <a:spLocks/>
          </p:cNvSpPr>
          <p:nvPr/>
        </p:nvSpPr>
        <p:spPr>
          <a:xfrm>
            <a:off x="3816497" y="2412221"/>
            <a:ext cx="3966535" cy="438915"/>
          </a:xfrm>
          <a:prstGeom prst="rect">
            <a:avLst/>
          </a:prstGeom>
        </p:spPr>
        <p:txBody>
          <a:bodyPr l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Error: So many peaks!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3083443" y="2860157"/>
            <a:ext cx="1541721" cy="146729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79265" y="2860158"/>
            <a:ext cx="1945758" cy="118021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rot="16200000" flipH="1">
            <a:off x="5133524" y="3517376"/>
            <a:ext cx="1369990" cy="3750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Algorithm:</a:t>
            </a:r>
            <a:endParaRPr lang="en-US" dirty="0"/>
          </a:p>
        </p:txBody>
      </p:sp>
      <p:pic>
        <p:nvPicPr>
          <p:cNvPr id="10" name="Picture 9" descr="Cap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4" y="1476641"/>
            <a:ext cx="10538007" cy="4349991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16200000" flipH="1">
            <a:off x="2099930" y="4556040"/>
            <a:ext cx="680484" cy="627321"/>
          </a:xfrm>
          <a:prstGeom prst="curvedConnector3">
            <a:avLst>
              <a:gd name="adj1" fmla="val 1563"/>
            </a:avLst>
          </a:prstGeom>
          <a:ln w="285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9914878" y="4474538"/>
            <a:ext cx="715923" cy="634386"/>
          </a:xfrm>
          <a:prstGeom prst="curvedConnector3">
            <a:avLst>
              <a:gd name="adj1" fmla="val 96040"/>
            </a:avLst>
          </a:prstGeom>
          <a:ln w="285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1060" y="3976566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15385" y="4075804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8949" y="5709684"/>
            <a:ext cx="808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Set the baseline ---&gt; </a:t>
            </a:r>
            <a:r>
              <a:rPr lang="en-IN" dirty="0" err="1" smtClean="0"/>
              <a:t>Curently</a:t>
            </a:r>
            <a:r>
              <a:rPr lang="en-IN" dirty="0" smtClean="0"/>
              <a:t>: 96  (whole number part, leaving decimal part)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Capture transitions from baseline level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15879" y="3678865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Start</a:t>
            </a:r>
            <a:r>
              <a:rPr lang="en-IN" dirty="0" smtClean="0"/>
              <a:t> </a:t>
            </a:r>
            <a:r>
              <a:rPr lang="en-IN" dirty="0" smtClean="0"/>
              <a:t>sample point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56435" y="376747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End sample point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Results:</a:t>
            </a:r>
            <a:endParaRPr lang="en-US" dirty="0"/>
          </a:p>
        </p:txBody>
      </p:sp>
      <p:pic>
        <p:nvPicPr>
          <p:cNvPr id="4" name="Picture 3" descr="Captur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2876"/>
            <a:ext cx="12079982" cy="35798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Results:</a:t>
            </a:r>
            <a:endParaRPr lang="en-US" dirty="0"/>
          </a:p>
        </p:txBody>
      </p:sp>
      <p:pic>
        <p:nvPicPr>
          <p:cNvPr id="4" name="Picture 3" descr="Capture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711"/>
            <a:ext cx="12055114" cy="32211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_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0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12"/>
  <p:tag name="MIO_HDS" val="True"/>
  <p:tag name="MIO_EK" val="1994"/>
  <p:tag name="MIO_EKGUID" val="54207b15-80d7-4358-8cd5-fc74d87389e8"/>
  <p:tag name="MIO_UPDATE" val="True"/>
  <p:tag name="MIO_VERSION" val="26.10.2016 20:49:02"/>
  <p:tag name="MIO_DBID" val="EE4D46FE-EB1A-419B-9F0D-3CD081CD465D"/>
  <p:tag name="MIO_LASTDOWNLOADED" val="18.10.2017 12:50:59"/>
  <p:tag name="MIO_OBJECTNAME" val="PTW/CiP_PP_16:9"/>
  <p:tag name="MIO_CDID" val="2a849c11-5d3f-4d6a-9381-b793f1774b7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Institutsvorstellung_PTW_16_9_deutsch">
  <a:themeElements>
    <a:clrScheme name="PTW">
      <a:dk1>
        <a:srgbClr val="2D2D2D"/>
      </a:dk1>
      <a:lt1>
        <a:sysClr val="window" lastClr="FFFFFF"/>
      </a:lt1>
      <a:dk2>
        <a:srgbClr val="B90F22"/>
      </a:dk2>
      <a:lt2>
        <a:srgbClr val="EEEEEE"/>
      </a:lt2>
      <a:accent1>
        <a:srgbClr val="535353"/>
      </a:accent1>
      <a:accent2>
        <a:srgbClr val="898989"/>
      </a:accent2>
      <a:accent3>
        <a:srgbClr val="B90F22"/>
      </a:accent3>
      <a:accent4>
        <a:srgbClr val="F5A300"/>
      </a:accent4>
      <a:accent5>
        <a:srgbClr val="99C000"/>
      </a:accent5>
      <a:accent6>
        <a:srgbClr val="0070C0"/>
      </a:accent6>
      <a:hlink>
        <a:srgbClr val="969090"/>
      </a:hlink>
      <a:folHlink>
        <a:srgbClr val="646060"/>
      </a:folHlink>
    </a:clrScheme>
    <a:fontScheme name="PTW TU Darmstad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PTW-Template_16_9_deutsch" id="{90B12629-6A96-43A9-BF16-209A8CF78174}" vid="{D103B001-7485-42EE-AE9F-CDF1D30396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PTW-Template_16_9_deutsch</Template>
  <TotalTime>123</TotalTime>
  <Words>93</Words>
  <Application>Microsoft Office PowerPoint</Application>
  <PresentationFormat>Custom</PresentationFormat>
  <Paragraphs>28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Institutsvorstellung_PTW_16_9_deutsch</vt:lpstr>
      <vt:lpstr>Work Updates: Extraction of cutting times</vt:lpstr>
      <vt:lpstr>Agenda</vt:lpstr>
      <vt:lpstr>Lageistwert (Position)</vt:lpstr>
      <vt:lpstr>Lageistwert (Position)</vt:lpstr>
      <vt:lpstr>Position_Z: Zoomed profile</vt:lpstr>
      <vt:lpstr>Position_Z: Zoomed profile</vt:lpstr>
      <vt:lpstr>Algorithm:</vt:lpstr>
      <vt:lpstr>Results:</vt:lpstr>
      <vt:lpstr>Results:</vt:lpstr>
      <vt:lpstr>Result: Cutting points </vt:lpstr>
      <vt:lpstr>Next: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Folienpräsentation</dc:title>
  <dc:creator>Weisbrod, Nik</dc:creator>
  <cp:lastModifiedBy>Abhi</cp:lastModifiedBy>
  <cp:revision>16</cp:revision>
  <cp:lastPrinted>2018-10-22T09:03:00Z</cp:lastPrinted>
  <dcterms:created xsi:type="dcterms:W3CDTF">2021-11-23T09:01:22Z</dcterms:created>
  <dcterms:modified xsi:type="dcterms:W3CDTF">2022-03-17T10:17:05Z</dcterms:modified>
</cp:coreProperties>
</file>