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2" r:id="rId4"/>
    <p:sldId id="271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DF0-2707-C24F-8122-0BFB0DD454E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EB71-0BEE-0346-ADE2-57B4F02A490D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4A8-3AE4-294D-9F3A-3DA12F5239BF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11-70CB-7444-8B2C-A7DC0870090A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C6F-7336-1744-92A2-BA2DA8CA3AC5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155-1EB9-4F4A-8FE2-DDB815A46E3F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84F-9FCF-6945-873F-2ADAD73CBADA}" type="datetime1">
              <a:rPr lang="x-none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89D-396A-394A-96E1-57773C0D4D69}" type="datetime1">
              <a:rPr lang="x-none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959-CAA7-A449-A7CF-46E0D0288AB4}" type="datetime1">
              <a:rPr lang="x-none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B1A3-61B1-6440-9491-8AF256238CC2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22-E8F5-5246-A55C-2F2FFCC5F284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B9C1-6EC4-1D4D-A5FC-F85E89D87E79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07994" y="1799298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90720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356627" y="513792"/>
            <a:ext cx="8454665" cy="592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Data?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2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1973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509960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307900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6"/>
            <a:ext cx="8100222" cy="610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The Model</a:t>
            </a: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Sub-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3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56" y="2706329"/>
            <a:ext cx="333223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982899" y="482155"/>
            <a:ext cx="7398187" cy="242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17" y="3488285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60495" y="4080213"/>
            <a:ext cx="3426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): 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417508" y="5215067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704236" y="4463009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1264647" y="4231256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2596537" y="3868980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2849345" y="3257368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68593" y="5806076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024433" y="3285400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2747382" y="3577959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2757993" y="5039497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4406395" y="3534756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744916" y="2932636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2744916" y="5806076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384877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: 3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conditions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2868593" y="6295280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5749527" y="4876843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5693602" y="6305962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6880602" y="5425689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844091" y="1227341"/>
            <a:ext cx="5364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0" y="73880"/>
            <a:ext cx="9144000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Based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upon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100%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4" name="Immagine 3" descr="tr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2" y="2665032"/>
            <a:ext cx="4953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74679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90695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494</Words>
  <Application>Microsoft Macintosh PowerPoint</Application>
  <PresentationFormat>Presentazione su schermo (4:3)</PresentationFormat>
  <Paragraphs>122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187</cp:revision>
  <dcterms:created xsi:type="dcterms:W3CDTF">2015-04-22T15:45:42Z</dcterms:created>
  <dcterms:modified xsi:type="dcterms:W3CDTF">2015-06-25T01:04:10Z</dcterms:modified>
  <cp:category/>
</cp:coreProperties>
</file>