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9F54-0049-5244-953B-4E00BBA61D3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4816-DFB6-D046-9272-34FBBB758DC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0CD3-E5A4-0C46-A90D-E68799C9DBAD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F666-D8A4-E043-BBA8-F9DBB0149C54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FDC4-B4F0-274C-899A-A740C1289A5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420-0932-A044-9D0E-7A23FDE9816D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CFE9-29F8-6649-A783-7939F40A056A}" type="datetime1">
              <a:rPr lang="x-none" smtClean="0"/>
              <a:t>24/06/15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3B6-CBA2-BE4A-A7F5-30652FBC9E06}" type="datetime1">
              <a:rPr lang="x-none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665A-A66A-F545-87F8-53051B5D74E9}" type="datetime1">
              <a:rPr lang="x-none" smtClean="0"/>
              <a:t>24/06/15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BAAF-DFE5-5849-BC9C-7A7DF235CC45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CE0A-858B-2640-91E5-DA1440EEBC05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DD78-0100-C74F-B6DC-B2111832CB69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1616480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option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379185"/>
            <a:ext cx="4965700" cy="3568700"/>
          </a:xfrm>
          <a:prstGeom prst="rect">
            <a:avLst/>
          </a:prstGeom>
        </p:spPr>
      </p:pic>
      <p:sp>
        <p:nvSpPr>
          <p:cNvPr id="7" name="Freccia su 6"/>
          <p:cNvSpPr/>
          <p:nvPr/>
        </p:nvSpPr>
        <p:spPr>
          <a:xfrm>
            <a:off x="4637546" y="4859054"/>
            <a:ext cx="242316" cy="442606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su 7"/>
          <p:cNvSpPr/>
          <p:nvPr/>
        </p:nvSpPr>
        <p:spPr>
          <a:xfrm rot="10800000">
            <a:off x="3003042" y="2838457"/>
            <a:ext cx="242316" cy="43298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904418" y="346388"/>
            <a:ext cx="7418150" cy="556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Data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21302"/>
            <a:ext cx="8100222" cy="593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 (green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dashed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 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2015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3" name="Immagine 2" descr="SP2009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36" y="2687085"/>
            <a:ext cx="325210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193036" y="327139"/>
            <a:ext cx="6735025" cy="242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71" y="3218869"/>
            <a:ext cx="3475990" cy="24980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93036" y="3906485"/>
            <a:ext cx="3155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9th 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2009: 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S&amp;P 500 = 676.53</a:t>
            </a: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: +11.6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</a:p>
          <a:p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): </a:t>
            </a:r>
          </a:p>
          <a:p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&amp;P 500 = 768.54 (+13.6%)</a:t>
            </a:r>
          </a:p>
        </p:txBody>
      </p:sp>
      <p:sp>
        <p:nvSpPr>
          <p:cNvPr id="10" name="Freccia su 9"/>
          <p:cNvSpPr/>
          <p:nvPr/>
        </p:nvSpPr>
        <p:spPr>
          <a:xfrm>
            <a:off x="6215467" y="4945651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/>
          <p:cNvSpPr/>
          <p:nvPr/>
        </p:nvSpPr>
        <p:spPr>
          <a:xfrm rot="2400000">
            <a:off x="7502195" y="4193593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004207" y="3967128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3336097" y="3604852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3588905" y="2993240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3608153" y="5541948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763993" y="3021272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3486942" y="3313831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3497553" y="4775369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5145955" y="3270628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3484476" y="2668508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3484476" y="5541948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230925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in Graphics</a:t>
            </a: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3608153" y="6031152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6489087" y="4612715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6433162" y="6041834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7620162" y="5161561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5°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769717" y="812421"/>
            <a:ext cx="7639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3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conditions</a:t>
            </a:r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 to be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verified</a:t>
            </a:r>
            <a:r>
              <a:rPr lang="it-IT" sz="2000" dirty="0">
                <a:solidFill>
                  <a:schemeClr val="bg1"/>
                </a:solidFill>
                <a:latin typeface="Avenir Light"/>
                <a:cs typeface="Avenir Light"/>
              </a:rPr>
              <a:t>:</a:t>
            </a:r>
            <a:endParaRPr lang="it-IT" sz="20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algn="ctr"/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R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Value &gt; 1%</a:t>
            </a:r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327130" y="186966"/>
            <a:ext cx="8495754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100% of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expected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profit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provided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by the model can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results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a subset of the model are 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good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proof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model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potential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</p:txBody>
      </p:sp>
      <p:pic>
        <p:nvPicPr>
          <p:cNvPr id="3" name="Immagine 2" descr="tr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8" y="2724045"/>
            <a:ext cx="438912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69868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85884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536</Words>
  <Application>Microsoft Macintosh PowerPoint</Application>
  <PresentationFormat>Presentazione su schermo (4:3)</PresentationFormat>
  <Paragraphs>124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160</cp:revision>
  <dcterms:created xsi:type="dcterms:W3CDTF">2015-04-22T15:45:42Z</dcterms:created>
  <dcterms:modified xsi:type="dcterms:W3CDTF">2015-06-24T16:18:23Z</dcterms:modified>
  <cp:category/>
</cp:coreProperties>
</file>