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23/06/15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23/06/15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9F54-0049-5244-953B-4E00BBA61D33}" type="datetime1">
              <a:rPr lang="Zyyy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4816-DFB6-D046-9272-34FBBB758DC3}" type="datetime1">
              <a:rPr lang="Zyyy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0CD3-E5A4-0C46-A90D-E68799C9DBAD}" type="datetime1">
              <a:rPr lang="Zyyy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F666-D8A4-E043-BBA8-F9DBB0149C54}" type="datetime1">
              <a:rPr lang="Zyyy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FDC4-B4F0-274C-899A-A740C1289A53}" type="datetime1">
              <a:rPr lang="Zyyy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420-0932-A044-9D0E-7A23FDE9816D}" type="datetime1">
              <a:rPr lang="Zyyy" smtClean="0"/>
              <a:t>23/06/15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CFE9-29F8-6649-A783-7939F40A056A}" type="datetime1">
              <a:rPr lang="Zyyy" smtClean="0"/>
              <a:t>23/06/15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3B6-CBA2-BE4A-A7F5-30652FBC9E06}" type="datetime1">
              <a:rPr lang="Zyyy" smtClean="0"/>
              <a:t>23/06/15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665A-A66A-F545-87F8-53051B5D74E9}" type="datetime1">
              <a:rPr lang="Zyyy" smtClean="0"/>
              <a:t>23/06/15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BAAF-DFE5-5849-BC9C-7A7DF235CC45}" type="datetime1">
              <a:rPr lang="Zyyy" smtClean="0"/>
              <a:t>23/06/15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CE0A-858B-2640-91E5-DA1440EEBC05}" type="datetime1">
              <a:rPr lang="Zyyy" smtClean="0"/>
              <a:t>23/06/15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DD78-0100-C74F-B6DC-B2111832CB69}" type="datetime1">
              <a:rPr lang="Zyyy" smtClean="0"/>
              <a:t>23/06/15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1337442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Best option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8" name="Immagine 7" descr="supportresistan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09" y="2872182"/>
            <a:ext cx="4657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904418" y="346388"/>
            <a:ext cx="7418150" cy="556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Data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21302"/>
            <a:ext cx="8100222" cy="593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fluctuation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2015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upportresistan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51" y="1813775"/>
            <a:ext cx="4657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73503" y="683153"/>
            <a:ext cx="7735658" cy="496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option strikes,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where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lays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outside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the middle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with 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value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bigger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one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that’s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timing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get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expected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profit.</a:t>
            </a: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March 9th 2009, S&amp;P 500 = 676.53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+11.6%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), S&amp;P 500 = 768.54 (+13.6%)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987200" y="3132885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2442767" y="2721403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2714823" y="1751367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714823" y="5055549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3870663" y="1766578"/>
            <a:ext cx="484632" cy="328897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2416335" y="2236414"/>
            <a:ext cx="1424303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2416889" y="4101635"/>
            <a:ext cx="1423195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4355295" y="2005836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2610394" y="1426635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2591146" y="5055549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230925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in Graphics</a:t>
            </a:r>
          </a:p>
        </p:txBody>
      </p:sp>
      <p:cxnSp>
        <p:nvCxnSpPr>
          <p:cNvPr id="24" name="Connettore 1 23"/>
          <p:cNvCxnSpPr/>
          <p:nvPr/>
        </p:nvCxnSpPr>
        <p:spPr>
          <a:xfrm>
            <a:off x="5700152" y="5544753"/>
            <a:ext cx="14262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5595757" y="4126316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5539832" y="5555435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6726832" y="4675162"/>
            <a:ext cx="1922865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e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lement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638811" y="2030218"/>
            <a:ext cx="133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3 </a:t>
            </a:r>
            <a:r>
              <a:rPr lang="it-IT" dirty="0" err="1" smtClean="0">
                <a:solidFill>
                  <a:schemeClr val="bg1"/>
                </a:solidFill>
              </a:rPr>
              <a:t>conditions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327130" y="384874"/>
            <a:ext cx="8495754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100% of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expected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profit.</a:t>
            </a:r>
          </a:p>
          <a:p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the model can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A subset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the model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worked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pretty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well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long-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only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trading:</a:t>
            </a: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backtesting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3" name="Immagine 2" descr="tr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40" y="3530647"/>
            <a:ext cx="4704895" cy="26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531</Words>
  <Application>Microsoft Macintosh PowerPoint</Application>
  <PresentationFormat>Presentazione su schermo (4:3)</PresentationFormat>
  <Paragraphs>104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140</cp:revision>
  <dcterms:created xsi:type="dcterms:W3CDTF">2015-04-22T15:45:42Z</dcterms:created>
  <dcterms:modified xsi:type="dcterms:W3CDTF">2015-06-23T23:15:07Z</dcterms:modified>
  <cp:category/>
</cp:coreProperties>
</file>