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8F587-1305-421B-8779-756BE63DC19D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7B632D-CAEA-4159-AD85-0875BABF3936}">
      <dgm:prSet/>
      <dgm:spPr/>
      <dgm:t>
        <a:bodyPr/>
        <a:lstStyle/>
        <a:p>
          <a:r>
            <a:rPr lang="en-US" b="0" i="0"/>
            <a:t>Interfață usor de utilizat.</a:t>
          </a:r>
          <a:endParaRPr lang="en-US"/>
        </a:p>
      </dgm:t>
    </dgm:pt>
    <dgm:pt modelId="{D114D0B7-C772-4BC8-93D8-18CDB0872986}" type="parTrans" cxnId="{67331A6A-63D1-41FE-8133-046598B4252E}">
      <dgm:prSet/>
      <dgm:spPr/>
      <dgm:t>
        <a:bodyPr/>
        <a:lstStyle/>
        <a:p>
          <a:endParaRPr lang="en-US"/>
        </a:p>
      </dgm:t>
    </dgm:pt>
    <dgm:pt modelId="{5719F415-48F6-4C22-83B6-E958AF6D66C4}" type="sibTrans" cxnId="{67331A6A-63D1-41FE-8133-046598B4252E}">
      <dgm:prSet/>
      <dgm:spPr/>
      <dgm:t>
        <a:bodyPr/>
        <a:lstStyle/>
        <a:p>
          <a:endParaRPr lang="en-US"/>
        </a:p>
      </dgm:t>
    </dgm:pt>
    <dgm:pt modelId="{611CBA2B-7B82-456A-A5A0-18E5D5A918DC}">
      <dgm:prSet/>
      <dgm:spPr/>
      <dgm:t>
        <a:bodyPr/>
        <a:lstStyle/>
        <a:p>
          <a:r>
            <a:rPr lang="en-US" b="0" i="0"/>
            <a:t>Securitate și autentificare</a:t>
          </a:r>
          <a:endParaRPr lang="en-US"/>
        </a:p>
      </dgm:t>
    </dgm:pt>
    <dgm:pt modelId="{AE8E32F5-0FEE-4978-8B03-100E9BDF80D6}" type="parTrans" cxnId="{19271A39-B97E-4CE5-B75D-ED3E9FE10DE8}">
      <dgm:prSet/>
      <dgm:spPr/>
      <dgm:t>
        <a:bodyPr/>
        <a:lstStyle/>
        <a:p>
          <a:endParaRPr lang="en-US"/>
        </a:p>
      </dgm:t>
    </dgm:pt>
    <dgm:pt modelId="{EBAB7E76-C0BD-412C-AB91-AC567BE5F3FF}" type="sibTrans" cxnId="{19271A39-B97E-4CE5-B75D-ED3E9FE10DE8}">
      <dgm:prSet/>
      <dgm:spPr/>
      <dgm:t>
        <a:bodyPr/>
        <a:lstStyle/>
        <a:p>
          <a:endParaRPr lang="en-US"/>
        </a:p>
      </dgm:t>
    </dgm:pt>
    <dgm:pt modelId="{5A4C117A-B86A-4BDC-A5C1-1B5548704683}">
      <dgm:prSet/>
      <dgm:spPr/>
      <dgm:t>
        <a:bodyPr/>
        <a:lstStyle/>
        <a:p>
          <a:r>
            <a:rPr lang="en-US" b="0" i="0" dirty="0" err="1"/>
            <a:t>Eficiență</a:t>
          </a:r>
          <a:r>
            <a:rPr lang="en-US" b="0" i="0" dirty="0"/>
            <a:t> </a:t>
          </a:r>
          <a:r>
            <a:rPr lang="en-US" b="0" i="0" dirty="0" err="1"/>
            <a:t>în</a:t>
          </a:r>
          <a:r>
            <a:rPr lang="en-US" b="0" i="0" dirty="0"/>
            <a:t> </a:t>
          </a:r>
          <a:r>
            <a:rPr lang="ro-RO" b="0" i="0" dirty="0"/>
            <a:t>g</a:t>
          </a:r>
          <a:r>
            <a:rPr lang="en-US" b="0" i="0" dirty="0" err="1"/>
            <a:t>estionarea</a:t>
          </a:r>
          <a:r>
            <a:rPr lang="en-US" b="0" i="0" dirty="0"/>
            <a:t> </a:t>
          </a:r>
          <a:r>
            <a:rPr lang="ro-RO" b="0" i="0" dirty="0"/>
            <a:t>c</a:t>
          </a:r>
          <a:r>
            <a:rPr lang="en-US" b="0" i="0" dirty="0" err="1"/>
            <a:t>omenzilor</a:t>
          </a:r>
          <a:endParaRPr lang="en-US" dirty="0"/>
        </a:p>
      </dgm:t>
    </dgm:pt>
    <dgm:pt modelId="{7CB2C5A2-3728-4D34-AC9A-DB15D95B0883}" type="parTrans" cxnId="{85119F93-5FF4-4D32-BE30-C512059C4D49}">
      <dgm:prSet/>
      <dgm:spPr/>
      <dgm:t>
        <a:bodyPr/>
        <a:lstStyle/>
        <a:p>
          <a:endParaRPr lang="en-US"/>
        </a:p>
      </dgm:t>
    </dgm:pt>
    <dgm:pt modelId="{AF5AE2A3-C8CB-4E60-8537-0D197DBC9B22}" type="sibTrans" cxnId="{85119F93-5FF4-4D32-BE30-C512059C4D49}">
      <dgm:prSet/>
      <dgm:spPr/>
      <dgm:t>
        <a:bodyPr/>
        <a:lstStyle/>
        <a:p>
          <a:endParaRPr lang="en-US"/>
        </a:p>
      </dgm:t>
    </dgm:pt>
    <dgm:pt modelId="{FE5D16FA-97B6-4535-9DBB-20EBAECE0BAB}">
      <dgm:prSet/>
      <dgm:spPr/>
      <dgm:t>
        <a:bodyPr/>
        <a:lstStyle/>
        <a:p>
          <a:r>
            <a:rPr lang="en-US" b="0" i="0" dirty="0" err="1"/>
            <a:t>Flexibilitate</a:t>
          </a:r>
          <a:r>
            <a:rPr lang="en-US" b="0" i="0" dirty="0"/>
            <a:t> </a:t>
          </a:r>
          <a:r>
            <a:rPr lang="en-US" b="0" i="0" dirty="0" err="1"/>
            <a:t>în</a:t>
          </a:r>
          <a:r>
            <a:rPr lang="en-US" b="0" i="0" dirty="0"/>
            <a:t> </a:t>
          </a:r>
          <a:r>
            <a:rPr lang="ro-RO" b="0" i="0" dirty="0"/>
            <a:t>a</a:t>
          </a:r>
          <a:r>
            <a:rPr lang="en-US" b="0" i="0" dirty="0" err="1"/>
            <a:t>dministrarea</a:t>
          </a:r>
          <a:r>
            <a:rPr lang="en-US" b="0" i="0" dirty="0"/>
            <a:t> </a:t>
          </a:r>
          <a:r>
            <a:rPr lang="ro-RO" b="0" i="0" dirty="0"/>
            <a:t>p</a:t>
          </a:r>
          <a:r>
            <a:rPr lang="en-US" b="0" i="0" dirty="0" err="1"/>
            <a:t>roduselor</a:t>
          </a:r>
          <a:endParaRPr lang="en-US" dirty="0"/>
        </a:p>
      </dgm:t>
    </dgm:pt>
    <dgm:pt modelId="{5C942D48-A545-453F-BA9A-A2E9FA01260C}" type="parTrans" cxnId="{4DBD8ACC-A818-4616-A3CE-79AFC7113D1E}">
      <dgm:prSet/>
      <dgm:spPr/>
      <dgm:t>
        <a:bodyPr/>
        <a:lstStyle/>
        <a:p>
          <a:endParaRPr lang="en-US"/>
        </a:p>
      </dgm:t>
    </dgm:pt>
    <dgm:pt modelId="{EEDD8173-F624-4936-900C-57482FEF9398}" type="sibTrans" cxnId="{4DBD8ACC-A818-4616-A3CE-79AFC7113D1E}">
      <dgm:prSet/>
      <dgm:spPr/>
      <dgm:t>
        <a:bodyPr/>
        <a:lstStyle/>
        <a:p>
          <a:endParaRPr lang="en-US"/>
        </a:p>
      </dgm:t>
    </dgm:pt>
    <dgm:pt modelId="{4E452183-8FFE-436E-A6D3-2CC77EB3354A}">
      <dgm:prSet/>
      <dgm:spPr/>
      <dgm:t>
        <a:bodyPr/>
        <a:lstStyle/>
        <a:p>
          <a:r>
            <a:rPr lang="en-US" b="0" i="0" dirty="0" err="1"/>
            <a:t>Generare</a:t>
          </a:r>
          <a:r>
            <a:rPr lang="en-US" b="0" i="0" dirty="0"/>
            <a:t> </a:t>
          </a:r>
          <a:r>
            <a:rPr lang="en-US" b="0" i="0" dirty="0" err="1"/>
            <a:t>și</a:t>
          </a:r>
          <a:r>
            <a:rPr lang="en-US" b="0" i="0" dirty="0"/>
            <a:t> </a:t>
          </a:r>
          <a:r>
            <a:rPr lang="ro-RO" b="0" i="0" dirty="0"/>
            <a:t>vi</a:t>
          </a:r>
          <a:r>
            <a:rPr lang="en-US" b="0" i="0" dirty="0" err="1"/>
            <a:t>zualizare</a:t>
          </a:r>
          <a:r>
            <a:rPr lang="en-US" b="0" i="0" dirty="0"/>
            <a:t> </a:t>
          </a:r>
          <a:r>
            <a:rPr lang="ro-RO" b="0" i="0" dirty="0"/>
            <a:t>b</a:t>
          </a:r>
          <a:r>
            <a:rPr lang="en-US" b="0" i="0" dirty="0" err="1"/>
            <a:t>onuri</a:t>
          </a:r>
          <a:endParaRPr lang="en-US" dirty="0"/>
        </a:p>
      </dgm:t>
    </dgm:pt>
    <dgm:pt modelId="{7BAEA20C-F3E8-4853-A0AD-7670FDF7B2A3}" type="parTrans" cxnId="{26E7DE25-69D5-4AAE-97D6-D35844E5C75E}">
      <dgm:prSet/>
      <dgm:spPr/>
      <dgm:t>
        <a:bodyPr/>
        <a:lstStyle/>
        <a:p>
          <a:endParaRPr lang="en-US"/>
        </a:p>
      </dgm:t>
    </dgm:pt>
    <dgm:pt modelId="{9319703E-884B-4A0B-BFF2-A5254C4AB1D3}" type="sibTrans" cxnId="{26E7DE25-69D5-4AAE-97D6-D35844E5C75E}">
      <dgm:prSet/>
      <dgm:spPr/>
      <dgm:t>
        <a:bodyPr/>
        <a:lstStyle/>
        <a:p>
          <a:endParaRPr lang="en-US"/>
        </a:p>
      </dgm:t>
    </dgm:pt>
    <dgm:pt modelId="{69EA9D30-4F36-453C-8BD2-96E944597564}">
      <dgm:prSet/>
      <dgm:spPr/>
      <dgm:t>
        <a:bodyPr/>
        <a:lstStyle/>
        <a:p>
          <a:r>
            <a:rPr lang="en-US" b="0" i="0" dirty="0" err="1"/>
            <a:t>Gestionare</a:t>
          </a:r>
          <a:r>
            <a:rPr lang="en-US" b="0" i="0" dirty="0"/>
            <a:t> </a:t>
          </a:r>
          <a:r>
            <a:rPr lang="ro-RO" b="0" i="0" dirty="0"/>
            <a:t>c</a:t>
          </a:r>
          <a:r>
            <a:rPr lang="en-US" b="0" i="0" dirty="0" err="1"/>
            <a:t>onturi</a:t>
          </a:r>
          <a:r>
            <a:rPr lang="en-US" b="0" i="0" dirty="0"/>
            <a:t> </a:t>
          </a:r>
          <a:r>
            <a:rPr lang="ro-RO" b="0" i="0" dirty="0"/>
            <a:t>o</a:t>
          </a:r>
          <a:r>
            <a:rPr lang="en-US" b="0" i="0" dirty="0" err="1"/>
            <a:t>spătari</a:t>
          </a:r>
          <a:endParaRPr lang="en-US" dirty="0"/>
        </a:p>
      </dgm:t>
    </dgm:pt>
    <dgm:pt modelId="{4CA0D690-44F3-4DD8-B703-33982AA9B2F5}" type="parTrans" cxnId="{BE505174-670D-404E-BFD5-C94F7C780F5E}">
      <dgm:prSet/>
      <dgm:spPr/>
      <dgm:t>
        <a:bodyPr/>
        <a:lstStyle/>
        <a:p>
          <a:endParaRPr lang="en-US"/>
        </a:p>
      </dgm:t>
    </dgm:pt>
    <dgm:pt modelId="{22BAE1D5-82A9-4867-9F88-200723B284FC}" type="sibTrans" cxnId="{BE505174-670D-404E-BFD5-C94F7C780F5E}">
      <dgm:prSet/>
      <dgm:spPr/>
      <dgm:t>
        <a:bodyPr/>
        <a:lstStyle/>
        <a:p>
          <a:endParaRPr lang="en-US"/>
        </a:p>
      </dgm:t>
    </dgm:pt>
    <dgm:pt modelId="{58FC2B82-E77B-466B-A8E0-FBF3A7AA6FBA}">
      <dgm:prSet/>
      <dgm:spPr/>
      <dgm:t>
        <a:bodyPr/>
        <a:lstStyle/>
        <a:p>
          <a:r>
            <a:rPr lang="en-US" b="0" i="0"/>
            <a:t>Recuperare parolă rapida</a:t>
          </a:r>
          <a:endParaRPr lang="en-US"/>
        </a:p>
      </dgm:t>
    </dgm:pt>
    <dgm:pt modelId="{27D1C8EB-C97B-475E-AE90-EA1B9A61EFD1}" type="parTrans" cxnId="{9489FD5B-6227-4ECC-8B97-0FFE93740463}">
      <dgm:prSet/>
      <dgm:spPr/>
      <dgm:t>
        <a:bodyPr/>
        <a:lstStyle/>
        <a:p>
          <a:endParaRPr lang="en-US"/>
        </a:p>
      </dgm:t>
    </dgm:pt>
    <dgm:pt modelId="{0F9B9EDE-7193-49C5-8758-91EDF5395F6E}" type="sibTrans" cxnId="{9489FD5B-6227-4ECC-8B97-0FFE93740463}">
      <dgm:prSet/>
      <dgm:spPr/>
      <dgm:t>
        <a:bodyPr/>
        <a:lstStyle/>
        <a:p>
          <a:endParaRPr lang="en-US"/>
        </a:p>
      </dgm:t>
    </dgm:pt>
    <dgm:pt modelId="{728705AB-75E8-4BB7-BDB4-2867F342C95F}">
      <dgm:prSet/>
      <dgm:spPr/>
      <dgm:t>
        <a:bodyPr/>
        <a:lstStyle/>
        <a:p>
          <a:r>
            <a:rPr lang="en-US" b="0" i="0" dirty="0" err="1"/>
            <a:t>Vizualizare</a:t>
          </a:r>
          <a:r>
            <a:rPr lang="en-US" b="0" i="0" dirty="0"/>
            <a:t> </a:t>
          </a:r>
          <a:r>
            <a:rPr lang="en-US" b="0" i="0" dirty="0" err="1"/>
            <a:t>detaliată</a:t>
          </a:r>
          <a:r>
            <a:rPr lang="en-US" b="0" i="0" dirty="0"/>
            <a:t> a </a:t>
          </a:r>
          <a:r>
            <a:rPr lang="en-US" b="0" i="0" dirty="0" err="1"/>
            <a:t>comenzilor</a:t>
          </a:r>
          <a:endParaRPr lang="en-US" dirty="0"/>
        </a:p>
      </dgm:t>
    </dgm:pt>
    <dgm:pt modelId="{D7D92CA4-6B37-433F-8605-1BC389046DD5}" type="parTrans" cxnId="{C07F35AD-E7FA-4F51-AFAB-1FFC42FEBCD7}">
      <dgm:prSet/>
      <dgm:spPr/>
      <dgm:t>
        <a:bodyPr/>
        <a:lstStyle/>
        <a:p>
          <a:endParaRPr lang="en-US"/>
        </a:p>
      </dgm:t>
    </dgm:pt>
    <dgm:pt modelId="{1D64B711-33C3-419C-A347-951276FED0E4}" type="sibTrans" cxnId="{C07F35AD-E7FA-4F51-AFAB-1FFC42FEBCD7}">
      <dgm:prSet/>
      <dgm:spPr/>
      <dgm:t>
        <a:bodyPr/>
        <a:lstStyle/>
        <a:p>
          <a:endParaRPr lang="en-US"/>
        </a:p>
      </dgm:t>
    </dgm:pt>
    <dgm:pt modelId="{1F48F224-BF8A-4B08-8877-322082549830}">
      <dgm:prSet/>
      <dgm:spPr/>
      <dgm:t>
        <a:bodyPr/>
        <a:lstStyle/>
        <a:p>
          <a:r>
            <a:rPr lang="en-US" b="0" i="0"/>
            <a:t>Funcționalitate adițională ospătari</a:t>
          </a:r>
          <a:endParaRPr lang="en-US"/>
        </a:p>
      </dgm:t>
    </dgm:pt>
    <dgm:pt modelId="{446E116F-9077-4DF1-8FE0-F0B8DC9192AC}" type="parTrans" cxnId="{65A433F9-31AE-4A35-8DDA-CA930A8C10DA}">
      <dgm:prSet/>
      <dgm:spPr/>
      <dgm:t>
        <a:bodyPr/>
        <a:lstStyle/>
        <a:p>
          <a:endParaRPr lang="en-US"/>
        </a:p>
      </dgm:t>
    </dgm:pt>
    <dgm:pt modelId="{2255D092-4F41-40EB-92A3-B372B73C7212}" type="sibTrans" cxnId="{65A433F9-31AE-4A35-8DDA-CA930A8C10DA}">
      <dgm:prSet/>
      <dgm:spPr/>
      <dgm:t>
        <a:bodyPr/>
        <a:lstStyle/>
        <a:p>
          <a:endParaRPr lang="en-US"/>
        </a:p>
      </dgm:t>
    </dgm:pt>
    <dgm:pt modelId="{CCD42B7A-617C-4EEF-B814-CE2E48F73E5B}">
      <dgm:prSet/>
      <dgm:spPr/>
      <dgm:t>
        <a:bodyPr/>
        <a:lstStyle/>
        <a:p>
          <a:r>
            <a:rPr lang="en-US" b="0" i="0"/>
            <a:t>Schimbare parolă utilizator</a:t>
          </a:r>
          <a:endParaRPr lang="en-US"/>
        </a:p>
      </dgm:t>
    </dgm:pt>
    <dgm:pt modelId="{39291534-1819-4C62-8628-FCD0841844FB}" type="parTrans" cxnId="{8074A036-E47D-4F96-817B-07D6749CF93E}">
      <dgm:prSet/>
      <dgm:spPr/>
      <dgm:t>
        <a:bodyPr/>
        <a:lstStyle/>
        <a:p>
          <a:endParaRPr lang="en-US"/>
        </a:p>
      </dgm:t>
    </dgm:pt>
    <dgm:pt modelId="{D23FC6E2-D582-4D94-8D0C-CFE29EF40A22}" type="sibTrans" cxnId="{8074A036-E47D-4F96-817B-07D6749CF93E}">
      <dgm:prSet/>
      <dgm:spPr/>
      <dgm:t>
        <a:bodyPr/>
        <a:lstStyle/>
        <a:p>
          <a:endParaRPr lang="en-US"/>
        </a:p>
      </dgm:t>
    </dgm:pt>
    <dgm:pt modelId="{9989F07B-9C1F-4BB8-8269-42F7284C32C9}" type="pres">
      <dgm:prSet presAssocID="{AE98F587-1305-421B-8779-756BE63DC19D}" presName="diagram" presStyleCnt="0">
        <dgm:presLayoutVars>
          <dgm:dir/>
          <dgm:resizeHandles val="exact"/>
        </dgm:presLayoutVars>
      </dgm:prSet>
      <dgm:spPr/>
    </dgm:pt>
    <dgm:pt modelId="{B2209780-67B6-4D3C-89C8-3D83CA529D05}" type="pres">
      <dgm:prSet presAssocID="{E67B632D-CAEA-4159-AD85-0875BABF3936}" presName="node" presStyleLbl="node1" presStyleIdx="0" presStyleCnt="10">
        <dgm:presLayoutVars>
          <dgm:bulletEnabled val="1"/>
        </dgm:presLayoutVars>
      </dgm:prSet>
      <dgm:spPr/>
    </dgm:pt>
    <dgm:pt modelId="{B73B335F-3CDC-44F5-B708-1E09C3603C06}" type="pres">
      <dgm:prSet presAssocID="{5719F415-48F6-4C22-83B6-E958AF6D66C4}" presName="sibTrans" presStyleCnt="0"/>
      <dgm:spPr/>
    </dgm:pt>
    <dgm:pt modelId="{7EBC6AD8-B429-4DCF-8E5B-134B7577040A}" type="pres">
      <dgm:prSet presAssocID="{611CBA2B-7B82-456A-A5A0-18E5D5A918DC}" presName="node" presStyleLbl="node1" presStyleIdx="1" presStyleCnt="10">
        <dgm:presLayoutVars>
          <dgm:bulletEnabled val="1"/>
        </dgm:presLayoutVars>
      </dgm:prSet>
      <dgm:spPr/>
    </dgm:pt>
    <dgm:pt modelId="{8E7E3EDD-53C1-4C72-959C-28984BFDB274}" type="pres">
      <dgm:prSet presAssocID="{EBAB7E76-C0BD-412C-AB91-AC567BE5F3FF}" presName="sibTrans" presStyleCnt="0"/>
      <dgm:spPr/>
    </dgm:pt>
    <dgm:pt modelId="{1B5B37A9-D587-4A58-8627-A9F6CB2ADBC4}" type="pres">
      <dgm:prSet presAssocID="{5A4C117A-B86A-4BDC-A5C1-1B5548704683}" presName="node" presStyleLbl="node1" presStyleIdx="2" presStyleCnt="10">
        <dgm:presLayoutVars>
          <dgm:bulletEnabled val="1"/>
        </dgm:presLayoutVars>
      </dgm:prSet>
      <dgm:spPr/>
    </dgm:pt>
    <dgm:pt modelId="{7FD9E952-3598-4386-8F3A-9CA52D1DE3F1}" type="pres">
      <dgm:prSet presAssocID="{AF5AE2A3-C8CB-4E60-8537-0D197DBC9B22}" presName="sibTrans" presStyleCnt="0"/>
      <dgm:spPr/>
    </dgm:pt>
    <dgm:pt modelId="{4E8EA7F4-1301-48C0-9E87-95CCF6501B65}" type="pres">
      <dgm:prSet presAssocID="{FE5D16FA-97B6-4535-9DBB-20EBAECE0BAB}" presName="node" presStyleLbl="node1" presStyleIdx="3" presStyleCnt="10">
        <dgm:presLayoutVars>
          <dgm:bulletEnabled val="1"/>
        </dgm:presLayoutVars>
      </dgm:prSet>
      <dgm:spPr/>
    </dgm:pt>
    <dgm:pt modelId="{716F393C-D894-40BC-ACED-CE62CED513C3}" type="pres">
      <dgm:prSet presAssocID="{EEDD8173-F624-4936-900C-57482FEF9398}" presName="sibTrans" presStyleCnt="0"/>
      <dgm:spPr/>
    </dgm:pt>
    <dgm:pt modelId="{5A9FB1BD-6A13-4F94-9ABC-7AB6EC147995}" type="pres">
      <dgm:prSet presAssocID="{4E452183-8FFE-436E-A6D3-2CC77EB3354A}" presName="node" presStyleLbl="node1" presStyleIdx="4" presStyleCnt="10">
        <dgm:presLayoutVars>
          <dgm:bulletEnabled val="1"/>
        </dgm:presLayoutVars>
      </dgm:prSet>
      <dgm:spPr/>
    </dgm:pt>
    <dgm:pt modelId="{0ABE1249-9DAF-4488-8398-6F7078AC1537}" type="pres">
      <dgm:prSet presAssocID="{9319703E-884B-4A0B-BFF2-A5254C4AB1D3}" presName="sibTrans" presStyleCnt="0"/>
      <dgm:spPr/>
    </dgm:pt>
    <dgm:pt modelId="{CF31881A-BE46-4008-B604-AD290CDB2915}" type="pres">
      <dgm:prSet presAssocID="{69EA9D30-4F36-453C-8BD2-96E944597564}" presName="node" presStyleLbl="node1" presStyleIdx="5" presStyleCnt="10">
        <dgm:presLayoutVars>
          <dgm:bulletEnabled val="1"/>
        </dgm:presLayoutVars>
      </dgm:prSet>
      <dgm:spPr/>
    </dgm:pt>
    <dgm:pt modelId="{A3F5C813-573A-436A-A3D5-10EEF5585244}" type="pres">
      <dgm:prSet presAssocID="{22BAE1D5-82A9-4867-9F88-200723B284FC}" presName="sibTrans" presStyleCnt="0"/>
      <dgm:spPr/>
    </dgm:pt>
    <dgm:pt modelId="{00260504-BCE2-4D5B-BB14-616FD58955A6}" type="pres">
      <dgm:prSet presAssocID="{58FC2B82-E77B-466B-A8E0-FBF3A7AA6FBA}" presName="node" presStyleLbl="node1" presStyleIdx="6" presStyleCnt="10">
        <dgm:presLayoutVars>
          <dgm:bulletEnabled val="1"/>
        </dgm:presLayoutVars>
      </dgm:prSet>
      <dgm:spPr/>
    </dgm:pt>
    <dgm:pt modelId="{F70AFFF3-8E81-4772-8490-C2B3B64B7415}" type="pres">
      <dgm:prSet presAssocID="{0F9B9EDE-7193-49C5-8758-91EDF5395F6E}" presName="sibTrans" presStyleCnt="0"/>
      <dgm:spPr/>
    </dgm:pt>
    <dgm:pt modelId="{F2A57ECA-9FB7-4549-AC3D-1A67B632B0B4}" type="pres">
      <dgm:prSet presAssocID="{728705AB-75E8-4BB7-BDB4-2867F342C95F}" presName="node" presStyleLbl="node1" presStyleIdx="7" presStyleCnt="10">
        <dgm:presLayoutVars>
          <dgm:bulletEnabled val="1"/>
        </dgm:presLayoutVars>
      </dgm:prSet>
      <dgm:spPr/>
    </dgm:pt>
    <dgm:pt modelId="{E6B3B9AD-C671-4C7D-A4BC-C72970B2320F}" type="pres">
      <dgm:prSet presAssocID="{1D64B711-33C3-419C-A347-951276FED0E4}" presName="sibTrans" presStyleCnt="0"/>
      <dgm:spPr/>
    </dgm:pt>
    <dgm:pt modelId="{E6E82FA2-7E30-4131-87FC-9006635F9C22}" type="pres">
      <dgm:prSet presAssocID="{1F48F224-BF8A-4B08-8877-322082549830}" presName="node" presStyleLbl="node1" presStyleIdx="8" presStyleCnt="10">
        <dgm:presLayoutVars>
          <dgm:bulletEnabled val="1"/>
        </dgm:presLayoutVars>
      </dgm:prSet>
      <dgm:spPr/>
    </dgm:pt>
    <dgm:pt modelId="{BA3CB3FE-FE29-4782-8357-E762415027CC}" type="pres">
      <dgm:prSet presAssocID="{2255D092-4F41-40EB-92A3-B372B73C7212}" presName="sibTrans" presStyleCnt="0"/>
      <dgm:spPr/>
    </dgm:pt>
    <dgm:pt modelId="{9B7E10BB-8FB4-41D6-81C2-2A0A2A6B1669}" type="pres">
      <dgm:prSet presAssocID="{CCD42B7A-617C-4EEF-B814-CE2E48F73E5B}" presName="node" presStyleLbl="node1" presStyleIdx="9" presStyleCnt="10">
        <dgm:presLayoutVars>
          <dgm:bulletEnabled val="1"/>
        </dgm:presLayoutVars>
      </dgm:prSet>
      <dgm:spPr/>
    </dgm:pt>
  </dgm:ptLst>
  <dgm:cxnLst>
    <dgm:cxn modelId="{F0A0C211-4E42-45E7-AC25-6BABA2FD50E2}" type="presOf" srcId="{69EA9D30-4F36-453C-8BD2-96E944597564}" destId="{CF31881A-BE46-4008-B604-AD290CDB2915}" srcOrd="0" destOrd="0" presId="urn:microsoft.com/office/officeart/2005/8/layout/default"/>
    <dgm:cxn modelId="{26E7DE25-69D5-4AAE-97D6-D35844E5C75E}" srcId="{AE98F587-1305-421B-8779-756BE63DC19D}" destId="{4E452183-8FFE-436E-A6D3-2CC77EB3354A}" srcOrd="4" destOrd="0" parTransId="{7BAEA20C-F3E8-4853-A0AD-7670FDF7B2A3}" sibTransId="{9319703E-884B-4A0B-BFF2-A5254C4AB1D3}"/>
    <dgm:cxn modelId="{8074A036-E47D-4F96-817B-07D6749CF93E}" srcId="{AE98F587-1305-421B-8779-756BE63DC19D}" destId="{CCD42B7A-617C-4EEF-B814-CE2E48F73E5B}" srcOrd="9" destOrd="0" parTransId="{39291534-1819-4C62-8628-FCD0841844FB}" sibTransId="{D23FC6E2-D582-4D94-8D0C-CFE29EF40A22}"/>
    <dgm:cxn modelId="{19271A39-B97E-4CE5-B75D-ED3E9FE10DE8}" srcId="{AE98F587-1305-421B-8779-756BE63DC19D}" destId="{611CBA2B-7B82-456A-A5A0-18E5D5A918DC}" srcOrd="1" destOrd="0" parTransId="{AE8E32F5-0FEE-4978-8B03-100E9BDF80D6}" sibTransId="{EBAB7E76-C0BD-412C-AB91-AC567BE5F3FF}"/>
    <dgm:cxn modelId="{9489FD5B-6227-4ECC-8B97-0FFE93740463}" srcId="{AE98F587-1305-421B-8779-756BE63DC19D}" destId="{58FC2B82-E77B-466B-A8E0-FBF3A7AA6FBA}" srcOrd="6" destOrd="0" parTransId="{27D1C8EB-C97B-475E-AE90-EA1B9A61EFD1}" sibTransId="{0F9B9EDE-7193-49C5-8758-91EDF5395F6E}"/>
    <dgm:cxn modelId="{67331A6A-63D1-41FE-8133-046598B4252E}" srcId="{AE98F587-1305-421B-8779-756BE63DC19D}" destId="{E67B632D-CAEA-4159-AD85-0875BABF3936}" srcOrd="0" destOrd="0" parTransId="{D114D0B7-C772-4BC8-93D8-18CDB0872986}" sibTransId="{5719F415-48F6-4C22-83B6-E958AF6D66C4}"/>
    <dgm:cxn modelId="{BE505174-670D-404E-BFD5-C94F7C780F5E}" srcId="{AE98F587-1305-421B-8779-756BE63DC19D}" destId="{69EA9D30-4F36-453C-8BD2-96E944597564}" srcOrd="5" destOrd="0" parTransId="{4CA0D690-44F3-4DD8-B703-33982AA9B2F5}" sibTransId="{22BAE1D5-82A9-4867-9F88-200723B284FC}"/>
    <dgm:cxn modelId="{F53B0A7A-1F68-4225-8D94-056B5AA85B73}" type="presOf" srcId="{611CBA2B-7B82-456A-A5A0-18E5D5A918DC}" destId="{7EBC6AD8-B429-4DCF-8E5B-134B7577040A}" srcOrd="0" destOrd="0" presId="urn:microsoft.com/office/officeart/2005/8/layout/default"/>
    <dgm:cxn modelId="{DB69568F-AF14-4409-A188-36D120CDAAC5}" type="presOf" srcId="{1F48F224-BF8A-4B08-8877-322082549830}" destId="{E6E82FA2-7E30-4131-87FC-9006635F9C22}" srcOrd="0" destOrd="0" presId="urn:microsoft.com/office/officeart/2005/8/layout/default"/>
    <dgm:cxn modelId="{85119F93-5FF4-4D32-BE30-C512059C4D49}" srcId="{AE98F587-1305-421B-8779-756BE63DC19D}" destId="{5A4C117A-B86A-4BDC-A5C1-1B5548704683}" srcOrd="2" destOrd="0" parTransId="{7CB2C5A2-3728-4D34-AC9A-DB15D95B0883}" sibTransId="{AF5AE2A3-C8CB-4E60-8537-0D197DBC9B22}"/>
    <dgm:cxn modelId="{EBA7939A-1A4D-4AA9-A370-87D358F1EBBB}" type="presOf" srcId="{4E452183-8FFE-436E-A6D3-2CC77EB3354A}" destId="{5A9FB1BD-6A13-4F94-9ABC-7AB6EC147995}" srcOrd="0" destOrd="0" presId="urn:microsoft.com/office/officeart/2005/8/layout/default"/>
    <dgm:cxn modelId="{770A029E-637F-4116-877A-50459C548652}" type="presOf" srcId="{5A4C117A-B86A-4BDC-A5C1-1B5548704683}" destId="{1B5B37A9-D587-4A58-8627-A9F6CB2ADBC4}" srcOrd="0" destOrd="0" presId="urn:microsoft.com/office/officeart/2005/8/layout/default"/>
    <dgm:cxn modelId="{488993A9-9685-48DD-ADA6-DCE7A851F36C}" type="presOf" srcId="{728705AB-75E8-4BB7-BDB4-2867F342C95F}" destId="{F2A57ECA-9FB7-4549-AC3D-1A67B632B0B4}" srcOrd="0" destOrd="0" presId="urn:microsoft.com/office/officeart/2005/8/layout/default"/>
    <dgm:cxn modelId="{C07F35AD-E7FA-4F51-AFAB-1FFC42FEBCD7}" srcId="{AE98F587-1305-421B-8779-756BE63DC19D}" destId="{728705AB-75E8-4BB7-BDB4-2867F342C95F}" srcOrd="7" destOrd="0" parTransId="{D7D92CA4-6B37-433F-8605-1BC389046DD5}" sibTransId="{1D64B711-33C3-419C-A347-951276FED0E4}"/>
    <dgm:cxn modelId="{E0D8DFB9-C2BE-43EE-9B11-FBA3B251C394}" type="presOf" srcId="{FE5D16FA-97B6-4535-9DBB-20EBAECE0BAB}" destId="{4E8EA7F4-1301-48C0-9E87-95CCF6501B65}" srcOrd="0" destOrd="0" presId="urn:microsoft.com/office/officeart/2005/8/layout/default"/>
    <dgm:cxn modelId="{4DBD8ACC-A818-4616-A3CE-79AFC7113D1E}" srcId="{AE98F587-1305-421B-8779-756BE63DC19D}" destId="{FE5D16FA-97B6-4535-9DBB-20EBAECE0BAB}" srcOrd="3" destOrd="0" parTransId="{5C942D48-A545-453F-BA9A-A2E9FA01260C}" sibTransId="{EEDD8173-F624-4936-900C-57482FEF9398}"/>
    <dgm:cxn modelId="{54F7BED8-8647-48B4-9970-37D5D9B365C7}" type="presOf" srcId="{E67B632D-CAEA-4159-AD85-0875BABF3936}" destId="{B2209780-67B6-4D3C-89C8-3D83CA529D05}" srcOrd="0" destOrd="0" presId="urn:microsoft.com/office/officeart/2005/8/layout/default"/>
    <dgm:cxn modelId="{5E2A8EDB-71B1-4A0E-B8BA-FD7282579CC2}" type="presOf" srcId="{CCD42B7A-617C-4EEF-B814-CE2E48F73E5B}" destId="{9B7E10BB-8FB4-41D6-81C2-2A0A2A6B1669}" srcOrd="0" destOrd="0" presId="urn:microsoft.com/office/officeart/2005/8/layout/default"/>
    <dgm:cxn modelId="{9F6CADEE-82CF-4BEC-B3D2-4D2F8014C34D}" type="presOf" srcId="{58FC2B82-E77B-466B-A8E0-FBF3A7AA6FBA}" destId="{00260504-BCE2-4D5B-BB14-616FD58955A6}" srcOrd="0" destOrd="0" presId="urn:microsoft.com/office/officeart/2005/8/layout/default"/>
    <dgm:cxn modelId="{D9F07EF1-5E1F-440B-9341-273D9E1F8B11}" type="presOf" srcId="{AE98F587-1305-421B-8779-756BE63DC19D}" destId="{9989F07B-9C1F-4BB8-8269-42F7284C32C9}" srcOrd="0" destOrd="0" presId="urn:microsoft.com/office/officeart/2005/8/layout/default"/>
    <dgm:cxn modelId="{65A433F9-31AE-4A35-8DDA-CA930A8C10DA}" srcId="{AE98F587-1305-421B-8779-756BE63DC19D}" destId="{1F48F224-BF8A-4B08-8877-322082549830}" srcOrd="8" destOrd="0" parTransId="{446E116F-9077-4DF1-8FE0-F0B8DC9192AC}" sibTransId="{2255D092-4F41-40EB-92A3-B372B73C7212}"/>
    <dgm:cxn modelId="{0A0D98F4-80CC-438A-A102-55F1EF21E95D}" type="presParOf" srcId="{9989F07B-9C1F-4BB8-8269-42F7284C32C9}" destId="{B2209780-67B6-4D3C-89C8-3D83CA529D05}" srcOrd="0" destOrd="0" presId="urn:microsoft.com/office/officeart/2005/8/layout/default"/>
    <dgm:cxn modelId="{5791D0D7-BB02-44B1-BF17-9932B550EA82}" type="presParOf" srcId="{9989F07B-9C1F-4BB8-8269-42F7284C32C9}" destId="{B73B335F-3CDC-44F5-B708-1E09C3603C06}" srcOrd="1" destOrd="0" presId="urn:microsoft.com/office/officeart/2005/8/layout/default"/>
    <dgm:cxn modelId="{4B3B2B26-87FD-47DC-9829-48638F78E8D9}" type="presParOf" srcId="{9989F07B-9C1F-4BB8-8269-42F7284C32C9}" destId="{7EBC6AD8-B429-4DCF-8E5B-134B7577040A}" srcOrd="2" destOrd="0" presId="urn:microsoft.com/office/officeart/2005/8/layout/default"/>
    <dgm:cxn modelId="{0F39AF01-91BE-473E-BE30-34632F83F7FC}" type="presParOf" srcId="{9989F07B-9C1F-4BB8-8269-42F7284C32C9}" destId="{8E7E3EDD-53C1-4C72-959C-28984BFDB274}" srcOrd="3" destOrd="0" presId="urn:microsoft.com/office/officeart/2005/8/layout/default"/>
    <dgm:cxn modelId="{99A88A68-5739-48D5-99A4-95169B44684C}" type="presParOf" srcId="{9989F07B-9C1F-4BB8-8269-42F7284C32C9}" destId="{1B5B37A9-D587-4A58-8627-A9F6CB2ADBC4}" srcOrd="4" destOrd="0" presId="urn:microsoft.com/office/officeart/2005/8/layout/default"/>
    <dgm:cxn modelId="{0DA226E8-490E-43CD-B8E1-5B12A49FA2EA}" type="presParOf" srcId="{9989F07B-9C1F-4BB8-8269-42F7284C32C9}" destId="{7FD9E952-3598-4386-8F3A-9CA52D1DE3F1}" srcOrd="5" destOrd="0" presId="urn:microsoft.com/office/officeart/2005/8/layout/default"/>
    <dgm:cxn modelId="{9A5AD4B4-24F4-4A1B-9E39-97ADA552BBFA}" type="presParOf" srcId="{9989F07B-9C1F-4BB8-8269-42F7284C32C9}" destId="{4E8EA7F4-1301-48C0-9E87-95CCF6501B65}" srcOrd="6" destOrd="0" presId="urn:microsoft.com/office/officeart/2005/8/layout/default"/>
    <dgm:cxn modelId="{D3AB3E7F-9613-40F3-9CD5-CB302D8FB465}" type="presParOf" srcId="{9989F07B-9C1F-4BB8-8269-42F7284C32C9}" destId="{716F393C-D894-40BC-ACED-CE62CED513C3}" srcOrd="7" destOrd="0" presId="urn:microsoft.com/office/officeart/2005/8/layout/default"/>
    <dgm:cxn modelId="{FF829889-AA4E-4C24-8752-80A2AE3BD6A5}" type="presParOf" srcId="{9989F07B-9C1F-4BB8-8269-42F7284C32C9}" destId="{5A9FB1BD-6A13-4F94-9ABC-7AB6EC147995}" srcOrd="8" destOrd="0" presId="urn:microsoft.com/office/officeart/2005/8/layout/default"/>
    <dgm:cxn modelId="{AC831707-18E7-4DAD-81D8-3F84CB6DBF92}" type="presParOf" srcId="{9989F07B-9C1F-4BB8-8269-42F7284C32C9}" destId="{0ABE1249-9DAF-4488-8398-6F7078AC1537}" srcOrd="9" destOrd="0" presId="urn:microsoft.com/office/officeart/2005/8/layout/default"/>
    <dgm:cxn modelId="{7595C6E0-2931-4041-B201-E07D2A44E8F5}" type="presParOf" srcId="{9989F07B-9C1F-4BB8-8269-42F7284C32C9}" destId="{CF31881A-BE46-4008-B604-AD290CDB2915}" srcOrd="10" destOrd="0" presId="urn:microsoft.com/office/officeart/2005/8/layout/default"/>
    <dgm:cxn modelId="{03398E80-233A-4C07-B4D2-5865D4F76154}" type="presParOf" srcId="{9989F07B-9C1F-4BB8-8269-42F7284C32C9}" destId="{A3F5C813-573A-436A-A3D5-10EEF5585244}" srcOrd="11" destOrd="0" presId="urn:microsoft.com/office/officeart/2005/8/layout/default"/>
    <dgm:cxn modelId="{180D2D9A-4AE6-49B9-B6B9-E175B2C41548}" type="presParOf" srcId="{9989F07B-9C1F-4BB8-8269-42F7284C32C9}" destId="{00260504-BCE2-4D5B-BB14-616FD58955A6}" srcOrd="12" destOrd="0" presId="urn:microsoft.com/office/officeart/2005/8/layout/default"/>
    <dgm:cxn modelId="{3F199DD0-4E3C-4831-8744-0B27C89C7C5B}" type="presParOf" srcId="{9989F07B-9C1F-4BB8-8269-42F7284C32C9}" destId="{F70AFFF3-8E81-4772-8490-C2B3B64B7415}" srcOrd="13" destOrd="0" presId="urn:microsoft.com/office/officeart/2005/8/layout/default"/>
    <dgm:cxn modelId="{718C925C-8973-42CF-BB74-9DB8BFF44A33}" type="presParOf" srcId="{9989F07B-9C1F-4BB8-8269-42F7284C32C9}" destId="{F2A57ECA-9FB7-4549-AC3D-1A67B632B0B4}" srcOrd="14" destOrd="0" presId="urn:microsoft.com/office/officeart/2005/8/layout/default"/>
    <dgm:cxn modelId="{E24D9E8E-BAE1-4E46-90D9-8674E77E94E3}" type="presParOf" srcId="{9989F07B-9C1F-4BB8-8269-42F7284C32C9}" destId="{E6B3B9AD-C671-4C7D-A4BC-C72970B2320F}" srcOrd="15" destOrd="0" presId="urn:microsoft.com/office/officeart/2005/8/layout/default"/>
    <dgm:cxn modelId="{23E81FF9-6A33-4F21-BF76-1E2A4D55E9D4}" type="presParOf" srcId="{9989F07B-9C1F-4BB8-8269-42F7284C32C9}" destId="{E6E82FA2-7E30-4131-87FC-9006635F9C22}" srcOrd="16" destOrd="0" presId="urn:microsoft.com/office/officeart/2005/8/layout/default"/>
    <dgm:cxn modelId="{A2B980D5-B313-459C-A10C-879F665A65B6}" type="presParOf" srcId="{9989F07B-9C1F-4BB8-8269-42F7284C32C9}" destId="{BA3CB3FE-FE29-4782-8357-E762415027CC}" srcOrd="17" destOrd="0" presId="urn:microsoft.com/office/officeart/2005/8/layout/default"/>
    <dgm:cxn modelId="{B55F2F27-4B4E-42D0-8224-4C7B9F7AB86A}" type="presParOf" srcId="{9989F07B-9C1F-4BB8-8269-42F7284C32C9}" destId="{9B7E10BB-8FB4-41D6-81C2-2A0A2A6B1669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09780-67B6-4D3C-89C8-3D83CA529D05}">
      <dsp:nvSpPr>
        <dsp:cNvPr id="0" name=""/>
        <dsp:cNvSpPr/>
      </dsp:nvSpPr>
      <dsp:spPr>
        <a:xfrm>
          <a:off x="3289" y="553522"/>
          <a:ext cx="1781259" cy="10687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Interfață usor de utilizat.</a:t>
          </a:r>
          <a:endParaRPr lang="en-US" sz="1700" kern="1200"/>
        </a:p>
      </dsp:txBody>
      <dsp:txXfrm>
        <a:off x="3289" y="553522"/>
        <a:ext cx="1781259" cy="1068755"/>
      </dsp:txXfrm>
    </dsp:sp>
    <dsp:sp modelId="{7EBC6AD8-B429-4DCF-8E5B-134B7577040A}">
      <dsp:nvSpPr>
        <dsp:cNvPr id="0" name=""/>
        <dsp:cNvSpPr/>
      </dsp:nvSpPr>
      <dsp:spPr>
        <a:xfrm>
          <a:off x="1962675" y="553522"/>
          <a:ext cx="1781259" cy="10687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Securitate și autentificare</a:t>
          </a:r>
          <a:endParaRPr lang="en-US" sz="1700" kern="1200"/>
        </a:p>
      </dsp:txBody>
      <dsp:txXfrm>
        <a:off x="1962675" y="553522"/>
        <a:ext cx="1781259" cy="1068755"/>
      </dsp:txXfrm>
    </dsp:sp>
    <dsp:sp modelId="{1B5B37A9-D587-4A58-8627-A9F6CB2ADBC4}">
      <dsp:nvSpPr>
        <dsp:cNvPr id="0" name=""/>
        <dsp:cNvSpPr/>
      </dsp:nvSpPr>
      <dsp:spPr>
        <a:xfrm>
          <a:off x="3922061" y="553522"/>
          <a:ext cx="1781259" cy="106875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/>
            <a:t>Eficiență</a:t>
          </a:r>
          <a:r>
            <a:rPr lang="en-US" sz="1700" b="0" i="0" kern="1200" dirty="0"/>
            <a:t> </a:t>
          </a:r>
          <a:r>
            <a:rPr lang="en-US" sz="1700" b="0" i="0" kern="1200" dirty="0" err="1"/>
            <a:t>în</a:t>
          </a:r>
          <a:r>
            <a:rPr lang="en-US" sz="1700" b="0" i="0" kern="1200" dirty="0"/>
            <a:t> </a:t>
          </a:r>
          <a:r>
            <a:rPr lang="ro-RO" sz="1700" b="0" i="0" kern="1200" dirty="0"/>
            <a:t>g</a:t>
          </a:r>
          <a:r>
            <a:rPr lang="en-US" sz="1700" b="0" i="0" kern="1200" dirty="0" err="1"/>
            <a:t>estionarea</a:t>
          </a:r>
          <a:r>
            <a:rPr lang="en-US" sz="1700" b="0" i="0" kern="1200" dirty="0"/>
            <a:t> </a:t>
          </a:r>
          <a:r>
            <a:rPr lang="ro-RO" sz="1700" b="0" i="0" kern="1200" dirty="0"/>
            <a:t>c</a:t>
          </a:r>
          <a:r>
            <a:rPr lang="en-US" sz="1700" b="0" i="0" kern="1200" dirty="0" err="1"/>
            <a:t>omenzilor</a:t>
          </a:r>
          <a:endParaRPr lang="en-US" sz="1700" kern="1200" dirty="0"/>
        </a:p>
      </dsp:txBody>
      <dsp:txXfrm>
        <a:off x="3922061" y="553522"/>
        <a:ext cx="1781259" cy="1068755"/>
      </dsp:txXfrm>
    </dsp:sp>
    <dsp:sp modelId="{4E8EA7F4-1301-48C0-9E87-95CCF6501B65}">
      <dsp:nvSpPr>
        <dsp:cNvPr id="0" name=""/>
        <dsp:cNvSpPr/>
      </dsp:nvSpPr>
      <dsp:spPr>
        <a:xfrm>
          <a:off x="5881447" y="553522"/>
          <a:ext cx="1781259" cy="106875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/>
            <a:t>Flexibilitate</a:t>
          </a:r>
          <a:r>
            <a:rPr lang="en-US" sz="1700" b="0" i="0" kern="1200" dirty="0"/>
            <a:t> </a:t>
          </a:r>
          <a:r>
            <a:rPr lang="en-US" sz="1700" b="0" i="0" kern="1200" dirty="0" err="1"/>
            <a:t>în</a:t>
          </a:r>
          <a:r>
            <a:rPr lang="en-US" sz="1700" b="0" i="0" kern="1200" dirty="0"/>
            <a:t> </a:t>
          </a:r>
          <a:r>
            <a:rPr lang="ro-RO" sz="1700" b="0" i="0" kern="1200" dirty="0"/>
            <a:t>a</a:t>
          </a:r>
          <a:r>
            <a:rPr lang="en-US" sz="1700" b="0" i="0" kern="1200" dirty="0" err="1"/>
            <a:t>dministrarea</a:t>
          </a:r>
          <a:r>
            <a:rPr lang="en-US" sz="1700" b="0" i="0" kern="1200" dirty="0"/>
            <a:t> </a:t>
          </a:r>
          <a:r>
            <a:rPr lang="ro-RO" sz="1700" b="0" i="0" kern="1200" dirty="0"/>
            <a:t>p</a:t>
          </a:r>
          <a:r>
            <a:rPr lang="en-US" sz="1700" b="0" i="0" kern="1200" dirty="0" err="1"/>
            <a:t>roduselor</a:t>
          </a:r>
          <a:endParaRPr lang="en-US" sz="1700" kern="1200" dirty="0"/>
        </a:p>
      </dsp:txBody>
      <dsp:txXfrm>
        <a:off x="5881447" y="553522"/>
        <a:ext cx="1781259" cy="1068755"/>
      </dsp:txXfrm>
    </dsp:sp>
    <dsp:sp modelId="{5A9FB1BD-6A13-4F94-9ABC-7AB6EC147995}">
      <dsp:nvSpPr>
        <dsp:cNvPr id="0" name=""/>
        <dsp:cNvSpPr/>
      </dsp:nvSpPr>
      <dsp:spPr>
        <a:xfrm>
          <a:off x="7840833" y="553522"/>
          <a:ext cx="1781259" cy="106875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/>
            <a:t>Generare</a:t>
          </a:r>
          <a:r>
            <a:rPr lang="en-US" sz="1700" b="0" i="0" kern="1200" dirty="0"/>
            <a:t> </a:t>
          </a:r>
          <a:r>
            <a:rPr lang="en-US" sz="1700" b="0" i="0" kern="1200" dirty="0" err="1"/>
            <a:t>și</a:t>
          </a:r>
          <a:r>
            <a:rPr lang="en-US" sz="1700" b="0" i="0" kern="1200" dirty="0"/>
            <a:t> </a:t>
          </a:r>
          <a:r>
            <a:rPr lang="ro-RO" sz="1700" b="0" i="0" kern="1200" dirty="0"/>
            <a:t>vi</a:t>
          </a:r>
          <a:r>
            <a:rPr lang="en-US" sz="1700" b="0" i="0" kern="1200" dirty="0" err="1"/>
            <a:t>zualizare</a:t>
          </a:r>
          <a:r>
            <a:rPr lang="en-US" sz="1700" b="0" i="0" kern="1200" dirty="0"/>
            <a:t> </a:t>
          </a:r>
          <a:r>
            <a:rPr lang="ro-RO" sz="1700" b="0" i="0" kern="1200" dirty="0"/>
            <a:t>b</a:t>
          </a:r>
          <a:r>
            <a:rPr lang="en-US" sz="1700" b="0" i="0" kern="1200" dirty="0" err="1"/>
            <a:t>onuri</a:t>
          </a:r>
          <a:endParaRPr lang="en-US" sz="1700" kern="1200" dirty="0"/>
        </a:p>
      </dsp:txBody>
      <dsp:txXfrm>
        <a:off x="7840833" y="553522"/>
        <a:ext cx="1781259" cy="1068755"/>
      </dsp:txXfrm>
    </dsp:sp>
    <dsp:sp modelId="{CF31881A-BE46-4008-B604-AD290CDB2915}">
      <dsp:nvSpPr>
        <dsp:cNvPr id="0" name=""/>
        <dsp:cNvSpPr/>
      </dsp:nvSpPr>
      <dsp:spPr>
        <a:xfrm>
          <a:off x="3289" y="1800404"/>
          <a:ext cx="1781259" cy="10687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/>
            <a:t>Gestionare</a:t>
          </a:r>
          <a:r>
            <a:rPr lang="en-US" sz="1700" b="0" i="0" kern="1200" dirty="0"/>
            <a:t> </a:t>
          </a:r>
          <a:r>
            <a:rPr lang="ro-RO" sz="1700" b="0" i="0" kern="1200" dirty="0"/>
            <a:t>c</a:t>
          </a:r>
          <a:r>
            <a:rPr lang="en-US" sz="1700" b="0" i="0" kern="1200" dirty="0" err="1"/>
            <a:t>onturi</a:t>
          </a:r>
          <a:r>
            <a:rPr lang="en-US" sz="1700" b="0" i="0" kern="1200" dirty="0"/>
            <a:t> </a:t>
          </a:r>
          <a:r>
            <a:rPr lang="ro-RO" sz="1700" b="0" i="0" kern="1200" dirty="0"/>
            <a:t>o</a:t>
          </a:r>
          <a:r>
            <a:rPr lang="en-US" sz="1700" b="0" i="0" kern="1200" dirty="0" err="1"/>
            <a:t>spătari</a:t>
          </a:r>
          <a:endParaRPr lang="en-US" sz="1700" kern="1200" dirty="0"/>
        </a:p>
      </dsp:txBody>
      <dsp:txXfrm>
        <a:off x="3289" y="1800404"/>
        <a:ext cx="1781259" cy="1068755"/>
      </dsp:txXfrm>
    </dsp:sp>
    <dsp:sp modelId="{00260504-BCE2-4D5B-BB14-616FD58955A6}">
      <dsp:nvSpPr>
        <dsp:cNvPr id="0" name=""/>
        <dsp:cNvSpPr/>
      </dsp:nvSpPr>
      <dsp:spPr>
        <a:xfrm>
          <a:off x="1962675" y="1800404"/>
          <a:ext cx="1781259" cy="10687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Recuperare parolă rapida</a:t>
          </a:r>
          <a:endParaRPr lang="en-US" sz="1700" kern="1200"/>
        </a:p>
      </dsp:txBody>
      <dsp:txXfrm>
        <a:off x="1962675" y="1800404"/>
        <a:ext cx="1781259" cy="1068755"/>
      </dsp:txXfrm>
    </dsp:sp>
    <dsp:sp modelId="{F2A57ECA-9FB7-4549-AC3D-1A67B632B0B4}">
      <dsp:nvSpPr>
        <dsp:cNvPr id="0" name=""/>
        <dsp:cNvSpPr/>
      </dsp:nvSpPr>
      <dsp:spPr>
        <a:xfrm>
          <a:off x="3922061" y="1800404"/>
          <a:ext cx="1781259" cy="106875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/>
            <a:t>Vizualizare</a:t>
          </a:r>
          <a:r>
            <a:rPr lang="en-US" sz="1700" b="0" i="0" kern="1200" dirty="0"/>
            <a:t> </a:t>
          </a:r>
          <a:r>
            <a:rPr lang="en-US" sz="1700" b="0" i="0" kern="1200" dirty="0" err="1"/>
            <a:t>detaliată</a:t>
          </a:r>
          <a:r>
            <a:rPr lang="en-US" sz="1700" b="0" i="0" kern="1200" dirty="0"/>
            <a:t> a </a:t>
          </a:r>
          <a:r>
            <a:rPr lang="en-US" sz="1700" b="0" i="0" kern="1200" dirty="0" err="1"/>
            <a:t>comenzilor</a:t>
          </a:r>
          <a:endParaRPr lang="en-US" sz="1700" kern="1200" dirty="0"/>
        </a:p>
      </dsp:txBody>
      <dsp:txXfrm>
        <a:off x="3922061" y="1800404"/>
        <a:ext cx="1781259" cy="1068755"/>
      </dsp:txXfrm>
    </dsp:sp>
    <dsp:sp modelId="{E6E82FA2-7E30-4131-87FC-9006635F9C22}">
      <dsp:nvSpPr>
        <dsp:cNvPr id="0" name=""/>
        <dsp:cNvSpPr/>
      </dsp:nvSpPr>
      <dsp:spPr>
        <a:xfrm>
          <a:off x="5881447" y="1800404"/>
          <a:ext cx="1781259" cy="106875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Funcționalitate adițională ospătari</a:t>
          </a:r>
          <a:endParaRPr lang="en-US" sz="1700" kern="1200"/>
        </a:p>
      </dsp:txBody>
      <dsp:txXfrm>
        <a:off x="5881447" y="1800404"/>
        <a:ext cx="1781259" cy="1068755"/>
      </dsp:txXfrm>
    </dsp:sp>
    <dsp:sp modelId="{9B7E10BB-8FB4-41D6-81C2-2A0A2A6B1669}">
      <dsp:nvSpPr>
        <dsp:cNvPr id="0" name=""/>
        <dsp:cNvSpPr/>
      </dsp:nvSpPr>
      <dsp:spPr>
        <a:xfrm>
          <a:off x="7840833" y="1800404"/>
          <a:ext cx="1781259" cy="106875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Schimbare parolă utilizator</a:t>
          </a:r>
          <a:endParaRPr lang="en-US" sz="1700" kern="1200"/>
        </a:p>
      </dsp:txBody>
      <dsp:txXfrm>
        <a:off x="7840833" y="1800404"/>
        <a:ext cx="1781259" cy="1068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32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28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08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45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23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9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0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6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4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8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2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5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6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8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6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ine 23" descr="O imagine care conține design grafic, Grafică, captură de ecran, text">
            <a:extLst>
              <a:ext uri="{FF2B5EF4-FFF2-40B4-BE49-F238E27FC236}">
                <a16:creationId xmlns:a16="http://schemas.microsoft.com/office/drawing/2014/main" id="{B3981B9E-93C5-0D72-B41A-474A5C8A7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B0F4F2C-B1C7-CA1F-7E0F-A5909015A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799418"/>
            <a:ext cx="5613398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o-RO" sz="6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6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Restaurant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13C9DA4C-A643-F5DB-F5BA-B0808A7DA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728775"/>
            <a:ext cx="5533671" cy="2299681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/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Realizat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de:</a:t>
            </a:r>
          </a:p>
          <a:p>
            <a:pPr algn="ctr"/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Iacob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Răzvan</a:t>
            </a: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Zaharie </a:t>
            </a:r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Dorin</a:t>
            </a: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Kalisch Armand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 Lorena</a:t>
            </a:r>
          </a:p>
        </p:txBody>
      </p:sp>
    </p:spTree>
    <p:extLst>
      <p:ext uri="{BB962C8B-B14F-4D97-AF65-F5344CB8AC3E}">
        <p14:creationId xmlns:p14="http://schemas.microsoft.com/office/powerpoint/2010/main" val="306296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831C663-8B6D-4332-E085-1C831410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</a:t>
            </a:r>
            <a:endParaRPr lang="en-US" sz="3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939E586B-46C3-5460-4195-AACEF01F9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08673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1089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6F0FDB9-A670-DF27-4C8E-0329B35EB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5010" y="643466"/>
            <a:ext cx="6421980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638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19A33EF-600A-8015-00CB-790C14D95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1556" y="655411"/>
            <a:ext cx="5848888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376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26AD876-47C7-91F4-987B-ABDACE1E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Raport de activitate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AC25BC6-CBB7-8113-1642-A559F9CF1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Proiectul nostru a fost </a:t>
            </a:r>
            <a:r>
              <a:rPr lang="ro-R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impartit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sarcini in modul </a:t>
            </a:r>
            <a:r>
              <a:rPr lang="ro-R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urmator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Răzvan Iacob (Documentație 30 % , Cod 30 %)</a:t>
            </a:r>
          </a:p>
          <a:p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Armand Kalisch (Documentație 25 % , Cod 25 %)</a:t>
            </a:r>
          </a:p>
          <a:p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Lorena Dan	(Documentație 20 % , Cod 20 %)</a:t>
            </a:r>
          </a:p>
          <a:p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Dorin Zaharie (</a:t>
            </a:r>
            <a:r>
              <a:rPr lang="ro-RO" sz="1600">
                <a:latin typeface="Times New Roman" panose="02020603050405020304" pitchFamily="18" charset="0"/>
                <a:cs typeface="Times New Roman" panose="02020603050405020304" pitchFamily="18" charset="0"/>
              </a:rPr>
              <a:t>Documentație 25 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, </a:t>
            </a:r>
            <a:r>
              <a:rPr lang="ro-RO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Cod 25 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</a:p>
        </p:txBody>
      </p:sp>
    </p:spTree>
    <p:extLst>
      <p:ext uri="{BB962C8B-B14F-4D97-AF65-F5344CB8AC3E}">
        <p14:creationId xmlns:p14="http://schemas.microsoft.com/office/powerpoint/2010/main" val="38340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orial">
  <a:themeElements>
    <a:clrScheme name="Directori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ori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ori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114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Directorial</vt:lpstr>
      <vt:lpstr>Pos Restaurant</vt:lpstr>
      <vt:lpstr>Caracteristici</vt:lpstr>
      <vt:lpstr>PowerPoint Presentation</vt:lpstr>
      <vt:lpstr>PowerPoint Presentation</vt:lpstr>
      <vt:lpstr>Raport de activitate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Restaurant</dc:title>
  <dc:creator>Armand Kalisch</dc:creator>
  <cp:lastModifiedBy>Dorin Catalin Zaharie</cp:lastModifiedBy>
  <cp:revision>3</cp:revision>
  <dcterms:created xsi:type="dcterms:W3CDTF">2024-01-08T14:40:17Z</dcterms:created>
  <dcterms:modified xsi:type="dcterms:W3CDTF">2024-01-08T19:04:27Z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2024-01-08T15:30:47Z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f7d2f5ed-ba3a-40fc-acb2-957be9c686c7</vt:lpwstr>
  </property>
  <property fmtid="{D5CDD505-2E9C-101B-9397-08002B2CF9AE}" pid="8" name="MSIP_Label_5b58b62f-6f94-46bd-8089-18e64b0a9abb_ContentBits">
    <vt:lpwstr>0</vt:lpwstr>
  </property>
</Properties>
</file>