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3" r:id="rId2"/>
    <p:sldId id="325" r:id="rId3"/>
    <p:sldId id="338" r:id="rId4"/>
    <p:sldId id="339" r:id="rId5"/>
    <p:sldId id="340" r:id="rId6"/>
    <p:sldId id="341" r:id="rId7"/>
    <p:sldId id="342" r:id="rId8"/>
    <p:sldId id="327" r:id="rId9"/>
    <p:sldId id="343" r:id="rId10"/>
    <p:sldId id="344" r:id="rId11"/>
    <p:sldId id="345" r:id="rId12"/>
    <p:sldId id="346" r:id="rId13"/>
    <p:sldId id="328" r:id="rId14"/>
    <p:sldId id="329" r:id="rId15"/>
    <p:sldId id="330" r:id="rId16"/>
    <p:sldId id="331" r:id="rId17"/>
    <p:sldId id="347" r:id="rId18"/>
    <p:sldId id="332" r:id="rId19"/>
    <p:sldId id="333" r:id="rId20"/>
    <p:sldId id="334" r:id="rId21"/>
    <p:sldId id="335" r:id="rId22"/>
    <p:sldId id="336" r:id="rId23"/>
    <p:sldId id="337" r:id="rId2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8993" autoAdjust="0"/>
  </p:normalViewPr>
  <p:slideViewPr>
    <p:cSldViewPr snapToGrid="0" snapToObjects="1">
      <p:cViewPr varScale="1">
        <p:scale>
          <a:sx n="92" d="100"/>
          <a:sy n="92" d="100"/>
        </p:scale>
        <p:origin x="21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06/12/2016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80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92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FASE</a:t>
            </a:r>
            <a:r>
              <a:rPr lang="es-CO" baseline="0" dirty="0" smtClean="0"/>
              <a:t> EJECUCION: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se realizo el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según el diagrama de clases usando el lenguaje JAVA</a:t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el proyecto realizado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minimo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java swing terminado en su totalidad con estas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es imposible enseñar todo el siguiente contenido a menos que se enseñe de forma muy superficial donde la persona no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aprenderia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programación si no sintaxis hay que buscar una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esto el tiempo estimado para enseñar esto son 3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treimestres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donde el aprendiz ya debe saber algoritmia</a:t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-Java: historia, arquitectura de librerías, componentes (máquina virtual de java).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(java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kit), el compilador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documentador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entorno de ejecución java, el entorno de ejecución de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appletviewer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desarrollo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jbuilder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forte4java,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eclipse,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jdeveloper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whebsphere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editores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jcreator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javabox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objetos, clases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métodos y atributos de clase y de instancia, herencia, polimorfismo, encapsulamiento, interfaces,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(clases vector,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interfaces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paquetes y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buffers de entrada y salida (java.io),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hilos,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sincronizacion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concurrencia, comunicación por sockets (transmisión de cadenas, archivos y objetos a través de la red),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(llamado a procedimientos remotos), interfaz grafica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windowing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swing, control de eventos,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acceso desde java a una base de datos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acceso a los recursos del sistema, empaquetado y despliegue de aplicaciones java.</a:t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12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se realizo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según el diagrama de clases usando el lenguaje JAVA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el proyecto realizado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terminado en su totalidad con estas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es imposible enseñar todo el siguiente contenido a menos que se enseñe de forma muy superficial donde la persona no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programación si no sintaxis hay que buscar una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esto el tiempo estimado para enseñar esto son 2 trimestres o mas enseñando JEE como requisito deben manejar JSE, HTML, CSS,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XML y bases de datos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siguiente contenido es de J2EE y actualmente estamos en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JEE7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etiquetas y encabezados, acceso a bases de datos(conexión por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odbc,conexión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driver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patrones de diseño de sesión de datos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(data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conexiones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(aplicación de los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controladores de flujo), arquitectura en tres capas (presentación, negociación, sesión), ayudantes de vista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taglibs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patrón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(modelo vista controlador), reportes web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ireports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mail (administración de correos con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java mail desde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pruebas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argosoft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mail server). 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7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775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578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-en el proyecto se evidencia que se haya realizado un plan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la implementación del nuevo sistema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informacñon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 para esto debe estar ya realizada la aplicación 100% y los manuales de usuario</a:t>
            </a:r>
            <a:r>
              <a:rPr lang="es-ES" dirty="0" smtClean="0"/>
              <a:t>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envidencia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proyecto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pruebas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***********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se realizo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según el diagrama de clases usando el lenguaje C#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el proyecto realizado usando las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tencologias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(Windows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creo que en la actualidad se llama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es imposible enseñar todo el siguiente contenido a menos que se enseñe de forma muy superficial donde la persona no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programación si no sintaxis hay que buscar una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esto el tiempo estimado para enseñar debe ser consultado a un experto de las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-Lenguaje de programación.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introducción, componentes fundamentales, funcionamiento interno del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bibliotecas principales, ventajas, herramientas de desarrollo, novedades, seguridad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-Aplicaciones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winforms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introducción, el diseñador de formularios, objeto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controles, diseño de interfaz de usuario, herencia visual, configuración, diálogos comunes, enlace a datos, distribución de la aplicación, referencias, acceso a datos avanzado, web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seguridad.introducción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cardspace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c1communication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*****************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 el proyecto se evidencia un  informe donde se muestre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ditribución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fisica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equipos de hardware y software que se necesitan para implementar el sistema de información.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 esto puede implicar desde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estudio del sistema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redes, equipos de hardware y software necesario para el sistema de información ideal seria en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autocad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es algo muy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ambisioso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que lo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convensional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que el programador compra un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una VPS y no tiene que invertir tanto dinero en hardware e infraestructura esto aplica cuando la empresa va hacer su propio data center,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mayoria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instructores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tecnicos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ADSI no manejan herramientas como AUTOCAD ya que no son necesaria para el desarrollo de software esto es mas para los que se especializan en redes</a:t>
            </a:r>
            <a:r>
              <a:rPr lang="es-ES" dirty="0" smtClean="0"/>
              <a:t>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*****************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 el proyecto se evidencia un cuadro comparativo entre los diferentes proveedores donde se va adquirir hardware o software necesario para el desarrollo del sistema de información</a:t>
            </a:r>
            <a:r>
              <a:rPr lang="es-ES" dirty="0" smtClean="0"/>
              <a:t>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-En el proyecto se evidencia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contratos de desarrollo de software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lo mismo del RAE 27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 el proyecto se evidencia un  informe donde se muestre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ditribución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fisica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equipos de hardware y software que se necesitan para implementar el sistema de información.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 esto puede implicar desde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estudio del sistema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redes, equipos de hardware y software necesario para el sistema de información ideal seria en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autocad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es algo muy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ambisioso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que lo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convensional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que el programador compra un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una VPS y no tiene que invertir tanto dinero en hardware e infraestructura esto aplica cuando la empresa va hacer su propio data center,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mayoria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instructores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tecnicos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ADSI no manejan herramientas como AUTOCAD ya que no son necesaria para el desarrollo de software esto es mas para los que se especializan en redes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s-ES" dirty="0" smtClean="0"/>
              <a:t>*****************</a:t>
            </a:r>
            <a:endParaRPr lang="es-CO" dirty="0" smtClean="0"/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53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685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83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32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73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 smtClean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27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185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30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ISTEMA%20DE%20INFORMACION%20WEB%20PARA%20EVENTOS%20S%20-%20REQUERIMIENTOS_12102016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ISTEMA%20DE%20INFORMACION%20WEB%20PARA%20EVENTOS%20S%20-%20REQUERIMIENTOS_12102016.doc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aso%20de%20Uso%20SIWE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MER%20SIWE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Gantt%20Proyecto%20S.I.W.E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PA_PROCESOS_SIWE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ISTEMA%20DE%20INFORMACION%20WEB%20PARA%20EVENTOS%20S%20-%20REQUERIMIENTOS_12102016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Sexto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ADSI Nocturno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772" y="2718658"/>
            <a:ext cx="4447985" cy="3616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Equipos PC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Monitor: 10” o superior.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Procesador: Intel Celeron 1.8GHz o superior. 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RAM: 512GB o superior. 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 Duro: 160Gb o superior.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Torre: ATX. 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 Óptico y Teclado.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Conexión: Tarjeta de Ethernet y/o WIFI.</a:t>
            </a:r>
          </a:p>
          <a:p>
            <a:pPr marL="0" indent="0" algn="just"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11757" y="2718658"/>
            <a:ext cx="4222698" cy="3616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Equipos Móviles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Pantalla: 3” o superior.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RAM: 512 GB. 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Almacenamiento 1 GB o superior. 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GPS.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Conexión: WIFI o Datos.</a:t>
            </a:r>
          </a:p>
          <a:p>
            <a:pPr marL="0" indent="0" algn="just">
              <a:buNone/>
            </a:pP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133598" y="1638987"/>
            <a:ext cx="6983897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  <a:endParaRPr lang="es-CO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3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54100" y="2781397"/>
            <a:ext cx="7486336" cy="50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Informe de Requerimientos(Estándar IEEE830)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54100" y="2520643"/>
            <a:ext cx="7486336" cy="278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5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771" y="2485796"/>
            <a:ext cx="4447985" cy="4372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 Equipos PC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operativo: </a:t>
            </a:r>
          </a:p>
          <a:p>
            <a:pPr lvl="1"/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XP o superior.</a:t>
            </a:r>
          </a:p>
          <a:p>
            <a:pPr lvl="1"/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8.1 o superior</a:t>
            </a:r>
          </a:p>
          <a:p>
            <a:pPr lvl="1"/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 OS ver 7 o superior.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Navegador:				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Versión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Chrome		10 o Superior</a:t>
            </a:r>
          </a:p>
          <a:p>
            <a:pPr lvl="1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Firefox Mozilla	​	36 o Superior </a:t>
            </a:r>
          </a:p>
          <a:p>
            <a:pPr lvl="1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Safari				5 o Superior </a:t>
            </a:r>
          </a:p>
          <a:p>
            <a:pPr lvl="1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​Internet Explorer	8 o Superior</a:t>
            </a:r>
          </a:p>
          <a:p>
            <a:pPr marL="0" indent="0" algn="just"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33598" y="1638987"/>
            <a:ext cx="6983897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  <a:endParaRPr lang="es-CO" sz="6000" b="1" dirty="0">
              <a:solidFill>
                <a:srgbClr val="92D050"/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758516" y="2485796"/>
            <a:ext cx="4149959" cy="4067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Equipos Móviles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operativo: </a:t>
            </a:r>
          </a:p>
          <a:p>
            <a:pPr lvl="1"/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</a:t>
            </a:r>
          </a:p>
          <a:p>
            <a:pPr lvl="1"/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 </a:t>
            </a:r>
          </a:p>
          <a:p>
            <a:pPr lvl="1"/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</a:t>
            </a:r>
            <a:r>
              <a:rPr lang="es-CO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BlackBerry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Navegador:	</a:t>
            </a:r>
          </a:p>
          <a:p>
            <a:pPr lvl="1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Chrome</a:t>
            </a:r>
          </a:p>
          <a:p>
            <a:pPr lvl="1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​Firefox Mozilla	​</a:t>
            </a:r>
          </a:p>
          <a:p>
            <a:pPr lvl="1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​Safari	​</a:t>
            </a:r>
          </a:p>
          <a:p>
            <a:pPr lvl="1"/>
            <a:r>
              <a:rPr lang="es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 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790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54100" y="2781397"/>
            <a:ext cx="7486336" cy="50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Informe de Requerimientos(Estándar IEEE830)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54100" y="2520643"/>
            <a:ext cx="7486336" cy="278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q"/>
            </a:pP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Casos de Uso</a:t>
            </a:r>
            <a:endParaRPr lang="es-CO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hlinkClick r:id="rId4" action="ppaction://hlinkfile"/>
              </a:rPr>
              <a:t>Modelo Entidad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 action="ppaction://hlinkfile"/>
              </a:rPr>
              <a:t>Relación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0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6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Diagrama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de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Gantt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-Selección del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-Informes de uso de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2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marcela parra 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(Mockups, Wireframes o html)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Julieth daza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distribución(Estándar UML 2.4.1 o superior)</a:t>
            </a:r>
          </a:p>
          <a:p>
            <a:pPr marL="0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yudi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quiñones</a:t>
            </a: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8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503" t="6853" r="25096" b="11787"/>
          <a:stretch/>
        </p:blipFill>
        <p:spPr>
          <a:xfrm>
            <a:off x="-16042" y="1737824"/>
            <a:ext cx="9160042" cy="53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control de versiones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integración continua(Opcional)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Informes de costos (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estos dependen del hardware y software, usar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roject para generar dichos informes a partir del Gantt)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marcela parra 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= Julieth daza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-Construcción de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-Datos insertados en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-Consultas y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joins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la Base de Datos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no funcional usando CSS a partir de un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3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Web para Eventos - SIWE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Pruebas: Utilizando una técnica que se acople a la herramienta tecnológica según el lenguaje de programación utilizado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Técnicas: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unitarias         -Pruebas de humo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negra      -Pruebas regresión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blanca     -Pruebas del sistema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funcionales    -Pruebas de stress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desempeño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integridad de datos y bases de 			datos  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seguridad y control de acceso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GUI(Interfaces graficas de 				usuario)   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Para Metodología SCRUM: Pruebas de TDD y BDD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del diagrama de distribución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-Despliegue de la aplicación en un servidor dependiendo del lenguaje de programación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 Informe de migración de datos</a:t>
            </a:r>
          </a:p>
          <a:p>
            <a:pPr marL="0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3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19393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itchFamily="2" charset="2"/>
              <a:buChar char="q"/>
            </a:pPr>
            <a:r>
              <a:rPr lang="es-ES" dirty="0">
                <a:solidFill>
                  <a:srgbClr val="FF0000"/>
                </a:solidFill>
              </a:rPr>
              <a:t> Plan de instalación,  plan de respaldo y plan de migración</a:t>
            </a:r>
          </a:p>
          <a:p>
            <a:pPr marL="0" lvl="1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Manuales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usuario y de operación 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 de las pruebas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17248" y="2222017"/>
            <a:ext cx="5500071" cy="631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72834" y="3337514"/>
            <a:ext cx="6037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Diseñar una </a:t>
            </a:r>
            <a:r>
              <a:rPr lang="es-ES" dirty="0"/>
              <a:t>plataforma </a:t>
            </a:r>
            <a:r>
              <a:rPr lang="es-ES" dirty="0" smtClean="0"/>
              <a:t>de divulgación a los eventos que ofrece el </a:t>
            </a:r>
            <a:r>
              <a:rPr lang="es-ES" dirty="0"/>
              <a:t>área bienestar SENA</a:t>
            </a:r>
            <a:r>
              <a:rPr lang="es-ES" dirty="0" smtClean="0"/>
              <a:t>, mediante un calendario web que permita verificar horario, sede y el registro de los aprendices que están interesados para obtener un listado de asistente.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4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8271" y="2412457"/>
            <a:ext cx="6663852" cy="443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specíficos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79677" y="3492806"/>
            <a:ext cx="71801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Manejar un calendario web de eventos del SENA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Utilizar el </a:t>
            </a:r>
            <a:r>
              <a:rPr lang="es-ES" dirty="0"/>
              <a:t>medio tecnológico para </a:t>
            </a:r>
            <a:r>
              <a:rPr lang="es-ES" dirty="0" smtClean="0"/>
              <a:t>registrar actividades del área </a:t>
            </a:r>
            <a:r>
              <a:rPr lang="es-ES" dirty="0"/>
              <a:t>Bienestar </a:t>
            </a:r>
            <a:r>
              <a:rPr lang="es-ES" dirty="0" smtClean="0"/>
              <a:t>SENA 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 smtClean="0"/>
              <a:t>Fomentar participación y divulgación de eventos para tener mayor alcance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 smtClean="0"/>
              <a:t>Detallar informacion de fechas, lugares, y capacidad de los eventos. 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Identificar asistentes a los eventos 	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32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46774" y="3382749"/>
            <a:ext cx="8118909" cy="233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 smtClean="0"/>
              <a:t>El SENA como entidad educativa maneja varios tipos de eventos que se van desarrollando a lo largo del trimestre, éstos, dependiendo del centro y del momento del trimestre se difunden por los diferentes blogs, vía correo electrónico o con información de los instructores, se pretende mediante una plataforma web tener de manera conjunta todos los eventos a desarrollar a lo largo del año, con una precisión de ubicación, horario, eventos previos, posteriores y así mismo administrar asistencia de las actividades 	</a:t>
            </a:r>
            <a:endParaRPr lang="es-CO" sz="18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22780" y="2317866"/>
            <a:ext cx="6663852" cy="443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</p:txBody>
      </p:sp>
    </p:spTree>
    <p:extLst>
      <p:ext uri="{BB962C8B-B14F-4D97-AF65-F5344CB8AC3E}">
        <p14:creationId xmlns:p14="http://schemas.microsoft.com/office/powerpoint/2010/main" val="80450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62180" y="3321000"/>
            <a:ext cx="7931542" cy="150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indent="0">
              <a:spcBef>
                <a:spcPct val="20000"/>
              </a:spcBef>
              <a:buFont typeface="Arial"/>
              <a:buNone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s-CO" dirty="0"/>
              <a:t>Alcance del </a:t>
            </a:r>
            <a:r>
              <a:rPr lang="es-CO" dirty="0" smtClean="0"/>
              <a:t>proyecto</a:t>
            </a:r>
          </a:p>
          <a:p>
            <a:r>
              <a:rPr lang="es-CO" dirty="0" smtClean="0"/>
              <a:t>Se pretende llegar tanto a aprendices como a instructores, para dar a conocer actividades y eventos del SENA para llevar un listado digital de asistentes, dejando así la plataforma como medio fundamental de difusión.</a:t>
            </a:r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34277" y="2307773"/>
            <a:ext cx="6663852" cy="443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</p:txBody>
      </p:sp>
    </p:spTree>
    <p:extLst>
      <p:ext uri="{BB962C8B-B14F-4D97-AF65-F5344CB8AC3E}">
        <p14:creationId xmlns:p14="http://schemas.microsoft.com/office/powerpoint/2010/main" val="36071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74037" y="3007189"/>
            <a:ext cx="7931542" cy="1098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indent="0">
              <a:spcBef>
                <a:spcPct val="20000"/>
              </a:spcBef>
              <a:buFont typeface="Arial"/>
              <a:buNone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s-CO" dirty="0" smtClean="0"/>
              <a:t>Mediante el calendario se pretende llegar a todos los aprendices e instructores, facilitando la visualización de eventos, manejando así de forma más ordenada un cronograma así mismo la asistencia y localización de actividades.   </a:t>
            </a:r>
            <a:endParaRPr lang="es-C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18839" y="2254828"/>
            <a:ext cx="6663852" cy="443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</p:spTree>
    <p:extLst>
      <p:ext uri="{BB962C8B-B14F-4D97-AF65-F5344CB8AC3E}">
        <p14:creationId xmlns:p14="http://schemas.microsoft.com/office/powerpoint/2010/main" val="36182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encuesta 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Mapa de procesos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(Inventario)=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julia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54100" y="2781397"/>
            <a:ext cx="7486336" cy="50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Informe de Requerimientos(Estándar IEEE830)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54100" y="2520643"/>
            <a:ext cx="7486336" cy="278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694</Words>
  <Application>Microsoft Office PowerPoint</Application>
  <PresentationFormat>Presentación en pantalla (4:3)</PresentationFormat>
  <Paragraphs>246</Paragraphs>
  <Slides>23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ESCANNER</cp:lastModifiedBy>
  <cp:revision>191</cp:revision>
  <dcterms:created xsi:type="dcterms:W3CDTF">2014-06-25T16:18:26Z</dcterms:created>
  <dcterms:modified xsi:type="dcterms:W3CDTF">2016-12-06T23:04:17Z</dcterms:modified>
</cp:coreProperties>
</file>