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7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D83B-D9E1-4C2D-9D90-B5C42A35AAF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582C-49A5-4E3D-8B2D-C5B3558A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7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D83B-D9E1-4C2D-9D90-B5C42A35AAF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582C-49A5-4E3D-8B2D-C5B3558A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52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D83B-D9E1-4C2D-9D90-B5C42A35AAF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582C-49A5-4E3D-8B2D-C5B3558A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09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D83B-D9E1-4C2D-9D90-B5C42A35AAF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582C-49A5-4E3D-8B2D-C5B3558A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8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D83B-D9E1-4C2D-9D90-B5C42A35AAF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582C-49A5-4E3D-8B2D-C5B3558A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16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D83B-D9E1-4C2D-9D90-B5C42A35AAF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582C-49A5-4E3D-8B2D-C5B3558A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16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D83B-D9E1-4C2D-9D90-B5C42A35AAF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582C-49A5-4E3D-8B2D-C5B3558A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68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D83B-D9E1-4C2D-9D90-B5C42A35AAF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582C-49A5-4E3D-8B2D-C5B3558A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34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D83B-D9E1-4C2D-9D90-B5C42A35AAF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582C-49A5-4E3D-8B2D-C5B3558A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11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D83B-D9E1-4C2D-9D90-B5C42A35AAF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582C-49A5-4E3D-8B2D-C5B3558A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24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D83B-D9E1-4C2D-9D90-B5C42A35AAF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582C-49A5-4E3D-8B2D-C5B3558A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75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3D83B-D9E1-4C2D-9D90-B5C42A35AAF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4582C-49A5-4E3D-8B2D-C5B3558A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69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asexperts.ru/blog/telekom/x86-arm/" TargetMode="External"/><Relationship Id="rId2" Type="http://schemas.openxmlformats.org/officeDocument/2006/relationships/hyperlink" Target="https://habr.com/ru/company/droider/blog/51973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guides.ru/main/other/chem_razlichayutsya_cisc_i_risc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процессоров ARM в сравнении с процессорами </a:t>
            </a:r>
            <a:r>
              <a:rPr lang="ru-RU" dirty="0" smtClean="0"/>
              <a:t>x86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ru-RU" dirty="0" smtClean="0"/>
              <a:t>Доклад подготовил </a:t>
            </a:r>
          </a:p>
          <a:p>
            <a:r>
              <a:rPr lang="ru-RU" dirty="0"/>
              <a:t>с</a:t>
            </a:r>
            <a:r>
              <a:rPr lang="ru-RU" dirty="0" smtClean="0"/>
              <a:t>тудент ИВТ-31</a:t>
            </a:r>
          </a:p>
          <a:p>
            <a:r>
              <a:rPr lang="ru-RU" dirty="0" smtClean="0"/>
              <a:t>Жеребцов К. 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78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сейчас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ARM vs. x86 Battle Royal: Why and How ARM Is Pulling A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524793"/>
            <a:ext cx="95250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6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Список источников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ARM против x86: В чем разница между двумя архитектурами </a:t>
            </a:r>
            <a:r>
              <a:rPr lang="ru-RU" dirty="0" smtClean="0"/>
              <a:t>процессоров?</a:t>
            </a:r>
            <a:r>
              <a:rPr lang="en-US" dirty="0" smtClean="0"/>
              <a:t>[</a:t>
            </a:r>
            <a:r>
              <a:rPr lang="ru-RU" dirty="0" smtClean="0"/>
              <a:t>Электронный ресурс</a:t>
            </a:r>
            <a:r>
              <a:rPr lang="en-US" dirty="0" smtClean="0"/>
              <a:t>]</a:t>
            </a:r>
            <a:r>
              <a:rPr lang="ru-RU" dirty="0" smtClean="0"/>
              <a:t> // </a:t>
            </a:r>
            <a:r>
              <a:rPr lang="en-US" dirty="0" err="1" smtClean="0"/>
              <a:t>Habr</a:t>
            </a:r>
            <a:r>
              <a:rPr lang="en-US" dirty="0" smtClean="0"/>
              <a:t>. URL: </a:t>
            </a:r>
            <a:r>
              <a:rPr lang="en-US" dirty="0" smtClean="0">
                <a:hlinkClick r:id="rId2"/>
              </a:rPr>
              <a:t>https://habr.com/ru/company/droider/blog/519732/</a:t>
            </a:r>
            <a:endParaRPr lang="en-US" dirty="0" smtClean="0"/>
          </a:p>
          <a:p>
            <a:r>
              <a:rPr lang="ru-RU" dirty="0"/>
              <a:t>Что лучше — x86 или ARM</a:t>
            </a:r>
            <a:r>
              <a:rPr lang="ru-RU" dirty="0" smtClean="0"/>
              <a:t>?</a:t>
            </a:r>
            <a:r>
              <a:rPr lang="en-US" dirty="0" smtClean="0"/>
              <a:t> [</a:t>
            </a:r>
            <a:r>
              <a:rPr lang="ru-RU" dirty="0" smtClean="0"/>
              <a:t>Электронный ресурс</a:t>
            </a:r>
            <a:r>
              <a:rPr lang="en-US" dirty="0" smtClean="0"/>
              <a:t>]</a:t>
            </a:r>
            <a:r>
              <a:rPr lang="ru-RU" dirty="0" smtClean="0"/>
              <a:t> // </a:t>
            </a:r>
            <a:r>
              <a:rPr lang="en-US" dirty="0" smtClean="0"/>
              <a:t>Vas Experts. URL: </a:t>
            </a:r>
            <a:r>
              <a:rPr lang="en-US" dirty="0" smtClean="0">
                <a:hlinkClick r:id="rId3"/>
              </a:rPr>
              <a:t>https://vasexperts.ru/blog/telekom/x86-arm/</a:t>
            </a:r>
            <a:endParaRPr lang="en-US" dirty="0" smtClean="0"/>
          </a:p>
          <a:p>
            <a:r>
              <a:rPr lang="ru-RU" dirty="0"/>
              <a:t>Что означает RISC и CISC</a:t>
            </a:r>
            <a:r>
              <a:rPr lang="ru-RU" dirty="0" smtClean="0"/>
              <a:t>? </a:t>
            </a:r>
            <a:r>
              <a:rPr lang="en-US" dirty="0" smtClean="0"/>
              <a:t>[</a:t>
            </a:r>
            <a:r>
              <a:rPr lang="ru-RU" dirty="0" smtClean="0"/>
              <a:t>Электронный ресурс</a:t>
            </a:r>
            <a:r>
              <a:rPr lang="en-US" dirty="0" smtClean="0"/>
              <a:t>]</a:t>
            </a:r>
            <a:r>
              <a:rPr lang="ru-RU" dirty="0" smtClean="0"/>
              <a:t> // </a:t>
            </a:r>
            <a:r>
              <a:rPr lang="en-US" dirty="0" err="1" smtClean="0"/>
              <a:t>Iguides</a:t>
            </a:r>
            <a:r>
              <a:rPr lang="en-US" dirty="0" smtClean="0"/>
              <a:t>. URL: </a:t>
            </a:r>
            <a:r>
              <a:rPr lang="en-US" dirty="0" smtClean="0">
                <a:hlinkClick r:id="rId4"/>
              </a:rPr>
              <a:t>https://www.iguides.ru/main/other/chem_razlichayutsya_risc_i_cisc/</a:t>
            </a:r>
            <a:endParaRPr lang="en-US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375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0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 smtClean="0"/>
              <a:t>Где и какая архитектура используется</a:t>
            </a:r>
            <a:endParaRPr lang="en-US" dirty="0"/>
          </a:p>
          <a:p>
            <a:r>
              <a:rPr lang="ru-RU" dirty="0" smtClean="0"/>
              <a:t>Отличия х86 и </a:t>
            </a:r>
            <a:r>
              <a:rPr lang="en-US" dirty="0" smtClean="0"/>
              <a:t>ARM</a:t>
            </a:r>
          </a:p>
          <a:p>
            <a:r>
              <a:rPr lang="en-US" dirty="0" smtClean="0"/>
              <a:t>CISC </a:t>
            </a:r>
            <a:r>
              <a:rPr lang="ru-RU" dirty="0" smtClean="0"/>
              <a:t>и </a:t>
            </a:r>
            <a:r>
              <a:rPr lang="en-US" dirty="0" smtClean="0"/>
              <a:t>RISC</a:t>
            </a:r>
            <a:endParaRPr lang="ru-RU" dirty="0" smtClean="0"/>
          </a:p>
          <a:p>
            <a:r>
              <a:rPr lang="ru-RU" dirty="0" smtClean="0"/>
              <a:t>Сравнение на примере </a:t>
            </a:r>
            <a:r>
              <a:rPr lang="en-US" dirty="0" smtClean="0"/>
              <a:t>ARM1 </a:t>
            </a:r>
            <a:r>
              <a:rPr lang="ru-RU" dirty="0" smtClean="0"/>
              <a:t>и </a:t>
            </a:r>
            <a:r>
              <a:rPr lang="en-US" dirty="0" smtClean="0"/>
              <a:t>Intel 386</a:t>
            </a:r>
            <a:endParaRPr lang="ru-RU" dirty="0" smtClean="0"/>
          </a:p>
          <a:p>
            <a:r>
              <a:rPr lang="ru-RU" dirty="0" smtClean="0"/>
              <a:t>Что сейчас?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2350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Где и какая архитектура используется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Что лучше — x86 или ARM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56" y="1485775"/>
            <a:ext cx="8948487" cy="503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5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Отличия </a:t>
            </a:r>
            <a:r>
              <a:rPr lang="en-US" dirty="0" smtClean="0"/>
              <a:t>x86 </a:t>
            </a:r>
            <a:r>
              <a:rPr lang="ru-RU" dirty="0" smtClean="0"/>
              <a:t>и </a:t>
            </a:r>
            <a:r>
              <a:rPr lang="en-US" dirty="0" smtClean="0"/>
              <a:t>ARM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6" name="Picture 8" descr="ARM or x86: ESA Automation suggests the best proces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56" y="1690688"/>
            <a:ext cx="6472488" cy="439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4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x86 </a:t>
            </a:r>
            <a:r>
              <a:rPr lang="ru-RU" dirty="0"/>
              <a:t>— архитектура процессора и одноимённый набор команд, впервые реализованные в </a:t>
            </a:r>
            <a:r>
              <a:rPr lang="ru-RU" dirty="0" smtClean="0"/>
              <a:t>процессорах </a:t>
            </a:r>
            <a:r>
              <a:rPr lang="ru-RU" dirty="0"/>
              <a:t>компании </a:t>
            </a:r>
            <a:r>
              <a:rPr lang="ru-RU" dirty="0" err="1"/>
              <a:t>Intel</a:t>
            </a:r>
            <a:r>
              <a:rPr lang="ru-RU" dirty="0" smtClean="0"/>
              <a:t>.</a:t>
            </a:r>
          </a:p>
          <a:p>
            <a:r>
              <a:rPr lang="ru-RU" dirty="0" smtClean="0"/>
              <a:t>ARM </a:t>
            </a:r>
            <a:r>
              <a:rPr lang="ru-RU" dirty="0"/>
              <a:t>— система команд и семейство описаний и готовых топологий 32-битных и 64-битных микропроцессорных/микроконтроллерных ядер, разрабатываемых компанией ARM </a:t>
            </a:r>
            <a:r>
              <a:rPr lang="ru-RU" dirty="0" err="1"/>
              <a:t>Limited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61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CISC </a:t>
            </a:r>
            <a:r>
              <a:rPr lang="ru-RU" dirty="0" smtClean="0"/>
              <a:t>и </a:t>
            </a:r>
            <a:r>
              <a:rPr lang="en-US" dirty="0" smtClean="0"/>
              <a:t>RISC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ffec8970429d05e7b23e3cc206245a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929606"/>
            <a:ext cx="704850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6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87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ru-RU" dirty="0"/>
              <a:t>CISC</a:t>
            </a:r>
            <a:r>
              <a:rPr lang="ru-RU" altLang="ru-RU" dirty="0"/>
              <a:t>-процессоры –  это процессоры со сложным набором команд (</a:t>
            </a:r>
            <a:r>
              <a:rPr lang="en-US" altLang="ru-RU" dirty="0"/>
              <a:t>Complex Instruction Set Computer</a:t>
            </a:r>
            <a:r>
              <a:rPr lang="ru-RU" altLang="ru-RU" dirty="0"/>
              <a:t>).</a:t>
            </a:r>
          </a:p>
          <a:p>
            <a:pPr marL="0" indent="0">
              <a:buNone/>
            </a:pPr>
            <a:r>
              <a:rPr lang="ru-RU" i="1" dirty="0"/>
              <a:t>Д</a:t>
            </a:r>
            <a:r>
              <a:rPr lang="ru-RU" i="1" dirty="0" smtClean="0"/>
              <a:t>ля </a:t>
            </a:r>
            <a:r>
              <a:rPr lang="ru-RU" i="1" dirty="0"/>
              <a:t>внутреннего языка типичны следующие черты:</a:t>
            </a:r>
            <a:endParaRPr lang="ru-RU" dirty="0"/>
          </a:p>
          <a:p>
            <a:pPr lvl="0"/>
            <a:r>
              <a:rPr lang="ru-RU" dirty="0"/>
              <a:t>большое число различных машинных команд, </a:t>
            </a:r>
          </a:p>
          <a:p>
            <a:pPr lvl="0"/>
            <a:r>
              <a:rPr lang="ru-RU" dirty="0"/>
              <a:t>реализация некоторыми командами сложных преобразований;</a:t>
            </a:r>
          </a:p>
          <a:p>
            <a:pPr lvl="0"/>
            <a:r>
              <a:rPr lang="ru-RU" dirty="0"/>
              <a:t>разнообразие способов адресации операндов;</a:t>
            </a:r>
          </a:p>
          <a:p>
            <a:pPr lvl="0"/>
            <a:r>
              <a:rPr lang="ru-RU" dirty="0"/>
              <a:t>множество форматов команд различной разрядности;</a:t>
            </a:r>
          </a:p>
          <a:p>
            <a:pPr lvl="0"/>
            <a:r>
              <a:rPr lang="ru-RU" dirty="0"/>
              <a:t>наличие команд, в которых обработка совмещается с обращением к памяти.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69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ru-RU" dirty="0"/>
              <a:t>RISC</a:t>
            </a:r>
            <a:r>
              <a:rPr lang="ru-RU" altLang="ru-RU" dirty="0"/>
              <a:t>-процессоры –</a:t>
            </a:r>
            <a:r>
              <a:rPr lang="en-US" altLang="ru-RU" dirty="0"/>
              <a:t> </a:t>
            </a:r>
            <a:r>
              <a:rPr lang="ru-RU" altLang="ru-RU" dirty="0"/>
              <a:t>это процессоры с сокращенным набором команд (</a:t>
            </a:r>
            <a:r>
              <a:rPr lang="en-US" altLang="ru-RU" dirty="0"/>
              <a:t>Reduced Instruction Set Computer</a:t>
            </a:r>
            <a:r>
              <a:rPr lang="ru-RU" altLang="ru-RU" dirty="0"/>
              <a:t>). </a:t>
            </a:r>
          </a:p>
          <a:p>
            <a:pPr marL="0" indent="0">
              <a:buNone/>
            </a:pPr>
            <a:r>
              <a:rPr lang="ru-RU" i="1" dirty="0"/>
              <a:t>Д</a:t>
            </a:r>
            <a:r>
              <a:rPr lang="ru-RU" i="1" dirty="0" smtClean="0"/>
              <a:t>ля </a:t>
            </a:r>
            <a:r>
              <a:rPr lang="ru-RU" i="1" dirty="0"/>
              <a:t>внутреннего языка типичны следующие черты:</a:t>
            </a:r>
            <a:endParaRPr lang="ru-RU" dirty="0"/>
          </a:p>
          <a:p>
            <a:pPr lvl="0"/>
            <a:r>
              <a:rPr lang="ru-RU" dirty="0"/>
              <a:t>малое число различных команд (</a:t>
            </a:r>
            <a:r>
              <a:rPr lang="en-US" dirty="0"/>
              <a:t>&lt;=128</a:t>
            </a:r>
            <a:r>
              <a:rPr lang="ru-RU" dirty="0"/>
              <a:t>);</a:t>
            </a:r>
          </a:p>
          <a:p>
            <a:pPr lvl="0"/>
            <a:r>
              <a:rPr lang="ru-RU" dirty="0"/>
              <a:t>реализация командами только простых преобразований, выполнение всех (75%) команд за один цикл (такт);</a:t>
            </a:r>
          </a:p>
          <a:p>
            <a:pPr lvl="0"/>
            <a:r>
              <a:rPr lang="ru-RU" dirty="0"/>
              <a:t>стандартная однословная длина всех команд, равная естественной длине слова и ширине шины данных;</a:t>
            </a:r>
          </a:p>
          <a:p>
            <a:pPr lvl="0"/>
            <a:r>
              <a:rPr lang="ru-RU" dirty="0"/>
              <a:t>малое количество форматов команд </a:t>
            </a:r>
            <a:r>
              <a:rPr lang="en-US" dirty="0"/>
              <a:t>(&lt;=4);</a:t>
            </a:r>
            <a:endParaRPr lang="ru-RU" dirty="0"/>
          </a:p>
          <a:p>
            <a:pPr lvl="0"/>
            <a:r>
              <a:rPr lang="ru-RU" dirty="0"/>
              <a:t>малое число способов адресации </a:t>
            </a:r>
            <a:r>
              <a:rPr lang="en-US" dirty="0"/>
              <a:t>(&lt;=4);</a:t>
            </a:r>
            <a:endParaRPr lang="ru-RU" dirty="0"/>
          </a:p>
          <a:p>
            <a:pPr lvl="0"/>
            <a:r>
              <a:rPr lang="ru-RU" dirty="0"/>
              <a:t>доступ к памяти осуществляется только командами «Чтение» и «Запись»; все команды, кроме «Чтение» и «Запись», имеют тип «регистр-регистр».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05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ARM1 и </a:t>
            </a:r>
            <a:r>
              <a:rPr lang="ru-RU" dirty="0" err="1"/>
              <a:t>Intel</a:t>
            </a:r>
            <a:r>
              <a:rPr lang="ru-RU" dirty="0"/>
              <a:t> </a:t>
            </a:r>
            <a:r>
              <a:rPr lang="ru-RU" dirty="0" smtClean="0"/>
              <a:t>386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Intel 80386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1772444"/>
            <a:ext cx="44577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ngineering Sample of ARM 1 Processor - Peripheral - Computing His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19263"/>
            <a:ext cx="44577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0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329</Words>
  <Application>Microsoft Office PowerPoint</Application>
  <PresentationFormat>Широкоэкранный</PresentationFormat>
  <Paragraphs>39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Особенности процессоров ARM в сравнении с процессорами x86</vt:lpstr>
      <vt:lpstr>План</vt:lpstr>
      <vt:lpstr>Где и какая архитектура используется</vt:lpstr>
      <vt:lpstr>Отличия x86 и ARM</vt:lpstr>
      <vt:lpstr>Презентация PowerPoint</vt:lpstr>
      <vt:lpstr>CISC и RISC</vt:lpstr>
      <vt:lpstr>Презентация PowerPoint</vt:lpstr>
      <vt:lpstr>Презентация PowerPoint</vt:lpstr>
      <vt:lpstr>ARM1 и Intel 386</vt:lpstr>
      <vt:lpstr>Что сейчас?</vt:lpstr>
      <vt:lpstr>Список источников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процессоров ARM в сравнении с процессорами x86</dc:title>
  <dc:creator>Кирилл Жеребцов</dc:creator>
  <cp:lastModifiedBy>Кирилл Жеребцов</cp:lastModifiedBy>
  <cp:revision>15</cp:revision>
  <dcterms:created xsi:type="dcterms:W3CDTF">2022-11-27T12:45:19Z</dcterms:created>
  <dcterms:modified xsi:type="dcterms:W3CDTF">2022-11-28T05:58:23Z</dcterms:modified>
</cp:coreProperties>
</file>