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4660"/>
  </p:normalViewPr>
  <p:slideViewPr>
    <p:cSldViewPr>
      <p:cViewPr>
        <p:scale>
          <a:sx n="120" d="100"/>
          <a:sy n="120" d="100"/>
        </p:scale>
        <p:origin x="-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ПЗУ для шагового двигателя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6056972"/>
            <a:ext cx="3600400" cy="792088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Баташев</a:t>
            </a:r>
            <a:r>
              <a:rPr lang="ru-RU" dirty="0" smtClean="0"/>
              <a:t> Павел ИВТ-31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схемы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1) Подключение ПЗУ к шаговому двигателю</a:t>
            </a:r>
          </a:p>
          <a:p>
            <a:pPr marL="0" indent="0">
              <a:buNone/>
            </a:pPr>
            <a:r>
              <a:rPr lang="ru-RU" dirty="0"/>
              <a:t>2) Запись в регистр входных сигналов по переднему фронту синхроимпульса</a:t>
            </a:r>
          </a:p>
          <a:p>
            <a:pPr marL="0" indent="0">
              <a:buNone/>
            </a:pPr>
            <a:r>
              <a:rPr lang="ru-RU" dirty="0" smtClean="0"/>
              <a:t>3) Добавление регистра для сохранения состояния.</a:t>
            </a:r>
          </a:p>
          <a:p>
            <a:pPr marL="0" indent="0">
              <a:buNone/>
            </a:pPr>
            <a:r>
              <a:rPr lang="ru-RU" dirty="0" smtClean="0"/>
              <a:t>4) Добавление компаратора для отлавливания переключения сигнала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4623"/>
            <a:ext cx="4038600" cy="281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Установление входных сигналов на входе регистра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11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71414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Подача синхроимпульса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568825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2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Запись и появление на входе ПЗУ новых сигналов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193514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выходных сигналов и поворот магнита.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7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69893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Компаратор отлавливает изменение состояния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69893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7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Запись нового состояния и сброс регистра входных сигналов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7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22631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4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Переход </a:t>
            </a:r>
            <a:r>
              <a:rPr lang="ru-RU" dirty="0" smtClean="0"/>
              <a:t>в состояние ожидания.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038600" cy="2817947"/>
          </a:xfrm>
        </p:spPr>
      </p:pic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222977"/>
              </p:ext>
            </p:extLst>
          </p:nvPr>
        </p:nvGraphicFramePr>
        <p:xfrm>
          <a:off x="3563892" y="4149080"/>
          <a:ext cx="54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состояний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Ключевые состояния:</a:t>
            </a:r>
          </a:p>
          <a:p>
            <a:r>
              <a:rPr lang="en-US" sz="2000" dirty="0" smtClean="0"/>
              <a:t>A0 – </a:t>
            </a:r>
            <a:r>
              <a:rPr lang="ru-RU" sz="2000" dirty="0"/>
              <a:t>1</a:t>
            </a:r>
            <a:r>
              <a:rPr lang="ru-RU" sz="2000" dirty="0" smtClean="0"/>
              <a:t> разряд (0001)</a:t>
            </a:r>
          </a:p>
          <a:p>
            <a:r>
              <a:rPr lang="en-US" sz="2000" dirty="0" smtClean="0"/>
              <a:t>A2 – </a:t>
            </a:r>
            <a:r>
              <a:rPr lang="ru-RU" sz="2000" dirty="0"/>
              <a:t>2</a:t>
            </a:r>
            <a:r>
              <a:rPr lang="ru-RU" sz="2000" dirty="0" smtClean="0"/>
              <a:t> разряд (0010)</a:t>
            </a:r>
          </a:p>
          <a:p>
            <a:r>
              <a:rPr lang="en-US" sz="2000" dirty="0" smtClean="0"/>
              <a:t>A4 – </a:t>
            </a:r>
            <a:r>
              <a:rPr lang="ru-RU" sz="2000" dirty="0"/>
              <a:t>3</a:t>
            </a:r>
            <a:r>
              <a:rPr lang="ru-RU" sz="2000" dirty="0" smtClean="0"/>
              <a:t> разряд (0100)</a:t>
            </a:r>
          </a:p>
          <a:p>
            <a:r>
              <a:rPr lang="en-US" sz="2000" dirty="0" smtClean="0"/>
              <a:t>A6 – </a:t>
            </a:r>
            <a:r>
              <a:rPr lang="ru-RU" sz="2000" dirty="0"/>
              <a:t>4</a:t>
            </a:r>
            <a:r>
              <a:rPr lang="ru-RU" sz="2000" dirty="0" smtClean="0"/>
              <a:t> разряд (1000)</a:t>
            </a:r>
          </a:p>
          <a:p>
            <a:pPr marL="0" indent="0">
              <a:buNone/>
            </a:pPr>
            <a:r>
              <a:rPr lang="ru-RU" sz="2000" dirty="0" smtClean="0"/>
              <a:t>Промежуточные состояния:</a:t>
            </a:r>
          </a:p>
          <a:p>
            <a:r>
              <a:rPr lang="en-US" sz="2000" dirty="0" smtClean="0"/>
              <a:t>A1 –</a:t>
            </a:r>
            <a:r>
              <a:rPr lang="ru-RU" sz="2000" dirty="0" smtClean="0"/>
              <a:t> </a:t>
            </a:r>
            <a:r>
              <a:rPr lang="en-US" sz="2000" dirty="0" smtClean="0"/>
              <a:t> 0001 + 0010 = </a:t>
            </a:r>
            <a:r>
              <a:rPr lang="ru-RU" sz="2000" dirty="0" smtClean="0"/>
              <a:t>0011 </a:t>
            </a:r>
          </a:p>
          <a:p>
            <a:r>
              <a:rPr lang="ru-RU" sz="2000" dirty="0" smtClean="0"/>
              <a:t>А3 – </a:t>
            </a:r>
            <a:r>
              <a:rPr lang="en-US" sz="2000" dirty="0" smtClean="0"/>
              <a:t>0010 + 0100 = </a:t>
            </a:r>
            <a:r>
              <a:rPr lang="ru-RU" sz="2000" dirty="0" smtClean="0"/>
              <a:t>0110</a:t>
            </a:r>
          </a:p>
          <a:p>
            <a:r>
              <a:rPr lang="en-US" sz="2000" dirty="0" smtClean="0"/>
              <a:t>A5 – 0100 + 1000 = 1100</a:t>
            </a:r>
          </a:p>
          <a:p>
            <a:r>
              <a:rPr lang="en-US" sz="2000" dirty="0" smtClean="0"/>
              <a:t>A7 – 1000 + 0001 = 1001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0299"/>
            <a:ext cx="4038600" cy="302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Сигналы управления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5268065"/>
              </p:ext>
            </p:extLst>
          </p:nvPr>
        </p:nvGraphicFramePr>
        <p:xfrm>
          <a:off x="457200" y="1600200"/>
          <a:ext cx="414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Ожидание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 часовой</a:t>
                      </a:r>
                      <a:r>
                        <a:rPr lang="ru-RU" baseline="0" dirty="0" smtClean="0"/>
                        <a:t> + 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Против часовой + 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</a:t>
                      </a:r>
                      <a:r>
                        <a:rPr lang="ru-RU" baseline="0" dirty="0" smtClean="0"/>
                        <a:t> часовой + полушаг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Против часовой</a:t>
                      </a:r>
                      <a:r>
                        <a:rPr lang="ru-RU" baseline="0" dirty="0" smtClean="0"/>
                        <a:t> + полушаг</a:t>
                      </a:r>
                      <a:endParaRPr lang="ru-RU" dirty="0"/>
                    </a:p>
                  </a:txBody>
                  <a:tcPr marL="74799" marR="74799"/>
                </a:tc>
              </a:tr>
            </a:tbl>
          </a:graphicData>
        </a:graphic>
      </p:graphicFrame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Синхроимпульс (</a:t>
            </a:r>
            <a:r>
              <a:rPr lang="en-US" sz="2000" dirty="0"/>
              <a:t>C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/>
              <a:t>Шаг (</a:t>
            </a:r>
            <a:r>
              <a:rPr lang="en-US" sz="2000" dirty="0"/>
              <a:t>x1</a:t>
            </a:r>
            <a:r>
              <a:rPr lang="ru-RU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x1 = </a:t>
            </a:r>
            <a:r>
              <a:rPr lang="ru-RU" sz="2000" dirty="0"/>
              <a:t>0</a:t>
            </a:r>
            <a:r>
              <a:rPr lang="en-US" sz="2000" dirty="0"/>
              <a:t> - </a:t>
            </a:r>
            <a:r>
              <a:rPr lang="ru-RU" sz="2000" dirty="0"/>
              <a:t>шаг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x1 = 1 –</a:t>
            </a:r>
            <a:r>
              <a:rPr lang="ru-RU" sz="2000" dirty="0"/>
              <a:t> </a:t>
            </a:r>
            <a:r>
              <a:rPr lang="ru-RU" sz="2000" dirty="0" smtClean="0"/>
              <a:t>полушаг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ru-RU" sz="2000" dirty="0" smtClean="0"/>
              <a:t>Направление </a:t>
            </a:r>
            <a:r>
              <a:rPr lang="ru-RU" sz="2000" dirty="0" smtClean="0"/>
              <a:t>(</a:t>
            </a:r>
            <a:r>
              <a:rPr lang="en-US" sz="2000" dirty="0" smtClean="0"/>
              <a:t>x0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x0 = 0 – </a:t>
            </a:r>
            <a:r>
              <a:rPr lang="ru-RU" sz="2000" dirty="0" smtClean="0"/>
              <a:t>по часовой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x0 = 1 –</a:t>
            </a:r>
            <a:r>
              <a:rPr lang="ru-RU" sz="2000" dirty="0" smtClean="0"/>
              <a:t>против </a:t>
            </a:r>
            <a:r>
              <a:rPr lang="ru-RU" sz="2000" dirty="0" smtClean="0"/>
              <a:t>часовой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792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схема автомата Мура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69935"/>
            <a:ext cx="4038600" cy="41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 – </a:t>
            </a:r>
            <a:r>
              <a:rPr lang="ru-RU" dirty="0" smtClean="0"/>
              <a:t>направление</a:t>
            </a:r>
          </a:p>
          <a:p>
            <a:r>
              <a:rPr lang="en-US" dirty="0" smtClean="0"/>
              <a:t>S - </a:t>
            </a:r>
            <a:r>
              <a:rPr lang="ru-RU" dirty="0" smtClean="0"/>
              <a:t>шаг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2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сигналы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45038"/>
              </p:ext>
            </p:extLst>
          </p:nvPr>
        </p:nvGraphicFramePr>
        <p:xfrm>
          <a:off x="1389112" y="1484784"/>
          <a:ext cx="4038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7009937"/>
              </p:ext>
            </p:extLst>
          </p:nvPr>
        </p:nvGraphicFramePr>
        <p:xfrm>
          <a:off x="5580112" y="1484784"/>
          <a:ext cx="216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2236"/>
            <a:ext cx="4038600" cy="302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83157"/>
              </p:ext>
            </p:extLst>
          </p:nvPr>
        </p:nvGraphicFramePr>
        <p:xfrm>
          <a:off x="4716016" y="3982774"/>
          <a:ext cx="414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Ожидание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 часовой</a:t>
                      </a:r>
                      <a:r>
                        <a:rPr lang="ru-RU" baseline="0" dirty="0" smtClean="0"/>
                        <a:t> + 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Против часовой + 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</a:t>
                      </a:r>
                      <a:r>
                        <a:rPr lang="ru-RU" baseline="0" dirty="0" smtClean="0"/>
                        <a:t> часовой + полушаг</a:t>
                      </a:r>
                      <a:endParaRPr lang="ru-RU" dirty="0"/>
                    </a:p>
                  </a:txBody>
                  <a:tcPr marL="74799" marR="747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74799" marR="7479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Против часовой</a:t>
                      </a:r>
                      <a:r>
                        <a:rPr lang="ru-RU" baseline="0" dirty="0" smtClean="0"/>
                        <a:t> + полушаг</a:t>
                      </a:r>
                      <a:endParaRPr lang="ru-RU" dirty="0"/>
                    </a:p>
                  </a:txBody>
                  <a:tcPr marL="74799" marR="7479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67912"/>
              </p:ext>
            </p:extLst>
          </p:nvPr>
        </p:nvGraphicFramePr>
        <p:xfrm>
          <a:off x="2486453" y="1600200"/>
          <a:ext cx="3821683" cy="4525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573"/>
                <a:gridCol w="349411"/>
                <a:gridCol w="349411"/>
                <a:gridCol w="349411"/>
                <a:gridCol w="349411"/>
                <a:gridCol w="349411"/>
                <a:gridCol w="349411"/>
                <a:gridCol w="349411"/>
                <a:gridCol w="349411"/>
                <a:gridCol w="349411"/>
                <a:gridCol w="349411"/>
              </a:tblGrid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Шаг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Направл.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Addr3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Addr2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Addr1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Addr0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NxtAddr3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NxtAddr2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NxtAddr1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NxtAddr0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9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4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1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0" marR="5460" marT="5460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схемы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Подключение ПЗУ к шаговому двигателю</a:t>
            </a:r>
          </a:p>
          <a:p>
            <a:endParaRPr lang="ru-RU" dirty="0"/>
          </a:p>
        </p:txBody>
      </p:sp>
      <p:pic>
        <p:nvPicPr>
          <p:cNvPr id="5127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9440"/>
            <a:ext cx="4038600" cy="194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схемы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528" y="1340768"/>
            <a:ext cx="8363272" cy="1324743"/>
          </a:xfrm>
        </p:spPr>
        <p:txBody>
          <a:bodyPr/>
          <a:lstStyle/>
          <a:p>
            <a:r>
              <a:rPr lang="ru-RU" dirty="0" smtClean="0"/>
              <a:t>Не рекомендуется подключать к входам ПЗУ напрямую.</a:t>
            </a:r>
            <a:endParaRPr lang="ru-RU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038600" cy="19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42301"/>
            <a:ext cx="4139952" cy="200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42927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3623" y="244230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4331652" cy="20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444258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93" y="4591924"/>
            <a:ext cx="4309308" cy="208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47297" y="45811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9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схемы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Подключение ПЗУ к шаговому двигателю</a:t>
            </a:r>
          </a:p>
          <a:p>
            <a:pPr marL="0" indent="0">
              <a:buNone/>
            </a:pPr>
            <a:r>
              <a:rPr lang="ru-RU" dirty="0" smtClean="0"/>
              <a:t>2) Запись в регистр входных сигналов по переднему фронту синхроимпульса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6631"/>
            <a:ext cx="4038600" cy="193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1436</Words>
  <Application>Microsoft Office PowerPoint</Application>
  <PresentationFormat>Экран (4:3)</PresentationFormat>
  <Paragraphs>1211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Программирование ПЗУ для шагового двигателя</vt:lpstr>
      <vt:lpstr>Кодирование состояний</vt:lpstr>
      <vt:lpstr>Сигналы управления</vt:lpstr>
      <vt:lpstr>Граф схема автомата Мура</vt:lpstr>
      <vt:lpstr>Выходные сигналы</vt:lpstr>
      <vt:lpstr>Программа</vt:lpstr>
      <vt:lpstr>Создание схемы</vt:lpstr>
      <vt:lpstr>Создание схемы</vt:lpstr>
      <vt:lpstr>Создание схемы</vt:lpstr>
      <vt:lpstr>Создание схемы</vt:lpstr>
      <vt:lpstr>Пример работы</vt:lpstr>
      <vt:lpstr>Пример работы</vt:lpstr>
      <vt:lpstr>Пример работы</vt:lpstr>
      <vt:lpstr>Пример работы</vt:lpstr>
      <vt:lpstr>Пример работы</vt:lpstr>
      <vt:lpstr>Пример работы</vt:lpstr>
      <vt:lpstr>Пример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ПЗУ для шагового двигателя</dc:title>
  <dc:creator>Паша</dc:creator>
  <cp:lastModifiedBy>Паша</cp:lastModifiedBy>
  <cp:revision>16</cp:revision>
  <dcterms:created xsi:type="dcterms:W3CDTF">2018-12-11T07:20:23Z</dcterms:created>
  <dcterms:modified xsi:type="dcterms:W3CDTF">2018-12-11T22:11:38Z</dcterms:modified>
</cp:coreProperties>
</file>