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722FE-855B-425B-9CA3-D3E25740411A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B58A1E-FC41-44CA-858A-771E689E85EA}" type="asst">
      <dgm:prSet phldrT="[Текст]"/>
      <dgm:spPr/>
      <dgm:t>
        <a:bodyPr/>
        <a:lstStyle/>
        <a:p>
          <a:r>
            <a:rPr lang="ru-RU" dirty="0" smtClean="0"/>
            <a:t>Абсолютные</a:t>
          </a:r>
          <a:endParaRPr lang="ru-RU" dirty="0"/>
        </a:p>
      </dgm:t>
    </dgm:pt>
    <dgm:pt modelId="{34E74682-2208-4390-8507-C7956FB9163F}" type="parTrans" cxnId="{34C8A590-5D44-4EBB-8BE5-D1FA00FED17C}">
      <dgm:prSet/>
      <dgm:spPr/>
      <dgm:t>
        <a:bodyPr/>
        <a:lstStyle/>
        <a:p>
          <a:endParaRPr lang="ru-RU"/>
        </a:p>
      </dgm:t>
    </dgm:pt>
    <dgm:pt modelId="{3B69CC9E-02FF-42C7-8B73-3AA099E3B7CC}" type="sibTrans" cxnId="{34C8A590-5D44-4EBB-8BE5-D1FA00FED17C}">
      <dgm:prSet/>
      <dgm:spPr/>
      <dgm:t>
        <a:bodyPr/>
        <a:lstStyle/>
        <a:p>
          <a:endParaRPr lang="ru-RU"/>
        </a:p>
      </dgm:t>
    </dgm:pt>
    <dgm:pt modelId="{773FD296-F336-450A-8A60-60953FEDF834}" type="asst">
      <dgm:prSet phldrT="[Текст]"/>
      <dgm:spPr/>
      <dgm:t>
        <a:bodyPr/>
        <a:lstStyle/>
        <a:p>
          <a:r>
            <a:rPr lang="ru-RU" dirty="0" smtClean="0"/>
            <a:t>Перемещающие</a:t>
          </a:r>
          <a:endParaRPr lang="ru-RU" dirty="0"/>
        </a:p>
      </dgm:t>
    </dgm:pt>
    <dgm:pt modelId="{3DE5C704-0CE5-4B86-943B-E42345028A62}" type="parTrans" cxnId="{914D479F-C646-47DC-8A67-1C8C426E2684}">
      <dgm:prSet/>
      <dgm:spPr/>
      <dgm:t>
        <a:bodyPr/>
        <a:lstStyle/>
        <a:p>
          <a:endParaRPr lang="ru-RU"/>
        </a:p>
      </dgm:t>
    </dgm:pt>
    <dgm:pt modelId="{1C30C49B-92AC-4CAB-B2B8-8BA0C4C67C29}" type="sibTrans" cxnId="{914D479F-C646-47DC-8A67-1C8C426E2684}">
      <dgm:prSet/>
      <dgm:spPr/>
      <dgm:t>
        <a:bodyPr/>
        <a:lstStyle/>
        <a:p>
          <a:endParaRPr lang="ru-RU"/>
        </a:p>
      </dgm:t>
    </dgm:pt>
    <dgm:pt modelId="{DDAE9CD8-6712-4DC1-907A-B394CD477C62}" type="asst">
      <dgm:prSet phldrT="[Текст]"/>
      <dgm:spPr/>
      <dgm:t>
        <a:bodyPr/>
        <a:lstStyle/>
        <a:p>
          <a:r>
            <a:rPr lang="ru-RU" dirty="0" smtClean="0"/>
            <a:t>Связывающие</a:t>
          </a:r>
          <a:endParaRPr lang="ru-RU" dirty="0"/>
        </a:p>
      </dgm:t>
    </dgm:pt>
    <dgm:pt modelId="{35479E6E-6371-464C-BD95-0CD957F4526D}" type="parTrans" cxnId="{024AC871-1125-446B-AF01-0C6B240BC191}">
      <dgm:prSet/>
      <dgm:spPr/>
      <dgm:t>
        <a:bodyPr/>
        <a:lstStyle/>
        <a:p>
          <a:endParaRPr lang="ru-RU"/>
        </a:p>
      </dgm:t>
    </dgm:pt>
    <dgm:pt modelId="{2B60AC63-68E5-4DF8-95CC-9A5E28477F88}" type="sibTrans" cxnId="{024AC871-1125-446B-AF01-0C6B240BC191}">
      <dgm:prSet/>
      <dgm:spPr/>
      <dgm:t>
        <a:bodyPr/>
        <a:lstStyle/>
        <a:p>
          <a:endParaRPr lang="ru-RU"/>
        </a:p>
      </dgm:t>
    </dgm:pt>
    <dgm:pt modelId="{EBCA0586-3350-4921-85FC-AF59C90037A6}">
      <dgm:prSet phldrT="[Текст]"/>
      <dgm:spPr/>
      <dgm:t>
        <a:bodyPr/>
        <a:lstStyle/>
        <a:p>
          <a:r>
            <a:rPr lang="ru-RU" dirty="0" smtClean="0"/>
            <a:t>Загрузчики</a:t>
          </a:r>
          <a:endParaRPr lang="ru-RU" dirty="0"/>
        </a:p>
      </dgm:t>
    </dgm:pt>
    <dgm:pt modelId="{518FD8B9-A15E-44D4-9C60-C0152B2E01D8}" type="sibTrans" cxnId="{699ADCA9-AE25-4849-AD57-C3CBAE77F13C}">
      <dgm:prSet/>
      <dgm:spPr/>
      <dgm:t>
        <a:bodyPr/>
        <a:lstStyle/>
        <a:p>
          <a:endParaRPr lang="ru-RU"/>
        </a:p>
      </dgm:t>
    </dgm:pt>
    <dgm:pt modelId="{14F8BD66-7A69-41D9-B450-E41498BD790A}" type="parTrans" cxnId="{699ADCA9-AE25-4849-AD57-C3CBAE77F13C}">
      <dgm:prSet/>
      <dgm:spPr/>
      <dgm:t>
        <a:bodyPr/>
        <a:lstStyle/>
        <a:p>
          <a:endParaRPr lang="ru-RU"/>
        </a:p>
      </dgm:t>
    </dgm:pt>
    <dgm:pt modelId="{5EBF49D3-0294-4487-8A8F-1574932EAE5B}" type="pres">
      <dgm:prSet presAssocID="{50A722FE-855B-425B-9CA3-D3E2574041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D9BC69D-180B-45C7-93A5-272E91C36E78}" type="pres">
      <dgm:prSet presAssocID="{EBCA0586-3350-4921-85FC-AF59C90037A6}" presName="hierRoot1" presStyleCnt="0"/>
      <dgm:spPr/>
    </dgm:pt>
    <dgm:pt modelId="{3CD70F95-9D68-409B-9B05-C925C39CAD43}" type="pres">
      <dgm:prSet presAssocID="{EBCA0586-3350-4921-85FC-AF59C90037A6}" presName="composite" presStyleCnt="0"/>
      <dgm:spPr/>
    </dgm:pt>
    <dgm:pt modelId="{ED1E1A5C-6D1F-4670-8CE2-6555862A671A}" type="pres">
      <dgm:prSet presAssocID="{EBCA0586-3350-4921-85FC-AF59C90037A6}" presName="background" presStyleLbl="node0" presStyleIdx="0" presStyleCnt="1"/>
      <dgm:spPr/>
    </dgm:pt>
    <dgm:pt modelId="{B51F7A9C-177E-4BF1-ACD7-44AC0163037E}" type="pres">
      <dgm:prSet presAssocID="{EBCA0586-3350-4921-85FC-AF59C90037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65A5CF-D733-438B-AE2D-8981FB765ED3}" type="pres">
      <dgm:prSet presAssocID="{EBCA0586-3350-4921-85FC-AF59C90037A6}" presName="hierChild2" presStyleCnt="0"/>
      <dgm:spPr/>
    </dgm:pt>
    <dgm:pt modelId="{6182E586-7D51-412A-B8AE-068AD0695AF2}" type="pres">
      <dgm:prSet presAssocID="{34E74682-2208-4390-8507-C7956FB9163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C0F1B875-E8C0-4AB7-9E80-85B99E8F3601}" type="pres">
      <dgm:prSet presAssocID="{44B58A1E-FC41-44CA-858A-771E689E85EA}" presName="hierRoot2" presStyleCnt="0"/>
      <dgm:spPr/>
    </dgm:pt>
    <dgm:pt modelId="{E211C44E-0C9C-4C9C-BDB0-4ACD81838606}" type="pres">
      <dgm:prSet presAssocID="{44B58A1E-FC41-44CA-858A-771E689E85EA}" presName="composite2" presStyleCnt="0"/>
      <dgm:spPr/>
    </dgm:pt>
    <dgm:pt modelId="{D42E18F9-2AC4-4189-8705-92E2525C7F97}" type="pres">
      <dgm:prSet presAssocID="{44B58A1E-FC41-44CA-858A-771E689E85EA}" presName="background2" presStyleLbl="asst1" presStyleIdx="0" presStyleCnt="3"/>
      <dgm:spPr/>
    </dgm:pt>
    <dgm:pt modelId="{26E7BC40-3FA7-4D35-8BF0-523DFD661F2F}" type="pres">
      <dgm:prSet presAssocID="{44B58A1E-FC41-44CA-858A-771E689E85E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3412BD-191D-4A96-A619-5288EC7B5742}" type="pres">
      <dgm:prSet presAssocID="{44B58A1E-FC41-44CA-858A-771E689E85EA}" presName="hierChild3" presStyleCnt="0"/>
      <dgm:spPr/>
    </dgm:pt>
    <dgm:pt modelId="{6FBAD745-364E-4469-833A-B924C01814D4}" type="pres">
      <dgm:prSet presAssocID="{3DE5C704-0CE5-4B86-943B-E42345028A62}" presName="Name10" presStyleLbl="parChTrans1D2" presStyleIdx="1" presStyleCnt="3"/>
      <dgm:spPr/>
      <dgm:t>
        <a:bodyPr/>
        <a:lstStyle/>
        <a:p>
          <a:endParaRPr lang="ru-RU"/>
        </a:p>
      </dgm:t>
    </dgm:pt>
    <dgm:pt modelId="{6E5AD28A-0E52-4ABB-A5B3-021FC625F7D4}" type="pres">
      <dgm:prSet presAssocID="{773FD296-F336-450A-8A60-60953FEDF834}" presName="hierRoot2" presStyleCnt="0"/>
      <dgm:spPr/>
    </dgm:pt>
    <dgm:pt modelId="{145A9EAB-8805-4E4B-AF0D-14847FE41E3E}" type="pres">
      <dgm:prSet presAssocID="{773FD296-F336-450A-8A60-60953FEDF834}" presName="composite2" presStyleCnt="0"/>
      <dgm:spPr/>
    </dgm:pt>
    <dgm:pt modelId="{3DEEFD7E-CCAA-4B03-ACE4-E8C5684D8696}" type="pres">
      <dgm:prSet presAssocID="{773FD296-F336-450A-8A60-60953FEDF834}" presName="background2" presStyleLbl="asst1" presStyleIdx="1" presStyleCnt="3"/>
      <dgm:spPr/>
    </dgm:pt>
    <dgm:pt modelId="{6292D61B-BD1D-4446-AD72-85D66516B847}" type="pres">
      <dgm:prSet presAssocID="{773FD296-F336-450A-8A60-60953FEDF83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DF09F9-A66D-41C3-8123-540D9B8CB219}" type="pres">
      <dgm:prSet presAssocID="{773FD296-F336-450A-8A60-60953FEDF834}" presName="hierChild3" presStyleCnt="0"/>
      <dgm:spPr/>
    </dgm:pt>
    <dgm:pt modelId="{7AE81DE6-C65F-47FF-926D-F478ECCE659B}" type="pres">
      <dgm:prSet presAssocID="{35479E6E-6371-464C-BD95-0CD957F4526D}" presName="Name10" presStyleLbl="parChTrans1D2" presStyleIdx="2" presStyleCnt="3"/>
      <dgm:spPr/>
      <dgm:t>
        <a:bodyPr/>
        <a:lstStyle/>
        <a:p>
          <a:endParaRPr lang="ru-RU"/>
        </a:p>
      </dgm:t>
    </dgm:pt>
    <dgm:pt modelId="{474C7BC4-E79E-4078-9C31-9BE7F5D61ADB}" type="pres">
      <dgm:prSet presAssocID="{DDAE9CD8-6712-4DC1-907A-B394CD477C62}" presName="hierRoot2" presStyleCnt="0"/>
      <dgm:spPr/>
    </dgm:pt>
    <dgm:pt modelId="{92238F33-8C00-4F23-99CA-ACC0C1E0DC4F}" type="pres">
      <dgm:prSet presAssocID="{DDAE9CD8-6712-4DC1-907A-B394CD477C62}" presName="composite2" presStyleCnt="0"/>
      <dgm:spPr/>
    </dgm:pt>
    <dgm:pt modelId="{A4EF1288-818D-4415-A1C1-D329B774A173}" type="pres">
      <dgm:prSet presAssocID="{DDAE9CD8-6712-4DC1-907A-B394CD477C62}" presName="background2" presStyleLbl="asst1" presStyleIdx="2" presStyleCnt="3"/>
      <dgm:spPr/>
    </dgm:pt>
    <dgm:pt modelId="{CACEA3A8-1AF7-44F1-B890-13D5406788DD}" type="pres">
      <dgm:prSet presAssocID="{DDAE9CD8-6712-4DC1-907A-B394CD477C6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14DDA7-E35C-40E3-BB2E-0FA16478EF33}" type="pres">
      <dgm:prSet presAssocID="{DDAE9CD8-6712-4DC1-907A-B394CD477C62}" presName="hierChild3" presStyleCnt="0"/>
      <dgm:spPr/>
    </dgm:pt>
  </dgm:ptLst>
  <dgm:cxnLst>
    <dgm:cxn modelId="{6353C0C9-7E57-41EF-8E68-6BD855E4CFEF}" type="presOf" srcId="{EBCA0586-3350-4921-85FC-AF59C90037A6}" destId="{B51F7A9C-177E-4BF1-ACD7-44AC0163037E}" srcOrd="0" destOrd="0" presId="urn:microsoft.com/office/officeart/2005/8/layout/hierarchy1"/>
    <dgm:cxn modelId="{B8B8A6D4-0442-4DB8-B8A9-EED1E6BEBAD5}" type="presOf" srcId="{50A722FE-855B-425B-9CA3-D3E25740411A}" destId="{5EBF49D3-0294-4487-8A8F-1574932EAE5B}" srcOrd="0" destOrd="0" presId="urn:microsoft.com/office/officeart/2005/8/layout/hierarchy1"/>
    <dgm:cxn modelId="{699ADCA9-AE25-4849-AD57-C3CBAE77F13C}" srcId="{50A722FE-855B-425B-9CA3-D3E25740411A}" destId="{EBCA0586-3350-4921-85FC-AF59C90037A6}" srcOrd="0" destOrd="0" parTransId="{14F8BD66-7A69-41D9-B450-E41498BD790A}" sibTransId="{518FD8B9-A15E-44D4-9C60-C0152B2E01D8}"/>
    <dgm:cxn modelId="{A087EFD0-D5DF-4A02-A359-5DF59C86712D}" type="presOf" srcId="{35479E6E-6371-464C-BD95-0CD957F4526D}" destId="{7AE81DE6-C65F-47FF-926D-F478ECCE659B}" srcOrd="0" destOrd="0" presId="urn:microsoft.com/office/officeart/2005/8/layout/hierarchy1"/>
    <dgm:cxn modelId="{ABD67700-B081-40A9-AFE0-F603D6602A30}" type="presOf" srcId="{44B58A1E-FC41-44CA-858A-771E689E85EA}" destId="{26E7BC40-3FA7-4D35-8BF0-523DFD661F2F}" srcOrd="0" destOrd="0" presId="urn:microsoft.com/office/officeart/2005/8/layout/hierarchy1"/>
    <dgm:cxn modelId="{914D479F-C646-47DC-8A67-1C8C426E2684}" srcId="{EBCA0586-3350-4921-85FC-AF59C90037A6}" destId="{773FD296-F336-450A-8A60-60953FEDF834}" srcOrd="1" destOrd="0" parTransId="{3DE5C704-0CE5-4B86-943B-E42345028A62}" sibTransId="{1C30C49B-92AC-4CAB-B2B8-8BA0C4C67C29}"/>
    <dgm:cxn modelId="{34C8A590-5D44-4EBB-8BE5-D1FA00FED17C}" srcId="{EBCA0586-3350-4921-85FC-AF59C90037A6}" destId="{44B58A1E-FC41-44CA-858A-771E689E85EA}" srcOrd="0" destOrd="0" parTransId="{34E74682-2208-4390-8507-C7956FB9163F}" sibTransId="{3B69CC9E-02FF-42C7-8B73-3AA099E3B7CC}"/>
    <dgm:cxn modelId="{6B9B3AD2-F5C4-4223-AE48-CD3D7E4C9102}" type="presOf" srcId="{34E74682-2208-4390-8507-C7956FB9163F}" destId="{6182E586-7D51-412A-B8AE-068AD0695AF2}" srcOrd="0" destOrd="0" presId="urn:microsoft.com/office/officeart/2005/8/layout/hierarchy1"/>
    <dgm:cxn modelId="{4C9ABA33-6A52-4F15-AE07-7B40680CAEF4}" type="presOf" srcId="{DDAE9CD8-6712-4DC1-907A-B394CD477C62}" destId="{CACEA3A8-1AF7-44F1-B890-13D5406788DD}" srcOrd="0" destOrd="0" presId="urn:microsoft.com/office/officeart/2005/8/layout/hierarchy1"/>
    <dgm:cxn modelId="{48B09723-3593-400A-8192-DC6DAB16FAB6}" type="presOf" srcId="{3DE5C704-0CE5-4B86-943B-E42345028A62}" destId="{6FBAD745-364E-4469-833A-B924C01814D4}" srcOrd="0" destOrd="0" presId="urn:microsoft.com/office/officeart/2005/8/layout/hierarchy1"/>
    <dgm:cxn modelId="{024AC871-1125-446B-AF01-0C6B240BC191}" srcId="{EBCA0586-3350-4921-85FC-AF59C90037A6}" destId="{DDAE9CD8-6712-4DC1-907A-B394CD477C62}" srcOrd="2" destOrd="0" parTransId="{35479E6E-6371-464C-BD95-0CD957F4526D}" sibTransId="{2B60AC63-68E5-4DF8-95CC-9A5E28477F88}"/>
    <dgm:cxn modelId="{09DB1056-6205-40A9-8655-62C544092C5C}" type="presOf" srcId="{773FD296-F336-450A-8A60-60953FEDF834}" destId="{6292D61B-BD1D-4446-AD72-85D66516B847}" srcOrd="0" destOrd="0" presId="urn:microsoft.com/office/officeart/2005/8/layout/hierarchy1"/>
    <dgm:cxn modelId="{748AF97B-D789-4474-8F48-CED54A9FE532}" type="presParOf" srcId="{5EBF49D3-0294-4487-8A8F-1574932EAE5B}" destId="{CD9BC69D-180B-45C7-93A5-272E91C36E78}" srcOrd="0" destOrd="0" presId="urn:microsoft.com/office/officeart/2005/8/layout/hierarchy1"/>
    <dgm:cxn modelId="{AD81E5D2-C80C-4396-8A11-095B8AE4919B}" type="presParOf" srcId="{CD9BC69D-180B-45C7-93A5-272E91C36E78}" destId="{3CD70F95-9D68-409B-9B05-C925C39CAD43}" srcOrd="0" destOrd="0" presId="urn:microsoft.com/office/officeart/2005/8/layout/hierarchy1"/>
    <dgm:cxn modelId="{DBCBBDB6-8DC8-43FF-A53B-167E78B2FE41}" type="presParOf" srcId="{3CD70F95-9D68-409B-9B05-C925C39CAD43}" destId="{ED1E1A5C-6D1F-4670-8CE2-6555862A671A}" srcOrd="0" destOrd="0" presId="urn:microsoft.com/office/officeart/2005/8/layout/hierarchy1"/>
    <dgm:cxn modelId="{49F27DE7-C5D1-491A-ABDF-A01FB4FD1B72}" type="presParOf" srcId="{3CD70F95-9D68-409B-9B05-C925C39CAD43}" destId="{B51F7A9C-177E-4BF1-ACD7-44AC0163037E}" srcOrd="1" destOrd="0" presId="urn:microsoft.com/office/officeart/2005/8/layout/hierarchy1"/>
    <dgm:cxn modelId="{9E3EE6C4-E42B-4E24-8160-B248D915715A}" type="presParOf" srcId="{CD9BC69D-180B-45C7-93A5-272E91C36E78}" destId="{2F65A5CF-D733-438B-AE2D-8981FB765ED3}" srcOrd="1" destOrd="0" presId="urn:microsoft.com/office/officeart/2005/8/layout/hierarchy1"/>
    <dgm:cxn modelId="{480E2EDB-15DC-4CB5-8811-A5AD7423E988}" type="presParOf" srcId="{2F65A5CF-D733-438B-AE2D-8981FB765ED3}" destId="{6182E586-7D51-412A-B8AE-068AD0695AF2}" srcOrd="0" destOrd="0" presId="urn:microsoft.com/office/officeart/2005/8/layout/hierarchy1"/>
    <dgm:cxn modelId="{20A575DD-7128-48D3-B05E-DCB7F35B660E}" type="presParOf" srcId="{2F65A5CF-D733-438B-AE2D-8981FB765ED3}" destId="{C0F1B875-E8C0-4AB7-9E80-85B99E8F3601}" srcOrd="1" destOrd="0" presId="urn:microsoft.com/office/officeart/2005/8/layout/hierarchy1"/>
    <dgm:cxn modelId="{8285FB7F-883F-4F9A-A8CA-6359F3522760}" type="presParOf" srcId="{C0F1B875-E8C0-4AB7-9E80-85B99E8F3601}" destId="{E211C44E-0C9C-4C9C-BDB0-4ACD81838606}" srcOrd="0" destOrd="0" presId="urn:microsoft.com/office/officeart/2005/8/layout/hierarchy1"/>
    <dgm:cxn modelId="{B456223E-33B2-4C33-ACE0-C51068BFF476}" type="presParOf" srcId="{E211C44E-0C9C-4C9C-BDB0-4ACD81838606}" destId="{D42E18F9-2AC4-4189-8705-92E2525C7F97}" srcOrd="0" destOrd="0" presId="urn:microsoft.com/office/officeart/2005/8/layout/hierarchy1"/>
    <dgm:cxn modelId="{122BA860-A2EB-4AD5-B560-811D4126ABDF}" type="presParOf" srcId="{E211C44E-0C9C-4C9C-BDB0-4ACD81838606}" destId="{26E7BC40-3FA7-4D35-8BF0-523DFD661F2F}" srcOrd="1" destOrd="0" presId="urn:microsoft.com/office/officeart/2005/8/layout/hierarchy1"/>
    <dgm:cxn modelId="{A24A2D5C-75BA-435A-8DC3-F7D85B2513AD}" type="presParOf" srcId="{C0F1B875-E8C0-4AB7-9E80-85B99E8F3601}" destId="{863412BD-191D-4A96-A619-5288EC7B5742}" srcOrd="1" destOrd="0" presId="urn:microsoft.com/office/officeart/2005/8/layout/hierarchy1"/>
    <dgm:cxn modelId="{AEA4D430-ACB2-4A12-8378-552D87C88B56}" type="presParOf" srcId="{2F65A5CF-D733-438B-AE2D-8981FB765ED3}" destId="{6FBAD745-364E-4469-833A-B924C01814D4}" srcOrd="2" destOrd="0" presId="urn:microsoft.com/office/officeart/2005/8/layout/hierarchy1"/>
    <dgm:cxn modelId="{AC19B1BD-4F31-445F-AFAB-82812A6B0C4C}" type="presParOf" srcId="{2F65A5CF-D733-438B-AE2D-8981FB765ED3}" destId="{6E5AD28A-0E52-4ABB-A5B3-021FC625F7D4}" srcOrd="3" destOrd="0" presId="urn:microsoft.com/office/officeart/2005/8/layout/hierarchy1"/>
    <dgm:cxn modelId="{642DF9DB-0CCE-4BD8-8F70-33CA4718D4BF}" type="presParOf" srcId="{6E5AD28A-0E52-4ABB-A5B3-021FC625F7D4}" destId="{145A9EAB-8805-4E4B-AF0D-14847FE41E3E}" srcOrd="0" destOrd="0" presId="urn:microsoft.com/office/officeart/2005/8/layout/hierarchy1"/>
    <dgm:cxn modelId="{7D865287-4CAC-4AC3-B7A6-E2A8BE7C02FD}" type="presParOf" srcId="{145A9EAB-8805-4E4B-AF0D-14847FE41E3E}" destId="{3DEEFD7E-CCAA-4B03-ACE4-E8C5684D8696}" srcOrd="0" destOrd="0" presId="urn:microsoft.com/office/officeart/2005/8/layout/hierarchy1"/>
    <dgm:cxn modelId="{2E089B3F-A012-420D-ADF1-AD7750AF0238}" type="presParOf" srcId="{145A9EAB-8805-4E4B-AF0D-14847FE41E3E}" destId="{6292D61B-BD1D-4446-AD72-85D66516B847}" srcOrd="1" destOrd="0" presId="urn:microsoft.com/office/officeart/2005/8/layout/hierarchy1"/>
    <dgm:cxn modelId="{119BABEC-143D-4FEC-A75B-FF00319B628E}" type="presParOf" srcId="{6E5AD28A-0E52-4ABB-A5B3-021FC625F7D4}" destId="{22DF09F9-A66D-41C3-8123-540D9B8CB219}" srcOrd="1" destOrd="0" presId="urn:microsoft.com/office/officeart/2005/8/layout/hierarchy1"/>
    <dgm:cxn modelId="{2CD4E9F3-6E37-4DBF-A0F1-B1E39A766CC2}" type="presParOf" srcId="{2F65A5CF-D733-438B-AE2D-8981FB765ED3}" destId="{7AE81DE6-C65F-47FF-926D-F478ECCE659B}" srcOrd="4" destOrd="0" presId="urn:microsoft.com/office/officeart/2005/8/layout/hierarchy1"/>
    <dgm:cxn modelId="{7B171041-FB05-4B57-AA53-EE98642D5ACC}" type="presParOf" srcId="{2F65A5CF-D733-438B-AE2D-8981FB765ED3}" destId="{474C7BC4-E79E-4078-9C31-9BE7F5D61ADB}" srcOrd="5" destOrd="0" presId="urn:microsoft.com/office/officeart/2005/8/layout/hierarchy1"/>
    <dgm:cxn modelId="{2313FAFD-21E3-461F-822A-ECCB997F37A9}" type="presParOf" srcId="{474C7BC4-E79E-4078-9C31-9BE7F5D61ADB}" destId="{92238F33-8C00-4F23-99CA-ACC0C1E0DC4F}" srcOrd="0" destOrd="0" presId="urn:microsoft.com/office/officeart/2005/8/layout/hierarchy1"/>
    <dgm:cxn modelId="{0B9E7095-13E2-4298-96B0-8338B258A246}" type="presParOf" srcId="{92238F33-8C00-4F23-99CA-ACC0C1E0DC4F}" destId="{A4EF1288-818D-4415-A1C1-D329B774A173}" srcOrd="0" destOrd="0" presId="urn:microsoft.com/office/officeart/2005/8/layout/hierarchy1"/>
    <dgm:cxn modelId="{388753BC-D84D-41B0-AD14-B32BE89D95DF}" type="presParOf" srcId="{92238F33-8C00-4F23-99CA-ACC0C1E0DC4F}" destId="{CACEA3A8-1AF7-44F1-B890-13D5406788DD}" srcOrd="1" destOrd="0" presId="urn:microsoft.com/office/officeart/2005/8/layout/hierarchy1"/>
    <dgm:cxn modelId="{52EF4896-3945-4093-8F05-904E3D054A94}" type="presParOf" srcId="{474C7BC4-E79E-4078-9C31-9BE7F5D61ADB}" destId="{D114DDA7-E35C-40E3-BB2E-0FA16478EF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81DE6-C65F-47FF-926D-F478ECCE659B}">
      <dsp:nvSpPr>
        <dsp:cNvPr id="0" name=""/>
        <dsp:cNvSpPr/>
      </dsp:nvSpPr>
      <dsp:spPr>
        <a:xfrm>
          <a:off x="4747499" y="1405668"/>
          <a:ext cx="2704907" cy="64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625"/>
              </a:lnTo>
              <a:lnTo>
                <a:pt x="2704907" y="438625"/>
              </a:lnTo>
              <a:lnTo>
                <a:pt x="2704907" y="64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AD745-364E-4469-833A-B924C01814D4}">
      <dsp:nvSpPr>
        <dsp:cNvPr id="0" name=""/>
        <dsp:cNvSpPr/>
      </dsp:nvSpPr>
      <dsp:spPr>
        <a:xfrm>
          <a:off x="4701779" y="1405668"/>
          <a:ext cx="91440" cy="64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2E586-7D51-412A-B8AE-068AD0695AF2}">
      <dsp:nvSpPr>
        <dsp:cNvPr id="0" name=""/>
        <dsp:cNvSpPr/>
      </dsp:nvSpPr>
      <dsp:spPr>
        <a:xfrm>
          <a:off x="2042592" y="1405668"/>
          <a:ext cx="2704907" cy="643644"/>
        </a:xfrm>
        <a:custGeom>
          <a:avLst/>
          <a:gdLst/>
          <a:ahLst/>
          <a:cxnLst/>
          <a:rect l="0" t="0" r="0" b="0"/>
          <a:pathLst>
            <a:path>
              <a:moveTo>
                <a:pt x="2704907" y="0"/>
              </a:moveTo>
              <a:lnTo>
                <a:pt x="2704907" y="438625"/>
              </a:lnTo>
              <a:lnTo>
                <a:pt x="0" y="438625"/>
              </a:lnTo>
              <a:lnTo>
                <a:pt x="0" y="64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E1A5C-6D1F-4670-8CE2-6555862A671A}">
      <dsp:nvSpPr>
        <dsp:cNvPr id="0" name=""/>
        <dsp:cNvSpPr/>
      </dsp:nvSpPr>
      <dsp:spPr>
        <a:xfrm>
          <a:off x="3640946" y="346"/>
          <a:ext cx="2213105" cy="140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1F7A9C-177E-4BF1-ACD7-44AC0163037E}">
      <dsp:nvSpPr>
        <dsp:cNvPr id="0" name=""/>
        <dsp:cNvSpPr/>
      </dsp:nvSpPr>
      <dsp:spPr>
        <a:xfrm>
          <a:off x="3886847" y="233952"/>
          <a:ext cx="2213105" cy="14053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Загрузчики</a:t>
          </a:r>
          <a:endParaRPr lang="ru-RU" sz="2100" kern="1200" dirty="0"/>
        </a:p>
      </dsp:txBody>
      <dsp:txXfrm>
        <a:off x="3928007" y="275112"/>
        <a:ext cx="2130785" cy="1323002"/>
      </dsp:txXfrm>
    </dsp:sp>
    <dsp:sp modelId="{D42E18F9-2AC4-4189-8705-92E2525C7F97}">
      <dsp:nvSpPr>
        <dsp:cNvPr id="0" name=""/>
        <dsp:cNvSpPr/>
      </dsp:nvSpPr>
      <dsp:spPr>
        <a:xfrm>
          <a:off x="936039" y="2049313"/>
          <a:ext cx="2213105" cy="140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E7BC40-3FA7-4D35-8BF0-523DFD661F2F}">
      <dsp:nvSpPr>
        <dsp:cNvPr id="0" name=""/>
        <dsp:cNvSpPr/>
      </dsp:nvSpPr>
      <dsp:spPr>
        <a:xfrm>
          <a:off x="1181940" y="2282919"/>
          <a:ext cx="2213105" cy="14053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Абсолютные</a:t>
          </a:r>
          <a:endParaRPr lang="ru-RU" sz="2100" kern="1200" dirty="0"/>
        </a:p>
      </dsp:txBody>
      <dsp:txXfrm>
        <a:off x="1223100" y="2324079"/>
        <a:ext cx="2130785" cy="1323002"/>
      </dsp:txXfrm>
    </dsp:sp>
    <dsp:sp modelId="{3DEEFD7E-CCAA-4B03-ACE4-E8C5684D8696}">
      <dsp:nvSpPr>
        <dsp:cNvPr id="0" name=""/>
        <dsp:cNvSpPr/>
      </dsp:nvSpPr>
      <dsp:spPr>
        <a:xfrm>
          <a:off x="3640946" y="2049313"/>
          <a:ext cx="2213105" cy="140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92D61B-BD1D-4446-AD72-85D66516B847}">
      <dsp:nvSpPr>
        <dsp:cNvPr id="0" name=""/>
        <dsp:cNvSpPr/>
      </dsp:nvSpPr>
      <dsp:spPr>
        <a:xfrm>
          <a:off x="3886847" y="2282919"/>
          <a:ext cx="2213105" cy="14053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Перемещающие</a:t>
          </a:r>
          <a:endParaRPr lang="ru-RU" sz="2100" kern="1200" dirty="0"/>
        </a:p>
      </dsp:txBody>
      <dsp:txXfrm>
        <a:off x="3928007" y="2324079"/>
        <a:ext cx="2130785" cy="1323002"/>
      </dsp:txXfrm>
    </dsp:sp>
    <dsp:sp modelId="{A4EF1288-818D-4415-A1C1-D329B774A173}">
      <dsp:nvSpPr>
        <dsp:cNvPr id="0" name=""/>
        <dsp:cNvSpPr/>
      </dsp:nvSpPr>
      <dsp:spPr>
        <a:xfrm>
          <a:off x="6345853" y="2049313"/>
          <a:ext cx="2213105" cy="140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CEA3A8-1AF7-44F1-B890-13D5406788DD}">
      <dsp:nvSpPr>
        <dsp:cNvPr id="0" name=""/>
        <dsp:cNvSpPr/>
      </dsp:nvSpPr>
      <dsp:spPr>
        <a:xfrm>
          <a:off x="6591754" y="2282919"/>
          <a:ext cx="2213105" cy="14053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Связывающие</a:t>
          </a:r>
          <a:endParaRPr lang="ru-RU" sz="2100" kern="1200" dirty="0"/>
        </a:p>
      </dsp:txBody>
      <dsp:txXfrm>
        <a:off x="6632914" y="2324079"/>
        <a:ext cx="2130785" cy="1323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236C5-9FFA-4099-B36F-23FBBBA9E5B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8FD2-A426-4BCC-BA6E-51742B64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8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58FD2-A426-4BCC-BA6E-51742B6493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61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32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98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6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76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5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9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16C41C-06C1-4A1C-8A4A-0364652595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7F0D11-43E8-43BD-B3EE-CA2849BCF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Загрузчики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84104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Доклад подготовил</a:t>
            </a:r>
          </a:p>
          <a:p>
            <a:r>
              <a:rPr lang="ru-RU" sz="1800" dirty="0" smtClean="0"/>
              <a:t>студент ИВТ-31</a:t>
            </a:r>
          </a:p>
          <a:p>
            <a:r>
              <a:rPr lang="ru-RU" sz="1800" dirty="0" smtClean="0"/>
              <a:t>Жеребцов К. 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41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tudfile.net/html/2706/58/html_8XBQJkvNnP.aB7T/img-bhR9B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163636"/>
            <a:ext cx="8343900" cy="454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5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7336" y="2679192"/>
            <a:ext cx="7729728" cy="118872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Определение загрузчика, его функции и основные виды</a:t>
            </a:r>
          </a:p>
          <a:p>
            <a:r>
              <a:rPr lang="ru-RU" sz="2800" dirty="0" smtClean="0"/>
              <a:t>Абсолютный загрузчик</a:t>
            </a:r>
          </a:p>
          <a:p>
            <a:r>
              <a:rPr lang="ru-RU" sz="2800" dirty="0" smtClean="0"/>
              <a:t>Перемещающий загрузчик</a:t>
            </a:r>
          </a:p>
          <a:p>
            <a:r>
              <a:rPr lang="ru-RU" sz="2800" dirty="0" smtClean="0"/>
              <a:t>Связывающий загрузчик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96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загрузчика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2522728"/>
            <a:ext cx="11049000" cy="37637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Загрузчик – системная программа, выполняющая загрузку готового к исполнению модуля в физическую ОП.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Функции загрузчика:</a:t>
            </a:r>
          </a:p>
          <a:p>
            <a:pPr algn="just"/>
            <a:r>
              <a:rPr lang="ru-RU" sz="2400" dirty="0" smtClean="0"/>
              <a:t>Распределение ОП</a:t>
            </a:r>
          </a:p>
          <a:p>
            <a:pPr algn="just"/>
            <a:r>
              <a:rPr lang="ru-RU" sz="2400" dirty="0" smtClean="0"/>
              <a:t>Перемещение программы</a:t>
            </a:r>
          </a:p>
          <a:p>
            <a:pPr algn="just"/>
            <a:r>
              <a:rPr lang="ru-RU" sz="2400" dirty="0" smtClean="0"/>
              <a:t>Связывание модулей</a:t>
            </a:r>
          </a:p>
          <a:p>
            <a:pPr algn="just"/>
            <a:r>
              <a:rPr lang="ru-RU" sz="2400" dirty="0" smtClean="0"/>
              <a:t>Загрузка</a:t>
            </a:r>
          </a:p>
        </p:txBody>
      </p:sp>
    </p:spTree>
    <p:extLst>
      <p:ext uri="{BB962C8B-B14F-4D97-AF65-F5344CB8AC3E}">
        <p14:creationId xmlns:p14="http://schemas.microsoft.com/office/powerpoint/2010/main" val="2240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загрузчиков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24610102"/>
              </p:ext>
            </p:extLst>
          </p:nvPr>
        </p:nvGraphicFramePr>
        <p:xfrm>
          <a:off x="1225550" y="2638044"/>
          <a:ext cx="9740900" cy="368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6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загрузчик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5" y="2638043"/>
            <a:ext cx="9110329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436" y="1549400"/>
            <a:ext cx="5236464" cy="398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Абсолютный загрузочный модуль содержит три типа карт:</a:t>
            </a:r>
          </a:p>
          <a:p>
            <a:r>
              <a:rPr lang="ru-RU" sz="2400" dirty="0" smtClean="0"/>
              <a:t>H&lt;имя модуля&gt;&lt;длина модуля&gt;&lt;адрес загрузки&gt;</a:t>
            </a:r>
          </a:p>
          <a:p>
            <a:r>
              <a:rPr lang="ru-RU" sz="2400" dirty="0" smtClean="0"/>
              <a:t>Т&lt;адрес данных&gt;&lt;длина данных&gt;&lt;данные&gt;</a:t>
            </a:r>
          </a:p>
          <a:p>
            <a:r>
              <a:rPr lang="ru-RU" sz="2400" dirty="0" smtClean="0"/>
              <a:t>Е&lt;точка входа&gt;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05400" y="189193"/>
            <a:ext cx="6845300" cy="663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Открытие файла с загрузочным модулем и чтение карты Н.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имени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, длины и адреса загрузки модуля.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Запрос ОС блока памяти с указателем адреса и указателем длины. Если память не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выделена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, то сообщение об ошибке и переход к пункту 6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Чтение очередной карты.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Если карта E, то формирование адреса 1-й команды, равной точке входа и переход к пункту 6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Обработка карты T. Считывается адрес и длина данных и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производиться загрузка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данных из карты в оперативную память по указанному адресу. Переход к п.3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Конец.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загрузчик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403" y="2535062"/>
            <a:ext cx="6801194" cy="34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36" y="2553343"/>
            <a:ext cx="4360164" cy="263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Перемещаемый модуль содержит:</a:t>
            </a:r>
          </a:p>
          <a:p>
            <a:r>
              <a:rPr lang="ru-RU" sz="2000" dirty="0"/>
              <a:t>Н &lt;имя мод.&gt; &lt;</a:t>
            </a:r>
            <a:r>
              <a:rPr lang="ru-RU" sz="2000" dirty="0" err="1"/>
              <a:t>дл.мод</a:t>
            </a:r>
            <a:r>
              <a:rPr lang="ru-RU" sz="2000" dirty="0"/>
              <a:t>.&gt;</a:t>
            </a:r>
          </a:p>
          <a:p>
            <a:r>
              <a:rPr lang="ru-RU" sz="2000" dirty="0"/>
              <a:t>Т &lt;</a:t>
            </a:r>
            <a:r>
              <a:rPr lang="ru-RU" sz="2000" dirty="0" err="1"/>
              <a:t>адр.данных</a:t>
            </a:r>
            <a:r>
              <a:rPr lang="ru-RU" sz="2000" dirty="0"/>
              <a:t>&gt; &lt;</a:t>
            </a:r>
            <a:r>
              <a:rPr lang="ru-RU" sz="2000" dirty="0" err="1"/>
              <a:t>дл.дан</a:t>
            </a:r>
            <a:r>
              <a:rPr lang="ru-RU" sz="2000" dirty="0"/>
              <a:t>.&gt; &lt;данные&gt;</a:t>
            </a:r>
          </a:p>
          <a:p>
            <a:r>
              <a:rPr lang="ru-RU" sz="2000" dirty="0"/>
              <a:t>М &lt;</a:t>
            </a:r>
            <a:r>
              <a:rPr lang="ru-RU" sz="2000" dirty="0" err="1"/>
              <a:t>адр.данных</a:t>
            </a:r>
            <a:r>
              <a:rPr lang="ru-RU" sz="2000" dirty="0"/>
              <a:t>&gt; &lt;</a:t>
            </a:r>
            <a:r>
              <a:rPr lang="ru-RU" sz="2000" dirty="0" err="1"/>
              <a:t>дл.дан</a:t>
            </a:r>
            <a:r>
              <a:rPr lang="ru-RU" sz="2000" dirty="0" smtClean="0"/>
              <a:t>.&gt;</a:t>
            </a:r>
            <a:endParaRPr lang="ru-RU" sz="2000" dirty="0"/>
          </a:p>
          <a:p>
            <a:r>
              <a:rPr lang="ru-RU" sz="2000" dirty="0"/>
              <a:t>Е &lt;точка входа&gt;</a:t>
            </a:r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29100" y="0"/>
            <a:ext cx="7823200" cy="684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 открытие файла с перемещаемым модулем. Чтение карты Н, определение имени модуля и его длины.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2. заказ в ОС блока памяти указанной длины. Если память выделена, то её адрес присваивается адресу загрузки модуля (АЗМ), иначе (если память занята или недостаточно памяти) сообщение об ошибке и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п.п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 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3. чтение очередной карты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4. обработка карты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4.1 Если карта Е, то вычисление и установка адреса первой выполняемой команды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п.к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=&lt;точка входа&gt;+АЗМ и п.п.6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4.2 Если карта Т, то определение адреса и длины данных, затем вычисление адреса данных в ОП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доп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=&lt;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адр.данных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&gt;+АЗМ и загрузка данных из карты по вычисленному адресу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доп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4.3 Если карта М, то определение адреса и длины данных, затем вычисление адреса данных в ОП. Выбор по вычисленному адресу значения указанной длины и увеличение на АЗМ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П.п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6. Конец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Связывающий загрузчик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64" y="2793862"/>
            <a:ext cx="9763071" cy="31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217</TotalTime>
  <Words>383</Words>
  <Application>Microsoft Office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Times New Roman</vt:lpstr>
      <vt:lpstr>Parcel</vt:lpstr>
      <vt:lpstr>Загрузчики</vt:lpstr>
      <vt:lpstr>План</vt:lpstr>
      <vt:lpstr>Определение загрузчика</vt:lpstr>
      <vt:lpstr>Виды загрузчиков</vt:lpstr>
      <vt:lpstr>Абсолютный загрузчик</vt:lpstr>
      <vt:lpstr>Презентация PowerPoint</vt:lpstr>
      <vt:lpstr>Перемещающий загрузчик</vt:lpstr>
      <vt:lpstr>Презентация PowerPoint</vt:lpstr>
      <vt:lpstr>Связывающий загрузчик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Загрузчики</dc:title>
  <dc:creator>Кирилл Жеребцов</dc:creator>
  <cp:lastModifiedBy>Кирилл Жеребцов</cp:lastModifiedBy>
  <cp:revision>12</cp:revision>
  <dcterms:created xsi:type="dcterms:W3CDTF">2022-12-26T13:45:23Z</dcterms:created>
  <dcterms:modified xsi:type="dcterms:W3CDTF">2022-12-27T09:49:58Z</dcterms:modified>
</cp:coreProperties>
</file>