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AED0-B282-49B5-BCA1-CD7FAAEF6573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9DD6-0250-431C-836F-97F2A4D7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8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1FFAD-E064-4F94-886B-30050D88E139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314-75A9-42B3-BF72-F4B1C6AE4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F15E0-4BB1-40FE-B588-2CD1E65D238A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86E1-F852-451C-8934-25D7CE404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ED527-76C0-48C5-ADD8-AAA1B53800AD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625C5-A302-4D84-8835-60FE42BDEB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A9355-BCC4-4344-A516-02C47654F98F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7D0A-C799-40FC-9877-77FB12D5F5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4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7616-C862-4124-845C-95EA1E0FBED5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9EC-9A2A-40B4-B27B-DC5597F716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32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49F0-4BAC-468C-BBE4-33D8AEACCB1D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D8AE7-75E6-40CB-BD48-281CB3AE12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7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50F8-EFE1-4A6B-BB76-6D003EAF972B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970F-1B81-4C09-A1D7-FE61A7A5E0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95B84-EDFD-4828-B693-533E529C478F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F2F5-2A67-4710-9A8B-87A6A291BA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04B6-0DD2-40D7-B41D-C2D1B28B833B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DE799-2073-4995-B9B8-CA88A7F949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E1955-D57F-4235-B813-76441DC286D1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302E0-E108-4C31-A682-5046CB907C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FF52-C67F-45B3-9B8D-631081AF97AD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AB97E-BD4A-4509-B27C-44498890ED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3AA5-AA1C-45F8-B3A7-77310108A772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7C559-664C-42C4-B6B4-BAF00F1D80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8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50FF2-3686-4505-B492-8DEF4291B3EA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A2E-DDAB-4A3D-8A18-14593D4233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31A3E-7F1F-42C2-BA2C-596ED6D96C96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E6C3-A40A-4B7B-A31E-190A78393C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D1047-2D46-47E0-B518-96936F61271B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2BB4B-2BDB-4D7D-9062-70B32826A6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5C1625-48AB-4ECC-8D4E-B841ACC97455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65E01C6-B30E-48F9-9BFB-9E6BEF5407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381000" y="3143250"/>
            <a:ext cx="8458200" cy="2932113"/>
          </a:xfrm>
        </p:spPr>
        <p:txBody>
          <a:bodyPr/>
          <a:lstStyle/>
          <a:p>
            <a:pPr algn="ctr"/>
            <a:r>
              <a:rPr lang="ru-RU" altLang="ru-RU" smtClean="0"/>
              <a:t>Методы извлечения знаний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ru-RU" altLang="ru-RU" smtClean="0"/>
              <a:t>Классификация методов извлечения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2320925"/>
            <a:ext cx="6591300" cy="34036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АСПЕКТЫ ИЗВЛЕЧЕНИЯ ЗНАНИЙ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322388"/>
            <a:ext cx="5214938" cy="47498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algn="ctr"/>
            <a:r>
              <a:rPr lang="ru-RU" altLang="ru-RU" smtClean="0"/>
              <a:t>Потери информации при общении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714500"/>
            <a:ext cx="8001000" cy="442912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14313"/>
            <a:ext cx="8686800" cy="1081087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Структура психологического аспекта </a:t>
            </a:r>
            <a:b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извлечения знаний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1619250"/>
            <a:ext cx="7572375" cy="43815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Структура лингвистического аспекта</a:t>
            </a:r>
            <a:b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извлечения знаний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500188"/>
            <a:ext cx="8001000" cy="4919662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Схема получения общего кода</a:t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b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1643063"/>
            <a:ext cx="7219950" cy="428625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algn="ctr"/>
            <a:r>
              <a:rPr lang="ru-RU" altLang="ru-RU" smtClean="0"/>
              <a:t>Гносеологический аспект извлечения знаний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3" y="2798763"/>
            <a:ext cx="4029075" cy="2447925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algn="ctr"/>
            <a:r>
              <a:rPr lang="ru-RU" altLang="ru-RU" smtClean="0"/>
              <a:t>Структура познания</a:t>
            </a: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522413"/>
            <a:ext cx="8072438" cy="4621212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19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Calibri</vt:lpstr>
      <vt:lpstr>Легкий дым</vt:lpstr>
      <vt:lpstr>Методы извлечения знаний</vt:lpstr>
      <vt:lpstr>Классификация методов извлечения</vt:lpstr>
      <vt:lpstr>АСПЕКТЫ ИЗВЛЕЧЕНИЯ ЗНАНИЙ </vt:lpstr>
      <vt:lpstr>Потери информации при общении</vt:lpstr>
      <vt:lpstr> Структура психологического аспекта  извлечения знаний </vt:lpstr>
      <vt:lpstr> Структура лингвистического аспекта  извлечения знаний </vt:lpstr>
      <vt:lpstr>  Схема получения общего кода   </vt:lpstr>
      <vt:lpstr>Гносеологический аспект извлечения знаний</vt:lpstr>
      <vt:lpstr>Структура познания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извлечения знаний</dc:title>
  <dc:creator>Admin</dc:creator>
  <cp:lastModifiedBy>Ростовцев Владимир Сергеевич</cp:lastModifiedBy>
  <cp:revision>5</cp:revision>
  <dcterms:created xsi:type="dcterms:W3CDTF">2011-11-23T10:34:19Z</dcterms:created>
  <dcterms:modified xsi:type="dcterms:W3CDTF">2016-03-25T07:44:54Z</dcterms:modified>
</cp:coreProperties>
</file>