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87F4-91B9-4015-A5C4-5013123F327B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A7C8-1AD2-4A48-98E1-B0699511C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75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87F4-91B9-4015-A5C4-5013123F327B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A7C8-1AD2-4A48-98E1-B0699511C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64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87F4-91B9-4015-A5C4-5013123F327B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A7C8-1AD2-4A48-98E1-B0699511C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2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87F4-91B9-4015-A5C4-5013123F327B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A7C8-1AD2-4A48-98E1-B0699511C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31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87F4-91B9-4015-A5C4-5013123F327B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A7C8-1AD2-4A48-98E1-B0699511C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04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87F4-91B9-4015-A5C4-5013123F327B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A7C8-1AD2-4A48-98E1-B0699511C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87F4-91B9-4015-A5C4-5013123F327B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A7C8-1AD2-4A48-98E1-B0699511C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7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87F4-91B9-4015-A5C4-5013123F327B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A7C8-1AD2-4A48-98E1-B0699511C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7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87F4-91B9-4015-A5C4-5013123F327B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A7C8-1AD2-4A48-98E1-B0699511C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82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87F4-91B9-4015-A5C4-5013123F327B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A7C8-1AD2-4A48-98E1-B0699511C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99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87F4-91B9-4015-A5C4-5013123F327B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A7C8-1AD2-4A48-98E1-B0699511C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22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87F4-91B9-4015-A5C4-5013123F327B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AA7C8-1AD2-4A48-98E1-B0699511C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76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Квантовая криптография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655762"/>
          </a:xfrm>
        </p:spPr>
        <p:txBody>
          <a:bodyPr/>
          <a:lstStyle/>
          <a:p>
            <a:r>
              <a:rPr lang="ru-RU" dirty="0" smtClean="0"/>
              <a:t>Работу выполнил:</a:t>
            </a:r>
          </a:p>
          <a:p>
            <a:r>
              <a:rPr lang="ru-RU" dirty="0" smtClean="0"/>
              <a:t>Жеребцов К. А.</a:t>
            </a:r>
          </a:p>
          <a:p>
            <a:r>
              <a:rPr lang="ru-RU" dirty="0" smtClean="0"/>
              <a:t>ИВТ-41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9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Физическая защита квантовых битов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Криогенная </a:t>
            </a:r>
            <a:r>
              <a:rPr lang="ru-RU" dirty="0" smtClean="0"/>
              <a:t>технология</a:t>
            </a:r>
          </a:p>
          <a:p>
            <a:r>
              <a:rPr lang="ru-RU" dirty="0"/>
              <a:t>Вакуумная </a:t>
            </a:r>
            <a:r>
              <a:rPr lang="ru-RU" dirty="0" smtClean="0"/>
              <a:t>изоляция</a:t>
            </a:r>
          </a:p>
          <a:p>
            <a:r>
              <a:rPr lang="ru-RU" dirty="0"/>
              <a:t>Электромагнитный </a:t>
            </a:r>
            <a:r>
              <a:rPr lang="ru-RU" dirty="0" smtClean="0"/>
              <a:t>экранирование</a:t>
            </a:r>
          </a:p>
          <a:p>
            <a:r>
              <a:rPr lang="ru-RU" dirty="0"/>
              <a:t>Изоляция от механических вибраций</a:t>
            </a:r>
          </a:p>
        </p:txBody>
      </p:sp>
    </p:spTree>
    <p:extLst>
      <p:ext uri="{BB962C8B-B14F-4D97-AF65-F5344CB8AC3E}">
        <p14:creationId xmlns:p14="http://schemas.microsoft.com/office/powerpoint/2010/main" val="39372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Препятствия на пути внедрения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Сложность </a:t>
            </a:r>
            <a:r>
              <a:rPr lang="ru-RU" dirty="0" smtClean="0"/>
              <a:t>технологии</a:t>
            </a:r>
          </a:p>
          <a:p>
            <a:r>
              <a:rPr lang="ru-RU" dirty="0"/>
              <a:t>Ограниченная </a:t>
            </a:r>
            <a:r>
              <a:rPr lang="ru-RU" dirty="0" smtClean="0"/>
              <a:t>доступность</a:t>
            </a:r>
          </a:p>
          <a:p>
            <a:r>
              <a:rPr lang="ru-RU" dirty="0"/>
              <a:t>Низкая </a:t>
            </a:r>
            <a:r>
              <a:rPr lang="ru-RU" dirty="0" smtClean="0"/>
              <a:t>масштабируемость</a:t>
            </a:r>
          </a:p>
          <a:p>
            <a:r>
              <a:rPr lang="ru-RU" dirty="0" smtClean="0"/>
              <a:t>Нормативные </a:t>
            </a:r>
            <a:r>
              <a:rPr lang="ru-RU" dirty="0"/>
              <a:t>и юридические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415930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План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Основы квантовых компьютеров</a:t>
            </a:r>
          </a:p>
          <a:p>
            <a:r>
              <a:rPr lang="ru-RU" dirty="0"/>
              <a:t>Угрозы безопасности в контексте квантовых компьютеров</a:t>
            </a:r>
          </a:p>
          <a:p>
            <a:r>
              <a:rPr lang="ru-RU" dirty="0"/>
              <a:t>Методы защиты информации в квантовых компьютерах</a:t>
            </a:r>
          </a:p>
          <a:p>
            <a:r>
              <a:rPr lang="ru-RU" dirty="0" smtClean="0"/>
              <a:t>Препятствия </a:t>
            </a:r>
            <a:r>
              <a:rPr lang="ru-RU" dirty="0"/>
              <a:t>на пути внедрения </a:t>
            </a:r>
            <a:r>
              <a:rPr lang="ru-RU" dirty="0" smtClean="0"/>
              <a:t>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27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квантовых </a:t>
            </a:r>
            <a:r>
              <a:rPr lang="ru-RU" b="1" dirty="0" smtClean="0"/>
              <a:t>компьютеров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Принцип неопределённости </a:t>
            </a:r>
            <a:r>
              <a:rPr lang="ru-RU" dirty="0" err="1" smtClean="0"/>
              <a:t>Хайзенберга</a:t>
            </a:r>
            <a:endParaRPr lang="ru-RU" dirty="0" smtClean="0"/>
          </a:p>
          <a:p>
            <a:r>
              <a:rPr lang="ru-RU" dirty="0"/>
              <a:t>Квантовая </a:t>
            </a:r>
            <a:r>
              <a:rPr lang="ru-RU" dirty="0" smtClean="0"/>
              <a:t>суперпозиция</a:t>
            </a:r>
          </a:p>
          <a:p>
            <a:r>
              <a:rPr lang="ru-RU" dirty="0"/>
              <a:t>Квантовая запутанность</a:t>
            </a:r>
          </a:p>
        </p:txBody>
      </p:sp>
    </p:spTree>
    <p:extLst>
      <p:ext uri="{BB962C8B-B14F-4D97-AF65-F5344CB8AC3E}">
        <p14:creationId xmlns:p14="http://schemas.microsoft.com/office/powerpoint/2010/main" val="248114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Характеристики </a:t>
            </a:r>
            <a:r>
              <a:rPr lang="ru-RU" b="1" dirty="0" err="1" smtClean="0"/>
              <a:t>кубитов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Суперпозиция состояний</a:t>
            </a:r>
          </a:p>
          <a:p>
            <a:r>
              <a:rPr lang="ru-RU" dirty="0" smtClean="0"/>
              <a:t>Квантовая интерференция</a:t>
            </a:r>
          </a:p>
          <a:p>
            <a:r>
              <a:rPr lang="ru-RU" dirty="0" smtClean="0"/>
              <a:t>Квантовая запутанность</a:t>
            </a:r>
          </a:p>
          <a:p>
            <a:r>
              <a:rPr lang="ru-RU" dirty="0" smtClean="0"/>
              <a:t>Квантовое измерение</a:t>
            </a:r>
            <a:endParaRPr lang="ru-RU" dirty="0"/>
          </a:p>
        </p:txBody>
      </p:sp>
      <p:pic>
        <p:nvPicPr>
          <p:cNvPr id="1028" name="Picture 4" descr="https://i01.fotocdn.net/s212/36f6c98341ffdf72/public_pin_l/27903046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11" y="2428543"/>
            <a:ext cx="5492189" cy="374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23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Угрозы безопасности в контексте квантовых </a:t>
            </a:r>
            <a:r>
              <a:rPr lang="ru-RU" b="1" dirty="0" smtClean="0"/>
              <a:t>компьютеров</a:t>
            </a:r>
            <a:endParaRPr lang="ru-RU" dirty="0"/>
          </a:p>
        </p:txBody>
      </p:sp>
      <p:pic>
        <p:nvPicPr>
          <p:cNvPr id="2050" name="Picture 2" descr="https://static.tildacdn.com/tild3535-3738-4533-a636-393331396332/phot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95" y="2120993"/>
            <a:ext cx="10564209" cy="408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1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Методы защиты информации в квантовых </a:t>
            </a:r>
            <a:r>
              <a:rPr lang="ru-RU" b="1" dirty="0" smtClean="0"/>
              <a:t>компьютерах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7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Квантовое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Технология квантовой криптографии опирается на принципиальную неопределённость поведения квантовой системы, выраженную в принципе неопределённости </a:t>
            </a:r>
            <a:r>
              <a:rPr lang="ru-RU" dirty="0" err="1"/>
              <a:t>Хайзенберга</a:t>
            </a:r>
            <a:r>
              <a:rPr lang="ru-RU" dirty="0" smtClean="0"/>
              <a:t> </a:t>
            </a:r>
            <a:r>
              <a:rPr lang="ru-RU" dirty="0"/>
              <a:t>— невозможно одновременно получить координаты и импульс частицы, невозможно измерить один параметр фотона, не исказив другой.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03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Использование квантовых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8114"/>
            <a:ext cx="10555173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7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Защита от атак с использованием квантовых вычислений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86479"/>
            <a:ext cx="10515600" cy="4351338"/>
          </a:xfrm>
        </p:spPr>
        <p:txBody>
          <a:bodyPr/>
          <a:lstStyle/>
          <a:p>
            <a:r>
              <a:rPr lang="ru-RU" dirty="0"/>
              <a:t>Разработка квантовых криптографических </a:t>
            </a:r>
            <a:r>
              <a:rPr lang="ru-RU" dirty="0" smtClean="0"/>
              <a:t>алгоритмов</a:t>
            </a:r>
          </a:p>
          <a:p>
            <a:r>
              <a:rPr lang="ru-RU" dirty="0"/>
              <a:t>Усиление классических алгоритмов шифрования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1803520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147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Квантовая криптография</vt:lpstr>
      <vt:lpstr>План</vt:lpstr>
      <vt:lpstr>Основы квантовых компьютеров</vt:lpstr>
      <vt:lpstr>Характеристики кубитов</vt:lpstr>
      <vt:lpstr>Угрозы безопасности в контексте квантовых компьютеров</vt:lpstr>
      <vt:lpstr>Методы защиты информации в квантовых компьютерах</vt:lpstr>
      <vt:lpstr>Квантовое шифрование</vt:lpstr>
      <vt:lpstr>Использование квантовых ключей</vt:lpstr>
      <vt:lpstr>Защита от атак с использованием квантовых вычислений</vt:lpstr>
      <vt:lpstr>Физическая защита квантовых битов</vt:lpstr>
      <vt:lpstr>Препятствия на пути внедрения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Квантовая криптография</dc:title>
  <dc:creator>Кирилл Жеребцов</dc:creator>
  <cp:lastModifiedBy>Кирилл Жеребцов</cp:lastModifiedBy>
  <cp:revision>11</cp:revision>
  <dcterms:created xsi:type="dcterms:W3CDTF">2024-03-21T15:31:20Z</dcterms:created>
  <dcterms:modified xsi:type="dcterms:W3CDTF">2024-04-02T08:39:29Z</dcterms:modified>
</cp:coreProperties>
</file>