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1" r:id="rId10"/>
    <p:sldId id="262" r:id="rId11"/>
    <p:sldId id="267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063B8-8F87-2B06-6744-FB5D37432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41AEF-5648-05DB-AE01-B558249D5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A6487-31CB-877C-0F59-AD3A86AC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86D-2196-4609-8D78-D3424B83361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E2807-3EB8-9576-AC66-22F0E27F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82BD4-0D7C-C7F4-E932-CFD4F7B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A0C5-E043-4299-A2EB-ACB228F4C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28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DDF3F-0566-A8C2-23D6-0FDB6E2F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6A9BA8-B6CF-DF18-5505-63014B79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0311C-95E8-835F-75EE-668CF0CE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86D-2196-4609-8D78-D3424B83361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40B16-3062-78D1-2472-811FB993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A060E2-2423-CF67-BD15-9052FF30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A0C5-E043-4299-A2EB-ACB228F4C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96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ADDF9B-EF15-BBF2-A0AC-405FC9739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595814-783F-12D0-5BD3-2309CB1E8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1A6BA1-7725-80F5-866D-9B9442A5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86D-2196-4609-8D78-D3424B83361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7B7FC-972D-19C1-C1D4-41D824DA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9B670-A021-353B-70DB-80A85206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A0C5-E043-4299-A2EB-ACB228F4C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39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944CF-68CE-4527-33E9-45D574DD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EF308-2924-3760-9A9F-2DDCD271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C5AF0-C7EE-9ACC-4E94-75E2A8E9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86D-2196-4609-8D78-D3424B83361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D9E60-0A44-DFFC-99E5-FD0AED19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ADA6AD-6B26-3248-FC75-C87ED0B6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A0C5-E043-4299-A2EB-ACB228F4C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9F2D3-1333-A810-E8D1-10C01A33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BBC818-7317-4939-62B2-8805CF20F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5BA309-1FE8-A196-B9A8-CF1B5BE6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86D-2196-4609-8D78-D3424B83361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B9B13-97A6-989C-620A-D92B5D3B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19F16-7AF5-EF2F-456F-9B875A73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A0C5-E043-4299-A2EB-ACB228F4C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79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B1397-02FD-31E9-14DF-6C329919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D5659-8FE7-8D15-089F-8CB6BD830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4D275A-6EB1-2C9A-2DCA-E8907DCFC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267D04-34C9-6EAE-C376-B0838C19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86D-2196-4609-8D78-D3424B83361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8FC02F-F82E-D3ED-A756-7BD2D6BF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31005C-3206-4075-F838-AF448EEB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A0C5-E043-4299-A2EB-ACB228F4C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4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0E282-587A-F3D5-EA7A-471871F1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43603B-AF79-7962-1AC7-0CB9D6034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E1C213-2DDC-741E-36B9-021C423C2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AC1338-9954-BA8A-47B8-2AF5A8207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44FD53-323F-311D-78B3-386AE046A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A1B4DF-430A-2F36-2D8F-4F152817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86D-2196-4609-8D78-D3424B83361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5AC2C8-AA7D-6A19-9D94-B7BB4D05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3823F6-64E0-7024-1A05-CE8549F4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A0C5-E043-4299-A2EB-ACB228F4C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2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CE52D-C43F-CCDB-87F3-606B06F9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F03B73-7F4F-8F97-21FE-2A889A59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86D-2196-4609-8D78-D3424B83361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F600A-3B34-8EDE-E196-8E1B95D8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416A60-3778-15CE-0F9A-44B20873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A0C5-E043-4299-A2EB-ACB228F4C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64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4999FA-AB79-66D9-647A-F44DD2AF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86D-2196-4609-8D78-D3424B83361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F7B774-3D6B-FB25-30D2-8A428D9D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90CEC7-BB6D-5241-5B61-FB034D51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A0C5-E043-4299-A2EB-ACB228F4C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01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C3815-DF20-B72E-CDCC-2483A245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10FEA7-22E2-B0A0-F0EB-2C328CB50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8A5412-AC70-936F-94AD-2793A9C51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92D26D-78F0-4A44-2D28-C7CC07CF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86D-2196-4609-8D78-D3424B83361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641713-980A-AC69-C2F2-8F319001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8ABB2D-8400-84EB-617B-AAF6E446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A0C5-E043-4299-A2EB-ACB228F4C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EFE86-BF28-E706-7C73-05876897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844E40-B61D-27E6-4034-D36FCCB3E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1AE0EA-67E3-62C1-E686-55E9895B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4B0667-EA4C-AB9F-7E16-5226359E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86D-2196-4609-8D78-D3424B83361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358897-B4E3-071D-DF07-E270598E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5284B-5F75-4292-D106-4B05827D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A0C5-E043-4299-A2EB-ACB228F4C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6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E1B16-9686-DCBE-0E91-C21328D9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5E977A-17C9-95F7-EA5F-AD69D800A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6D8879-FBEB-4A87-05AE-B1BE334B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D86D-2196-4609-8D78-D3424B83361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6A9BA-6EF7-2158-A7CE-FB0EF4E9C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E2BB8-2E50-D363-976D-2A1FA6276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A0C5-E043-4299-A2EB-ACB228F4C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6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78334-1EFA-8C7C-C888-1D45366DC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Языки программирования ПЛК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F3190A-E88D-2A23-DF51-7F0DF1FA1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Головин Д.А., Жеребцов К.А. ИВТб-41</a:t>
            </a:r>
          </a:p>
        </p:txBody>
      </p:sp>
    </p:spTree>
    <p:extLst>
      <p:ext uri="{BB962C8B-B14F-4D97-AF65-F5344CB8AC3E}">
        <p14:creationId xmlns:p14="http://schemas.microsoft.com/office/powerpoint/2010/main" val="361957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D85F5-510F-2802-8C44-D786BF36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элементы языка </a:t>
            </a:r>
            <a:r>
              <a:rPr lang="en-US" dirty="0"/>
              <a:t>LD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8B64648-F728-E5B0-D1E2-236D44BA3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066" y="1825625"/>
            <a:ext cx="7841867" cy="4351338"/>
          </a:xfrm>
        </p:spPr>
      </p:pic>
    </p:spTree>
    <p:extLst>
      <p:ext uri="{BB962C8B-B14F-4D97-AF65-F5344CB8AC3E}">
        <p14:creationId xmlns:p14="http://schemas.microsoft.com/office/powerpoint/2010/main" val="17707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97625-A176-13DA-EBFD-5038A10D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операции языка </a:t>
            </a:r>
            <a:r>
              <a:rPr lang="en-US" dirty="0"/>
              <a:t>LD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B6EF3B-8487-8BEB-060A-4D9E3358C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403" y="1545647"/>
            <a:ext cx="6604980" cy="4679954"/>
          </a:xfrm>
        </p:spPr>
      </p:pic>
    </p:spTree>
    <p:extLst>
      <p:ext uri="{BB962C8B-B14F-4D97-AF65-F5344CB8AC3E}">
        <p14:creationId xmlns:p14="http://schemas.microsoft.com/office/powerpoint/2010/main" val="39252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D0143-8EAC-5BEF-F300-7108567C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FBD, ST, LD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C8C8F-E5E9-35D4-7653-AD557878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FBD хорошо подходит для задач, где требуется параллельная обработка различных сигналов и выполнение различных логических операций. Это может включать в себя управление системами манипуляции, обработку данных и управление сенсорами.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 подходит для сложных вычислений, обработки данных и реализации алгоритмов. Он также хорошо подходит для задач, требующих структурного программирования, таких как управление логикой систем и обработка больших объемов данных.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 хорошо подходит для простых логических операций, управления включением и выключением устройств, а также для задач, связанных с управлением вводом-выводом. Он часто используется для автоматизации промышленных процессов, управления системами безопасности и управления оборудованием.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8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25CF2-15F8-F80A-843C-42A6FEF9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DAA515-5AC8-CE73-2150-8B8AAA81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ПЛК (Программируемый Логический Контроллер) - это устройство, которое используется в автоматизированных системах для управления различными процессами и машинами. </a:t>
            </a:r>
          </a:p>
        </p:txBody>
      </p:sp>
    </p:spTree>
    <p:extLst>
      <p:ext uri="{BB962C8B-B14F-4D97-AF65-F5344CB8AC3E}">
        <p14:creationId xmlns:p14="http://schemas.microsoft.com/office/powerpoint/2010/main" val="369692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f.ppt-online.org/files/slide/9/9IgtAbXyPcv2oU5hHNnM1TrQzOF3iGsY8WpJeC/slide-1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57" y="365125"/>
            <a:ext cx="8418286" cy="630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7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82027-1EEF-C8C8-136C-CE56A791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FBD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014951-F22C-8D45-64DD-BF86A50F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275"/>
            <a:ext cx="10515600" cy="4357688"/>
          </a:xfrm>
        </p:spPr>
        <p:txBody>
          <a:bodyPr>
            <a:normAutofit/>
          </a:bodyPr>
          <a:lstStyle/>
          <a:p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(FBD) - это графический язык программирования, используемый в ПЛК для разработки управляющих программ. В FBD программа представлена в виде схемы, состоящей из функциональных блоков и связей между ними.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0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82027-1EEF-C8C8-136C-CE56A791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FBD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014951-F22C-8D45-64DD-BF86A50F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сновные компоненты FBD: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 блоки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Связи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Константы и переменные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 и операции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2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27EBE-2A8D-AFD7-4052-E773AB5C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FBD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4354B04-9BC7-215F-A52F-BD190A46E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57" y="1690688"/>
            <a:ext cx="7486685" cy="3220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783A18-F137-EA11-77D5-D53766DE008E}"/>
              </a:ext>
            </a:extLst>
          </p:cNvPr>
          <p:cNvSpPr txBox="1"/>
          <p:nvPr/>
        </p:nvSpPr>
        <p:spPr>
          <a:xfrm>
            <a:off x="3048810" y="520949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 же самая функция на псевдокоде: </a:t>
            </a:r>
            <a:r>
              <a:rPr lang="ru-RU" dirty="0" err="1"/>
              <a:t>result</a:t>
            </a:r>
            <a:r>
              <a:rPr lang="ru-RU" dirty="0"/>
              <a:t> := 2*(A/B);</a:t>
            </a:r>
          </a:p>
        </p:txBody>
      </p:sp>
    </p:spTree>
    <p:extLst>
      <p:ext uri="{BB962C8B-B14F-4D97-AF65-F5344CB8AC3E}">
        <p14:creationId xmlns:p14="http://schemas.microsoft.com/office/powerpoint/2010/main" val="35252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1FFA3-90B0-F2D0-8D87-47A2E094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178D1-639D-E580-07B5-F69D266F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функциональных блок-схем программирования ПЛК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Гибкий визуальный редактор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Идеально подходит для сложных программных структур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Удобный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структурированного текста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Трудно стандартизировать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Проблемы в масштабе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5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B82F2-C4D9-6777-A1D6-BE2263E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07227-5F86-4DCC-C6A1-ADF96EBD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 (ST) - это текстовый язык программирования, используемый в ПЛК для разработки управляющих программ. ST основан на синтаксисе языка программирования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Pascal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предоставляет более высокий уровень абстракции по сравнению с графическими языками, такими как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Ladder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(LD) или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(FBD).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1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38302-4DF2-1E7F-D47A-09F37FD2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22B3D-EE5B-420F-829E-EED2E494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релейно-контактных схем (LD) - это графический язык программирования, который используется для разработки программ управления на ПЛК. Он получил свое название от того, что его структура и символы напоминают электрические схемы, использующие реле и контакты для управления различными устройствами и системами.</a:t>
            </a:r>
          </a:p>
        </p:txBody>
      </p:sp>
    </p:spTree>
    <p:extLst>
      <p:ext uri="{BB962C8B-B14F-4D97-AF65-F5344CB8AC3E}">
        <p14:creationId xmlns:p14="http://schemas.microsoft.com/office/powerpoint/2010/main" val="27647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345</Words>
  <Application>Microsoft Office PowerPoint</Application>
  <PresentationFormat>Широкоэкранный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Тема Office</vt:lpstr>
      <vt:lpstr>Языки программирования ПЛК</vt:lpstr>
      <vt:lpstr>ПЛК</vt:lpstr>
      <vt:lpstr>Презентация PowerPoint</vt:lpstr>
      <vt:lpstr>FBD</vt:lpstr>
      <vt:lpstr>FBD</vt:lpstr>
      <vt:lpstr>FBD</vt:lpstr>
      <vt:lpstr>FBD</vt:lpstr>
      <vt:lpstr>ST</vt:lpstr>
      <vt:lpstr>LD</vt:lpstr>
      <vt:lpstr>Базовые элементы языка LD</vt:lpstr>
      <vt:lpstr>Логические операции языка LD</vt:lpstr>
      <vt:lpstr>Использование FBD, ST, 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 ПЛК</dc:title>
  <dc:creator>Микаса Аккерман</dc:creator>
  <cp:lastModifiedBy>Кирилл Жеребцов</cp:lastModifiedBy>
  <cp:revision>4</cp:revision>
  <dcterms:created xsi:type="dcterms:W3CDTF">2024-03-20T14:09:31Z</dcterms:created>
  <dcterms:modified xsi:type="dcterms:W3CDTF">2024-03-20T16:28:03Z</dcterms:modified>
</cp:coreProperties>
</file>