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75" r:id="rId4"/>
    <p:sldId id="263" r:id="rId5"/>
    <p:sldId id="259" r:id="rId6"/>
    <p:sldId id="264" r:id="rId7"/>
    <p:sldId id="260" r:id="rId8"/>
    <p:sldId id="261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67" r:id="rId17"/>
    <p:sldId id="274" r:id="rId18"/>
    <p:sldId id="276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7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E28DA-CE59-4C2B-9180-FE7BB7B0A940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2B562-33EB-4EA4-AA2F-BB005FB04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548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Общая</a:t>
            </a:r>
            <a:r>
              <a:rPr lang="ru-RU" baseline="0" dirty="0" smtClean="0"/>
              <a:t> структура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2B562-33EB-4EA4-AA2F-BB005FB049B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196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15BD-9F59-4B97-B0D3-C4EC830D3E2A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BD13-D777-4775-8560-FE181F4BE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50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15BD-9F59-4B97-B0D3-C4EC830D3E2A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BD13-D777-4775-8560-FE181F4BE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66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15BD-9F59-4B97-B0D3-C4EC830D3E2A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BD13-D777-4775-8560-FE181F4BE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88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15BD-9F59-4B97-B0D3-C4EC830D3E2A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BD13-D777-4775-8560-FE181F4BE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83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15BD-9F59-4B97-B0D3-C4EC830D3E2A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BD13-D777-4775-8560-FE181F4BE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24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15BD-9F59-4B97-B0D3-C4EC830D3E2A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BD13-D777-4775-8560-FE181F4BE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54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15BD-9F59-4B97-B0D3-C4EC830D3E2A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BD13-D777-4775-8560-FE181F4BE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43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15BD-9F59-4B97-B0D3-C4EC830D3E2A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BD13-D777-4775-8560-FE181F4BE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68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15BD-9F59-4B97-B0D3-C4EC830D3E2A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BD13-D777-4775-8560-FE181F4BE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13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15BD-9F59-4B97-B0D3-C4EC830D3E2A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BD13-D777-4775-8560-FE181F4BE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39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15BD-9F59-4B97-B0D3-C4EC830D3E2A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BD13-D777-4775-8560-FE181F4BE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74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90000" t="2000" r="2000" b="8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115BD-9F59-4B97-B0D3-C4EC830D3E2A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2BD13-D777-4775-8560-FE181F4BE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8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15094" y="2530928"/>
            <a:ext cx="9144000" cy="1111148"/>
          </a:xfrm>
        </p:spPr>
        <p:txBody>
          <a:bodyPr>
            <a:noAutofit/>
          </a:bodyPr>
          <a:lstStyle/>
          <a:p>
            <a:r>
              <a:rPr lang="ru-RU" sz="2800" b="1" dirty="0">
                <a:cs typeface="Times New Roman" panose="02020603050405020304" pitchFamily="18" charset="0"/>
              </a:rPr>
              <a:t>Разработка системы оценки и прогнозирования интересов клиентов автостоянки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9A37D95-AD33-42FC-9328-28F15D29F2D8}"/>
              </a:ext>
            </a:extLst>
          </p:cNvPr>
          <p:cNvSpPr txBox="1">
            <a:spLocks/>
          </p:cNvSpPr>
          <p:nvPr/>
        </p:nvSpPr>
        <p:spPr>
          <a:xfrm>
            <a:off x="1282299" y="547652"/>
            <a:ext cx="9609590" cy="752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ВЫПУСКНАЯ КВАЛИФИКАЦИОННАЯ РАБОТА</a:t>
            </a:r>
            <a:endParaRPr lang="ru-RU" sz="36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82299" y="5351893"/>
            <a:ext cx="7121237" cy="1012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Студент</a:t>
            </a:r>
            <a:r>
              <a:rPr lang="ru-RU" dirty="0" smtClean="0">
                <a:cs typeface="Times New Roman" panose="02020603050405020304" pitchFamily="18" charset="0"/>
              </a:rPr>
              <a:t>: Жеребцов Кирилл Андреевич, </a:t>
            </a:r>
            <a:r>
              <a:rPr lang="ru-RU" dirty="0">
                <a:cs typeface="Times New Roman" panose="02020603050405020304" pitchFamily="18" charset="0"/>
              </a:rPr>
              <a:t>группа ИВТб-41</a:t>
            </a:r>
          </a:p>
          <a:p>
            <a:r>
              <a:rPr lang="ru-RU" dirty="0">
                <a:cs typeface="Times New Roman" panose="02020603050405020304" pitchFamily="18" charset="0"/>
              </a:rPr>
              <a:t>кафедра электронных вычислительных машин</a:t>
            </a:r>
          </a:p>
          <a:p>
            <a:pPr>
              <a:lnSpc>
                <a:spcPct val="150000"/>
              </a:lnSpc>
            </a:pPr>
            <a:r>
              <a:rPr lang="ru-RU" dirty="0">
                <a:cs typeface="Times New Roman" panose="02020603050405020304" pitchFamily="18" charset="0"/>
              </a:rPr>
              <a:t>Руководитель: к.т.н., доцент, зав. кафедрой ЭВМ </a:t>
            </a:r>
            <a:r>
              <a:rPr lang="ru-RU" dirty="0" err="1">
                <a:cs typeface="Times New Roman" panose="02020603050405020304" pitchFamily="18" charset="0"/>
              </a:rPr>
              <a:t>Долженкова</a:t>
            </a:r>
            <a:r>
              <a:rPr lang="ru-RU" dirty="0">
                <a:cs typeface="Times New Roman" panose="02020603050405020304" pitchFamily="18" charset="0"/>
              </a:rPr>
              <a:t> М. Л.</a:t>
            </a:r>
          </a:p>
        </p:txBody>
      </p:sp>
    </p:spTree>
    <p:extLst>
      <p:ext uri="{BB962C8B-B14F-4D97-AF65-F5344CB8AC3E}">
        <p14:creationId xmlns:p14="http://schemas.microsoft.com/office/powerpoint/2010/main" val="99378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Image 37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70405" y="685800"/>
            <a:ext cx="7803590" cy="549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Image 38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0299" y="685800"/>
            <a:ext cx="7623801" cy="55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0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Image 39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70529" y="713467"/>
            <a:ext cx="7450942" cy="530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2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370" y="365125"/>
            <a:ext cx="5381259" cy="6019180"/>
          </a:xfrm>
        </p:spPr>
      </p:pic>
    </p:spTree>
    <p:extLst>
      <p:ext uri="{BB962C8B-B14F-4D97-AF65-F5344CB8AC3E}">
        <p14:creationId xmlns:p14="http://schemas.microsoft.com/office/powerpoint/2010/main" val="200479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Image 4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3730" y="2550431"/>
            <a:ext cx="8384540" cy="206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0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Image 44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91005" y="539297"/>
            <a:ext cx="8209990" cy="581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3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482" y="365125"/>
            <a:ext cx="8571035" cy="587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3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092" y="390525"/>
            <a:ext cx="8776216" cy="601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906712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69707" y="6141811"/>
            <a:ext cx="3452586" cy="487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Жеребцов Кирилл Андреевич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7361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91837"/>
            <a:ext cx="9601200" cy="1485900"/>
          </a:xfrm>
        </p:spPr>
        <p:txBody>
          <a:bodyPr/>
          <a:lstStyle/>
          <a:p>
            <a:r>
              <a:rPr lang="ru-RU" dirty="0" smtClean="0"/>
              <a:t>Цель: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83487"/>
            <a:ext cx="10515600" cy="858852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ru-RU" sz="2000" dirty="0"/>
              <a:t>Целью дипломного проекта является помощь маркетологам в понимании предпочтений владельцев автомобилей через автоматизированный сбор и анализ данных, что позволит разрабатывать более точные и персонализированные маркетинговые стратегии.</a:t>
            </a:r>
            <a:endParaRPr lang="ru-RU" sz="2000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28791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Задачи: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44600" y="4123098"/>
            <a:ext cx="102507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>
                <a:ea typeface="Calibri" panose="020F0502020204030204" pitchFamily="34" charset="0"/>
                <a:cs typeface="Times New Roman" panose="02020603050405020304" pitchFamily="18" charset="0"/>
              </a:rPr>
              <a:t>автоматизация </a:t>
            </a:r>
            <a:r>
              <a:rPr lang="ru-RU" sz="2000" smtClean="0">
                <a:ea typeface="Calibri" panose="020F0502020204030204" pitchFamily="34" charset="0"/>
                <a:cs typeface="Times New Roman" panose="02020603050405020304" pitchFamily="18" charset="0"/>
              </a:rPr>
              <a:t>процесса 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сбора данных;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распознавание интересов посетителей парковки;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прогнозирование интересов посетителей парковки.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56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сбора информации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09762"/>
            <a:ext cx="10266300" cy="3821567"/>
          </a:xfrm>
        </p:spPr>
      </p:pic>
    </p:spTree>
    <p:extLst>
      <p:ext uri="{BB962C8B-B14F-4D97-AF65-F5344CB8AC3E}">
        <p14:creationId xmlns:p14="http://schemas.microsoft.com/office/powerpoint/2010/main" val="124130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D:\ЛЕКЦИИ\LP\4\pract\IDEF0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395" y="1463885"/>
            <a:ext cx="9413208" cy="50331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979820" y="391991"/>
            <a:ext cx="419698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Общая структура</a:t>
            </a:r>
          </a:p>
        </p:txBody>
      </p:sp>
    </p:spTree>
    <p:extLst>
      <p:ext uri="{BB962C8B-B14F-4D97-AF65-F5344CB8AC3E}">
        <p14:creationId xmlns:p14="http://schemas.microsoft.com/office/powerpoint/2010/main" val="364724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D:\ЛЕКЦИИ\LP\4\pract\схемы\IDEF0_det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421" y="365125"/>
            <a:ext cx="8023158" cy="62442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10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модуля сбора информации</a:t>
            </a:r>
            <a:endParaRPr lang="ru-RU" dirty="0"/>
          </a:p>
        </p:txBody>
      </p:sp>
      <p:pic>
        <p:nvPicPr>
          <p:cNvPr id="4" name="Объект 3" descr="D:\ЛЕКЦИИ\LP\4\7\kursach\схемы\IDF0_детализированная 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521" y="1375682"/>
            <a:ext cx="6820958" cy="49960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117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ru-RU" dirty="0" smtClean="0"/>
              <a:t>модуля обучения </a:t>
            </a:r>
            <a:r>
              <a:rPr lang="ru-RU" dirty="0" err="1" smtClean="0"/>
              <a:t>нейросети</a:t>
            </a:r>
            <a:r>
              <a:rPr lang="ru-RU" dirty="0" smtClean="0"/>
              <a:t> и предсказания интересов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 descr="D:\ЛЕКЦИИ\LP\4\8\kursach\Схемы\IDEF0_de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7" y="1968274"/>
            <a:ext cx="7455354" cy="47058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662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ru-RU" dirty="0" err="1" smtClean="0"/>
              <a:t>нейросети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814" y="1825625"/>
            <a:ext cx="3694371" cy="4351338"/>
          </a:xfrm>
        </p:spPr>
      </p:pic>
    </p:spTree>
    <p:extLst>
      <p:ext uri="{BB962C8B-B14F-4D97-AF65-F5344CB8AC3E}">
        <p14:creationId xmlns:p14="http://schemas.microsoft.com/office/powerpoint/2010/main" val="15754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701" y="1428750"/>
            <a:ext cx="7361799" cy="504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2193</TotalTime>
  <Words>114</Words>
  <Application>Microsoft Office PowerPoint</Application>
  <PresentationFormat>Широкоэкранный</PresentationFormat>
  <Paragraphs>21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Times New Roman</vt:lpstr>
      <vt:lpstr>Тема Office</vt:lpstr>
      <vt:lpstr>Разработка системы оценки и прогнозирования интересов клиентов автостоянки</vt:lpstr>
      <vt:lpstr>Цель:</vt:lpstr>
      <vt:lpstr>Методы сбора информации</vt:lpstr>
      <vt:lpstr>Презентация PowerPoint</vt:lpstr>
      <vt:lpstr>Презентация PowerPoint</vt:lpstr>
      <vt:lpstr>Структура модуля сбора информации</vt:lpstr>
      <vt:lpstr>Структура модуля обучения нейросети и предсказания интересов</vt:lpstr>
      <vt:lpstr>Структура нейросети</vt:lpstr>
      <vt:lpstr>Пример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>Reanimator Extreme 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серверной части для Telegram ботов</dc:title>
  <dc:creator>Inwin</dc:creator>
  <cp:lastModifiedBy>Кирилл Жеребцов</cp:lastModifiedBy>
  <cp:revision>34</cp:revision>
  <dcterms:created xsi:type="dcterms:W3CDTF">2024-04-13T17:37:34Z</dcterms:created>
  <dcterms:modified xsi:type="dcterms:W3CDTF">2024-07-09T20:40:37Z</dcterms:modified>
</cp:coreProperties>
</file>