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9" r:id="rId5"/>
    <p:sldId id="264" r:id="rId6"/>
    <p:sldId id="260" r:id="rId7"/>
    <p:sldId id="261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67" r:id="rId16"/>
    <p:sldId id="274" r:id="rId17"/>
    <p:sldId id="26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6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E28DA-CE59-4C2B-9180-FE7BB7B0A94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2B562-33EB-4EA4-AA2F-BB005FB04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54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Общая</a:t>
            </a:r>
            <a:r>
              <a:rPr lang="ru-RU" baseline="0" dirty="0" smtClean="0"/>
              <a:t> структура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2B562-33EB-4EA4-AA2F-BB005FB049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9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26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91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12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3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07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12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82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49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44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15BD-9F59-4B97-B0D3-C4EC830D3E2A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751" y="18586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системы оценки и прогнозирования интересов клиентов автостоянки</a:t>
            </a:r>
          </a:p>
        </p:txBody>
      </p:sp>
    </p:spTree>
    <p:extLst>
      <p:ext uri="{BB962C8B-B14F-4D97-AF65-F5344CB8AC3E}">
        <p14:creationId xmlns:p14="http://schemas.microsoft.com/office/powerpoint/2010/main" val="9937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Image 38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28199" y="582838"/>
            <a:ext cx="8135601" cy="58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39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70529" y="713467"/>
            <a:ext cx="7450942" cy="53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2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40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7920" y="365125"/>
            <a:ext cx="519615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9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730" y="2550431"/>
            <a:ext cx="8384540" cy="20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0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4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1005" y="539297"/>
            <a:ext cx="8209990" cy="58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3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482" y="365125"/>
            <a:ext cx="8571035" cy="58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13" y="365125"/>
            <a:ext cx="8776216" cy="60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054" y="63697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59" y="171540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3299"/>
            <a:ext cx="10515600" cy="858852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sz="2000" dirty="0"/>
              <a:t>Целью дипломного проекта является помощь маркетологам в понимании предпочтений владельцев автомобилей через автоматизированный сбор и анализ данных, что позволит разрабатывать более точные и персонализированные маркетинговые стратегии.</a:t>
            </a:r>
            <a:endParaRPr lang="ru-RU" sz="20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879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44600" y="4123098"/>
            <a:ext cx="10250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автоматизация процесса сбора данных;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распознавание интересов посетителей парковки;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прогнозирование интересов посетителей парковки.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D:\ЛЕКЦИИ\LP\4\pract\IDEF0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95" y="1463885"/>
            <a:ext cx="9413208" cy="50331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3997508" y="517176"/>
            <a:ext cx="41969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Общая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6472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D:\ЛЕКЦИИ\LP\4\pract\схемы\IDEF0_det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21" y="365125"/>
            <a:ext cx="8023158" cy="6244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1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модуля сбора информации</a:t>
            </a:r>
            <a:endParaRPr lang="ru-RU" dirty="0"/>
          </a:p>
        </p:txBody>
      </p:sp>
      <p:pic>
        <p:nvPicPr>
          <p:cNvPr id="4" name="Объект 3" descr="D:\ЛЕКЦИИ\LP\4\7\kursach\схемы\IDF0_детализированная 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521" y="1375682"/>
            <a:ext cx="6820958" cy="4996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11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ru-RU" dirty="0" smtClean="0"/>
              <a:t>модуля обучения </a:t>
            </a:r>
            <a:r>
              <a:rPr lang="ru-RU" dirty="0" err="1" smtClean="0"/>
              <a:t>нейросети</a:t>
            </a:r>
            <a:r>
              <a:rPr lang="ru-RU" smtClean="0"/>
              <a:t> </a:t>
            </a:r>
            <a:r>
              <a:rPr lang="ru-RU" smtClean="0"/>
              <a:t>и предсказания </a:t>
            </a:r>
            <a:r>
              <a:rPr lang="ru-RU" dirty="0" smtClean="0"/>
              <a:t>интересов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D:\ЛЕКЦИИ\LP\4\8\kursach\Схемы\IDEF0_d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23" y="1690688"/>
            <a:ext cx="7455354" cy="4705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6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нейросети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14" y="1825625"/>
            <a:ext cx="3694371" cy="4351338"/>
          </a:xfrm>
        </p:spPr>
      </p:pic>
    </p:spTree>
    <p:extLst>
      <p:ext uri="{BB962C8B-B14F-4D97-AF65-F5344CB8AC3E}">
        <p14:creationId xmlns:p14="http://schemas.microsoft.com/office/powerpoint/2010/main" val="15754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467" y="1825625"/>
            <a:ext cx="63470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37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4205" y="626382"/>
            <a:ext cx="7803590" cy="54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393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78</Words>
  <Application>Microsoft Office PowerPoint</Application>
  <PresentationFormat>Широкоэкранный</PresentationFormat>
  <Paragraphs>15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Тема Office</vt:lpstr>
      <vt:lpstr>Разработка системы оценки и прогнозирования интересов клиентов автостоянки</vt:lpstr>
      <vt:lpstr>Цель:</vt:lpstr>
      <vt:lpstr>Презентация PowerPoint</vt:lpstr>
      <vt:lpstr>Презентация PowerPoint</vt:lpstr>
      <vt:lpstr>Структура модуля сбора информации</vt:lpstr>
      <vt:lpstr>Структура модуля обучения нейросети и предсказания интересов</vt:lpstr>
      <vt:lpstr>Структура нейросети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серверной части для Telegram ботов</dc:title>
  <dc:creator>Inwin</dc:creator>
  <cp:lastModifiedBy>Кирилл Жеребцов</cp:lastModifiedBy>
  <cp:revision>21</cp:revision>
  <dcterms:created xsi:type="dcterms:W3CDTF">2024-04-13T17:37:34Z</dcterms:created>
  <dcterms:modified xsi:type="dcterms:W3CDTF">2024-06-26T14:38:00Z</dcterms:modified>
</cp:coreProperties>
</file>