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525D7-583A-4BBF-B07A-E06A8CD2122A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99A5-E6E8-40F6-ABE9-B734A842D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71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Графический метод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Алгоритм решения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99A5-E6E8-40F6-ABE9-B734A842D6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5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Структура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Алгоритм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99A5-E6E8-40F6-ABE9-B734A842D69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55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Язык</a:t>
            </a:r>
            <a:r>
              <a:rPr lang="ru-RU" baseline="0" dirty="0" smtClean="0"/>
              <a:t> программирования </a:t>
            </a:r>
          </a:p>
          <a:p>
            <a:pPr marL="228600" indent="-228600">
              <a:buFont typeface="+mj-lt"/>
              <a:buAutoNum type="arabicPeriod"/>
            </a:pPr>
            <a:r>
              <a:rPr lang="ru-RU" baseline="0" dirty="0" smtClean="0"/>
              <a:t>Отладка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99A5-E6E8-40F6-ABE9-B734A842D69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3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ru-RU" dirty="0" smtClean="0"/>
              <a:t>+ и – метода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/>
              <a:t>+</a:t>
            </a:r>
            <a:r>
              <a:rPr lang="ru-RU" baseline="0" dirty="0" smtClean="0"/>
              <a:t> и – разработанной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99A5-E6E8-40F6-ABE9-B734A842D69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3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306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30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56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3771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0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2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412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672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92D909-AA34-4A10-B751-CDC8C6353CD7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1D084B0-159C-411B-8F0A-AC75A167FE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01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39458"/>
            <a:ext cx="9144000" cy="2387600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визуализации решения линейного программирования графическим методом.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59765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ИВТб-2301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Жеребцов К. 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810" y="236621"/>
            <a:ext cx="9601200" cy="14859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метод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Реферат: Решение задачи линейного программирования графическим методом -  Xreferat.com - Банк рефератов, сочинений, докладов, курсовых и дипломных  рабо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43" y="1109912"/>
            <a:ext cx="7671134" cy="531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29127"/>
            <a:ext cx="9601200" cy="14859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30857"/>
            <a:ext cx="9601200" cy="3079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должна: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меть удобный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ыводить на экран графическое изображение описанной задачи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иметь возможность масштабирования и сдвига по координатным осям полученного изображения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48916"/>
            <a:ext cx="9601200" cy="14859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Кирилл\Desktop\ЛЕКЦИИ\LP\2 Курс\КУРСОВАЯ\ПЗ\Схемы\структура\Структура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53" y="1135982"/>
            <a:ext cx="5534694" cy="5238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1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64958"/>
            <a:ext cx="9601200" cy="14859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отладка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789" y="1499937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Решить задачу графическим методом на максимум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2x – 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-2x – 3y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 + 2y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1122947" y="2679032"/>
            <a:ext cx="320842" cy="21977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42" y="192505"/>
            <a:ext cx="11020926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 графический метод решения задач линейного программирования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 визуализации решения ЗЛП графическим методом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333750"/>
            <a:ext cx="9601200" cy="14859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142</TotalTime>
  <Words>126</Words>
  <Application>Microsoft Office PowerPoint</Application>
  <PresentationFormat>Широкоэкранный</PresentationFormat>
  <Paragraphs>33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Franklin Gothic Book</vt:lpstr>
      <vt:lpstr>Symbol</vt:lpstr>
      <vt:lpstr>Times New Roman</vt:lpstr>
      <vt:lpstr>Wingdings</vt:lpstr>
      <vt:lpstr>Crop</vt:lpstr>
      <vt:lpstr>Разработка программы визуализации решения линейного программирования графическим методом.</vt:lpstr>
      <vt:lpstr>Графический метод</vt:lpstr>
      <vt:lpstr>Постановка задачи</vt:lpstr>
      <vt:lpstr>Структура приложения</vt:lpstr>
      <vt:lpstr>Программная реализация и отладка</vt:lpstr>
      <vt:lpstr>Презентация PowerPoint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визуализации решения линейного программирования графическим методом.</dc:title>
  <dc:creator>Кирилл Жеребцов</dc:creator>
  <cp:lastModifiedBy>Кирилл Жеребцов</cp:lastModifiedBy>
  <cp:revision>7</cp:revision>
  <dcterms:created xsi:type="dcterms:W3CDTF">2022-01-04T13:21:19Z</dcterms:created>
  <dcterms:modified xsi:type="dcterms:W3CDTF">2022-01-10T17:08:44Z</dcterms:modified>
</cp:coreProperties>
</file>