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376" r:id="rId2"/>
    <p:sldId id="347" r:id="rId3"/>
    <p:sldId id="362" r:id="rId4"/>
    <p:sldId id="366" r:id="rId5"/>
    <p:sldId id="348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60" y="-14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2A3A-F2BA-4465-9FA7-2D3DDA88C9DF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82E3C-C056-41AD-9CBC-794BC9557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75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4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2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3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3281" y="2034540"/>
            <a:ext cx="9093200" cy="2869736"/>
          </a:xfrm>
        </p:spPr>
        <p:txBody>
          <a:bodyPr/>
          <a:lstStyle/>
          <a:p>
            <a:pPr algn="l"/>
            <a:r>
              <a:rPr lang="ru-RU" sz="4800" dirty="0" smtClean="0">
                <a:solidFill>
                  <a:srgbClr val="7030A0"/>
                </a:solidFill>
              </a:rPr>
              <a:t>Теория автоматов и формальные грамматики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7030A0"/>
                </a:solidFill>
              </a:rPr>
              <a:t> 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Регулярные грамматики и</a:t>
            </a:r>
            <a:br>
              <a:rPr lang="ru-RU" sz="4800" dirty="0" smtClean="0">
                <a:solidFill>
                  <a:srgbClr val="FF000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конечные автоматы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675" y="947278"/>
            <a:ext cx="9541110" cy="7753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 smtClean="0">
                <a:solidFill>
                  <a:srgbClr val="0070C0"/>
                </a:solidFill>
              </a:rPr>
              <a:t>Задание 1.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Диаграммы </a:t>
            </a:r>
            <a:r>
              <a:rPr lang="ru-RU" sz="3200" dirty="0">
                <a:solidFill>
                  <a:srgbClr val="00B0F0"/>
                </a:solidFill>
              </a:rPr>
              <a:t>переходов.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5118100" y="3586959"/>
            <a:ext cx="3403600" cy="3175791"/>
          </a:xfrm>
          <a:custGeom>
            <a:avLst/>
            <a:gdLst>
              <a:gd name="connsiteX0" fmla="*/ 0 w 3403600"/>
              <a:gd name="connsiteY0" fmla="*/ 2877341 h 3175791"/>
              <a:gd name="connsiteX1" fmla="*/ 0 w 3403600"/>
              <a:gd name="connsiteY1" fmla="*/ 2877341 h 3175791"/>
              <a:gd name="connsiteX2" fmla="*/ 190500 w 3403600"/>
              <a:gd name="connsiteY2" fmla="*/ 2864641 h 3175791"/>
              <a:gd name="connsiteX3" fmla="*/ 209550 w 3403600"/>
              <a:gd name="connsiteY3" fmla="*/ 2858291 h 3175791"/>
              <a:gd name="connsiteX4" fmla="*/ 234950 w 3403600"/>
              <a:gd name="connsiteY4" fmla="*/ 2839241 h 3175791"/>
              <a:gd name="connsiteX5" fmla="*/ 279400 w 3403600"/>
              <a:gd name="connsiteY5" fmla="*/ 2820191 h 3175791"/>
              <a:gd name="connsiteX6" fmla="*/ 292100 w 3403600"/>
              <a:gd name="connsiteY6" fmla="*/ 2801141 h 3175791"/>
              <a:gd name="connsiteX7" fmla="*/ 311150 w 3403600"/>
              <a:gd name="connsiteY7" fmla="*/ 2794791 h 3175791"/>
              <a:gd name="connsiteX8" fmla="*/ 330200 w 3403600"/>
              <a:gd name="connsiteY8" fmla="*/ 2782091 h 3175791"/>
              <a:gd name="connsiteX9" fmla="*/ 355600 w 3403600"/>
              <a:gd name="connsiteY9" fmla="*/ 2769391 h 3175791"/>
              <a:gd name="connsiteX10" fmla="*/ 381000 w 3403600"/>
              <a:gd name="connsiteY10" fmla="*/ 2750341 h 3175791"/>
              <a:gd name="connsiteX11" fmla="*/ 419100 w 3403600"/>
              <a:gd name="connsiteY11" fmla="*/ 2731291 h 3175791"/>
              <a:gd name="connsiteX12" fmla="*/ 438150 w 3403600"/>
              <a:gd name="connsiteY12" fmla="*/ 2705891 h 3175791"/>
              <a:gd name="connsiteX13" fmla="*/ 457200 w 3403600"/>
              <a:gd name="connsiteY13" fmla="*/ 2699541 h 3175791"/>
              <a:gd name="connsiteX14" fmla="*/ 476250 w 3403600"/>
              <a:gd name="connsiteY14" fmla="*/ 2686841 h 3175791"/>
              <a:gd name="connsiteX15" fmla="*/ 495300 w 3403600"/>
              <a:gd name="connsiteY15" fmla="*/ 2616991 h 3175791"/>
              <a:gd name="connsiteX16" fmla="*/ 501650 w 3403600"/>
              <a:gd name="connsiteY16" fmla="*/ 2597941 h 3175791"/>
              <a:gd name="connsiteX17" fmla="*/ 495300 w 3403600"/>
              <a:gd name="connsiteY17" fmla="*/ 2318541 h 3175791"/>
              <a:gd name="connsiteX18" fmla="*/ 482600 w 3403600"/>
              <a:gd name="connsiteY18" fmla="*/ 2261391 h 3175791"/>
              <a:gd name="connsiteX19" fmla="*/ 476250 w 3403600"/>
              <a:gd name="connsiteY19" fmla="*/ 2191541 h 3175791"/>
              <a:gd name="connsiteX20" fmla="*/ 469900 w 3403600"/>
              <a:gd name="connsiteY20" fmla="*/ 2172491 h 3175791"/>
              <a:gd name="connsiteX21" fmla="*/ 463550 w 3403600"/>
              <a:gd name="connsiteY21" fmla="*/ 2147091 h 3175791"/>
              <a:gd name="connsiteX22" fmla="*/ 457200 w 3403600"/>
              <a:gd name="connsiteY22" fmla="*/ 2039141 h 3175791"/>
              <a:gd name="connsiteX23" fmla="*/ 431800 w 3403600"/>
              <a:gd name="connsiteY23" fmla="*/ 2001041 h 3175791"/>
              <a:gd name="connsiteX24" fmla="*/ 425450 w 3403600"/>
              <a:gd name="connsiteY24" fmla="*/ 1950241 h 3175791"/>
              <a:gd name="connsiteX25" fmla="*/ 457200 w 3403600"/>
              <a:gd name="connsiteY25" fmla="*/ 1893091 h 3175791"/>
              <a:gd name="connsiteX26" fmla="*/ 476250 w 3403600"/>
              <a:gd name="connsiteY26" fmla="*/ 1848641 h 3175791"/>
              <a:gd name="connsiteX27" fmla="*/ 488950 w 3403600"/>
              <a:gd name="connsiteY27" fmla="*/ 1747041 h 3175791"/>
              <a:gd name="connsiteX28" fmla="*/ 476250 w 3403600"/>
              <a:gd name="connsiteY28" fmla="*/ 1677191 h 3175791"/>
              <a:gd name="connsiteX29" fmla="*/ 463550 w 3403600"/>
              <a:gd name="connsiteY29" fmla="*/ 1626391 h 3175791"/>
              <a:gd name="connsiteX30" fmla="*/ 476250 w 3403600"/>
              <a:gd name="connsiteY30" fmla="*/ 1499391 h 3175791"/>
              <a:gd name="connsiteX31" fmla="*/ 482600 w 3403600"/>
              <a:gd name="connsiteY31" fmla="*/ 1480341 h 3175791"/>
              <a:gd name="connsiteX32" fmla="*/ 508000 w 3403600"/>
              <a:gd name="connsiteY32" fmla="*/ 1442241 h 3175791"/>
              <a:gd name="connsiteX33" fmla="*/ 520700 w 3403600"/>
              <a:gd name="connsiteY33" fmla="*/ 1404141 h 3175791"/>
              <a:gd name="connsiteX34" fmla="*/ 546100 w 3403600"/>
              <a:gd name="connsiteY34" fmla="*/ 1366041 h 3175791"/>
              <a:gd name="connsiteX35" fmla="*/ 558800 w 3403600"/>
              <a:gd name="connsiteY35" fmla="*/ 1321591 h 3175791"/>
              <a:gd name="connsiteX36" fmla="*/ 571500 w 3403600"/>
              <a:gd name="connsiteY36" fmla="*/ 1302541 h 3175791"/>
              <a:gd name="connsiteX37" fmla="*/ 584200 w 3403600"/>
              <a:gd name="connsiteY37" fmla="*/ 1264441 h 3175791"/>
              <a:gd name="connsiteX38" fmla="*/ 628650 w 3403600"/>
              <a:gd name="connsiteY38" fmla="*/ 1207291 h 3175791"/>
              <a:gd name="connsiteX39" fmla="*/ 647700 w 3403600"/>
              <a:gd name="connsiteY39" fmla="*/ 1194591 h 3175791"/>
              <a:gd name="connsiteX40" fmla="*/ 660400 w 3403600"/>
              <a:gd name="connsiteY40" fmla="*/ 1175541 h 3175791"/>
              <a:gd name="connsiteX41" fmla="*/ 679450 w 3403600"/>
              <a:gd name="connsiteY41" fmla="*/ 1162841 h 3175791"/>
              <a:gd name="connsiteX42" fmla="*/ 692150 w 3403600"/>
              <a:gd name="connsiteY42" fmla="*/ 1137441 h 3175791"/>
              <a:gd name="connsiteX43" fmla="*/ 711200 w 3403600"/>
              <a:gd name="connsiteY43" fmla="*/ 1131091 h 3175791"/>
              <a:gd name="connsiteX44" fmla="*/ 749300 w 3403600"/>
              <a:gd name="connsiteY44" fmla="*/ 1099341 h 3175791"/>
              <a:gd name="connsiteX45" fmla="*/ 774700 w 3403600"/>
              <a:gd name="connsiteY45" fmla="*/ 1086641 h 3175791"/>
              <a:gd name="connsiteX46" fmla="*/ 793750 w 3403600"/>
              <a:gd name="connsiteY46" fmla="*/ 1073941 h 3175791"/>
              <a:gd name="connsiteX47" fmla="*/ 850900 w 3403600"/>
              <a:gd name="connsiteY47" fmla="*/ 1029491 h 3175791"/>
              <a:gd name="connsiteX48" fmla="*/ 876300 w 3403600"/>
              <a:gd name="connsiteY48" fmla="*/ 1023141 h 3175791"/>
              <a:gd name="connsiteX49" fmla="*/ 920750 w 3403600"/>
              <a:gd name="connsiteY49" fmla="*/ 997741 h 3175791"/>
              <a:gd name="connsiteX50" fmla="*/ 965200 w 3403600"/>
              <a:gd name="connsiteY50" fmla="*/ 978691 h 3175791"/>
              <a:gd name="connsiteX51" fmla="*/ 1009650 w 3403600"/>
              <a:gd name="connsiteY51" fmla="*/ 946941 h 3175791"/>
              <a:gd name="connsiteX52" fmla="*/ 1060450 w 3403600"/>
              <a:gd name="connsiteY52" fmla="*/ 921541 h 3175791"/>
              <a:gd name="connsiteX53" fmla="*/ 1092200 w 3403600"/>
              <a:gd name="connsiteY53" fmla="*/ 908841 h 3175791"/>
              <a:gd name="connsiteX54" fmla="*/ 1143000 w 3403600"/>
              <a:gd name="connsiteY54" fmla="*/ 870741 h 3175791"/>
              <a:gd name="connsiteX55" fmla="*/ 1193800 w 3403600"/>
              <a:gd name="connsiteY55" fmla="*/ 845341 h 3175791"/>
              <a:gd name="connsiteX56" fmla="*/ 1238250 w 3403600"/>
              <a:gd name="connsiteY56" fmla="*/ 800891 h 3175791"/>
              <a:gd name="connsiteX57" fmla="*/ 1270000 w 3403600"/>
              <a:gd name="connsiteY57" fmla="*/ 781841 h 3175791"/>
              <a:gd name="connsiteX58" fmla="*/ 1327150 w 3403600"/>
              <a:gd name="connsiteY58" fmla="*/ 750091 h 3175791"/>
              <a:gd name="connsiteX59" fmla="*/ 1352550 w 3403600"/>
              <a:gd name="connsiteY59" fmla="*/ 724691 h 3175791"/>
              <a:gd name="connsiteX60" fmla="*/ 1384300 w 3403600"/>
              <a:gd name="connsiteY60" fmla="*/ 705641 h 3175791"/>
              <a:gd name="connsiteX61" fmla="*/ 1416050 w 3403600"/>
              <a:gd name="connsiteY61" fmla="*/ 680241 h 3175791"/>
              <a:gd name="connsiteX62" fmla="*/ 1447800 w 3403600"/>
              <a:gd name="connsiteY62" fmla="*/ 661191 h 3175791"/>
              <a:gd name="connsiteX63" fmla="*/ 1479550 w 3403600"/>
              <a:gd name="connsiteY63" fmla="*/ 635791 h 3175791"/>
              <a:gd name="connsiteX64" fmla="*/ 1511300 w 3403600"/>
              <a:gd name="connsiteY64" fmla="*/ 623091 h 3175791"/>
              <a:gd name="connsiteX65" fmla="*/ 1574800 w 3403600"/>
              <a:gd name="connsiteY65" fmla="*/ 572291 h 3175791"/>
              <a:gd name="connsiteX66" fmla="*/ 1593850 w 3403600"/>
              <a:gd name="connsiteY66" fmla="*/ 546891 h 3175791"/>
              <a:gd name="connsiteX67" fmla="*/ 1625600 w 3403600"/>
              <a:gd name="connsiteY67" fmla="*/ 521491 h 3175791"/>
              <a:gd name="connsiteX68" fmla="*/ 1651000 w 3403600"/>
              <a:gd name="connsiteY68" fmla="*/ 489741 h 3175791"/>
              <a:gd name="connsiteX69" fmla="*/ 1682750 w 3403600"/>
              <a:gd name="connsiteY69" fmla="*/ 470691 h 3175791"/>
              <a:gd name="connsiteX70" fmla="*/ 1739900 w 3403600"/>
              <a:gd name="connsiteY70" fmla="*/ 426241 h 3175791"/>
              <a:gd name="connsiteX71" fmla="*/ 1790700 w 3403600"/>
              <a:gd name="connsiteY71" fmla="*/ 375441 h 3175791"/>
              <a:gd name="connsiteX72" fmla="*/ 1816100 w 3403600"/>
              <a:gd name="connsiteY72" fmla="*/ 356391 h 3175791"/>
              <a:gd name="connsiteX73" fmla="*/ 1835150 w 3403600"/>
              <a:gd name="connsiteY73" fmla="*/ 330991 h 3175791"/>
              <a:gd name="connsiteX74" fmla="*/ 1860550 w 3403600"/>
              <a:gd name="connsiteY74" fmla="*/ 318291 h 3175791"/>
              <a:gd name="connsiteX75" fmla="*/ 1911350 w 3403600"/>
              <a:gd name="connsiteY75" fmla="*/ 273841 h 3175791"/>
              <a:gd name="connsiteX76" fmla="*/ 1936750 w 3403600"/>
              <a:gd name="connsiteY76" fmla="*/ 261141 h 3175791"/>
              <a:gd name="connsiteX77" fmla="*/ 1968500 w 3403600"/>
              <a:gd name="connsiteY77" fmla="*/ 242091 h 3175791"/>
              <a:gd name="connsiteX78" fmla="*/ 2038350 w 3403600"/>
              <a:gd name="connsiteY78" fmla="*/ 197641 h 3175791"/>
              <a:gd name="connsiteX79" fmla="*/ 2063750 w 3403600"/>
              <a:gd name="connsiteY79" fmla="*/ 184941 h 3175791"/>
              <a:gd name="connsiteX80" fmla="*/ 2127250 w 3403600"/>
              <a:gd name="connsiteY80" fmla="*/ 146841 h 3175791"/>
              <a:gd name="connsiteX81" fmla="*/ 2165350 w 3403600"/>
              <a:gd name="connsiteY81" fmla="*/ 134141 h 3175791"/>
              <a:gd name="connsiteX82" fmla="*/ 2203450 w 3403600"/>
              <a:gd name="connsiteY82" fmla="*/ 115091 h 3175791"/>
              <a:gd name="connsiteX83" fmla="*/ 2235200 w 3403600"/>
              <a:gd name="connsiteY83" fmla="*/ 102391 h 3175791"/>
              <a:gd name="connsiteX84" fmla="*/ 2336800 w 3403600"/>
              <a:gd name="connsiteY84" fmla="*/ 64291 h 3175791"/>
              <a:gd name="connsiteX85" fmla="*/ 2470150 w 3403600"/>
              <a:gd name="connsiteY85" fmla="*/ 38891 h 3175791"/>
              <a:gd name="connsiteX86" fmla="*/ 2495550 w 3403600"/>
              <a:gd name="connsiteY86" fmla="*/ 26191 h 3175791"/>
              <a:gd name="connsiteX87" fmla="*/ 2603500 w 3403600"/>
              <a:gd name="connsiteY87" fmla="*/ 13491 h 3175791"/>
              <a:gd name="connsiteX88" fmla="*/ 2635250 w 3403600"/>
              <a:gd name="connsiteY88" fmla="*/ 7141 h 3175791"/>
              <a:gd name="connsiteX89" fmla="*/ 2946400 w 3403600"/>
              <a:gd name="connsiteY89" fmla="*/ 7141 h 3175791"/>
              <a:gd name="connsiteX90" fmla="*/ 2984500 w 3403600"/>
              <a:gd name="connsiteY90" fmla="*/ 13491 h 3175791"/>
              <a:gd name="connsiteX91" fmla="*/ 3028950 w 3403600"/>
              <a:gd name="connsiteY91" fmla="*/ 32541 h 3175791"/>
              <a:gd name="connsiteX92" fmla="*/ 3054350 w 3403600"/>
              <a:gd name="connsiteY92" fmla="*/ 38891 h 3175791"/>
              <a:gd name="connsiteX93" fmla="*/ 3098800 w 3403600"/>
              <a:gd name="connsiteY93" fmla="*/ 64291 h 3175791"/>
              <a:gd name="connsiteX94" fmla="*/ 3149600 w 3403600"/>
              <a:gd name="connsiteY94" fmla="*/ 96041 h 3175791"/>
              <a:gd name="connsiteX95" fmla="*/ 3175000 w 3403600"/>
              <a:gd name="connsiteY95" fmla="*/ 134141 h 3175791"/>
              <a:gd name="connsiteX96" fmla="*/ 3206750 w 3403600"/>
              <a:gd name="connsiteY96" fmla="*/ 178591 h 3175791"/>
              <a:gd name="connsiteX97" fmla="*/ 3219450 w 3403600"/>
              <a:gd name="connsiteY97" fmla="*/ 210341 h 3175791"/>
              <a:gd name="connsiteX98" fmla="*/ 3225800 w 3403600"/>
              <a:gd name="connsiteY98" fmla="*/ 229391 h 3175791"/>
              <a:gd name="connsiteX99" fmla="*/ 3244850 w 3403600"/>
              <a:gd name="connsiteY99" fmla="*/ 254791 h 3175791"/>
              <a:gd name="connsiteX100" fmla="*/ 3257550 w 3403600"/>
              <a:gd name="connsiteY100" fmla="*/ 305591 h 3175791"/>
              <a:gd name="connsiteX101" fmla="*/ 3263900 w 3403600"/>
              <a:gd name="connsiteY101" fmla="*/ 330991 h 3175791"/>
              <a:gd name="connsiteX102" fmla="*/ 3289300 w 3403600"/>
              <a:gd name="connsiteY102" fmla="*/ 388141 h 3175791"/>
              <a:gd name="connsiteX103" fmla="*/ 3308350 w 3403600"/>
              <a:gd name="connsiteY103" fmla="*/ 457991 h 3175791"/>
              <a:gd name="connsiteX104" fmla="*/ 3333750 w 3403600"/>
              <a:gd name="connsiteY104" fmla="*/ 546891 h 3175791"/>
              <a:gd name="connsiteX105" fmla="*/ 3359150 w 3403600"/>
              <a:gd name="connsiteY105" fmla="*/ 623091 h 3175791"/>
              <a:gd name="connsiteX106" fmla="*/ 3378200 w 3403600"/>
              <a:gd name="connsiteY106" fmla="*/ 699291 h 3175791"/>
              <a:gd name="connsiteX107" fmla="*/ 3390900 w 3403600"/>
              <a:gd name="connsiteY107" fmla="*/ 794541 h 3175791"/>
              <a:gd name="connsiteX108" fmla="*/ 3403600 w 3403600"/>
              <a:gd name="connsiteY108" fmla="*/ 902491 h 3175791"/>
              <a:gd name="connsiteX109" fmla="*/ 3397250 w 3403600"/>
              <a:gd name="connsiteY109" fmla="*/ 1239041 h 3175791"/>
              <a:gd name="connsiteX110" fmla="*/ 3378200 w 3403600"/>
              <a:gd name="connsiteY110" fmla="*/ 1302541 h 3175791"/>
              <a:gd name="connsiteX111" fmla="*/ 3365500 w 3403600"/>
              <a:gd name="connsiteY111" fmla="*/ 1366041 h 3175791"/>
              <a:gd name="connsiteX112" fmla="*/ 3346450 w 3403600"/>
              <a:gd name="connsiteY112" fmla="*/ 1416841 h 3175791"/>
              <a:gd name="connsiteX113" fmla="*/ 3327400 w 3403600"/>
              <a:gd name="connsiteY113" fmla="*/ 1480341 h 3175791"/>
              <a:gd name="connsiteX114" fmla="*/ 3302000 w 3403600"/>
              <a:gd name="connsiteY114" fmla="*/ 1543841 h 3175791"/>
              <a:gd name="connsiteX115" fmla="*/ 3282950 w 3403600"/>
              <a:gd name="connsiteY115" fmla="*/ 1607341 h 3175791"/>
              <a:gd name="connsiteX116" fmla="*/ 3244850 w 3403600"/>
              <a:gd name="connsiteY116" fmla="*/ 1715291 h 3175791"/>
              <a:gd name="connsiteX117" fmla="*/ 3225800 w 3403600"/>
              <a:gd name="connsiteY117" fmla="*/ 1772441 h 3175791"/>
              <a:gd name="connsiteX118" fmla="*/ 3200400 w 3403600"/>
              <a:gd name="connsiteY118" fmla="*/ 1816891 h 3175791"/>
              <a:gd name="connsiteX119" fmla="*/ 3175000 w 3403600"/>
              <a:gd name="connsiteY119" fmla="*/ 1880391 h 3175791"/>
              <a:gd name="connsiteX120" fmla="*/ 3136900 w 3403600"/>
              <a:gd name="connsiteY120" fmla="*/ 1937541 h 3175791"/>
              <a:gd name="connsiteX121" fmla="*/ 3111500 w 3403600"/>
              <a:gd name="connsiteY121" fmla="*/ 1994691 h 3175791"/>
              <a:gd name="connsiteX122" fmla="*/ 3041650 w 3403600"/>
              <a:gd name="connsiteY122" fmla="*/ 2096291 h 3175791"/>
              <a:gd name="connsiteX123" fmla="*/ 3009900 w 3403600"/>
              <a:gd name="connsiteY123" fmla="*/ 2153441 h 3175791"/>
              <a:gd name="connsiteX124" fmla="*/ 2990850 w 3403600"/>
              <a:gd name="connsiteY124" fmla="*/ 2197891 h 3175791"/>
              <a:gd name="connsiteX125" fmla="*/ 2952750 w 3403600"/>
              <a:gd name="connsiteY125" fmla="*/ 2235991 h 3175791"/>
              <a:gd name="connsiteX126" fmla="*/ 2908300 w 3403600"/>
              <a:gd name="connsiteY126" fmla="*/ 2318541 h 3175791"/>
              <a:gd name="connsiteX127" fmla="*/ 2882900 w 3403600"/>
              <a:gd name="connsiteY127" fmla="*/ 2356641 h 3175791"/>
              <a:gd name="connsiteX128" fmla="*/ 2863850 w 3403600"/>
              <a:gd name="connsiteY128" fmla="*/ 2388391 h 3175791"/>
              <a:gd name="connsiteX129" fmla="*/ 2838450 w 3403600"/>
              <a:gd name="connsiteY129" fmla="*/ 2426491 h 3175791"/>
              <a:gd name="connsiteX130" fmla="*/ 2800350 w 3403600"/>
              <a:gd name="connsiteY130" fmla="*/ 2502691 h 3175791"/>
              <a:gd name="connsiteX131" fmla="*/ 2749550 w 3403600"/>
              <a:gd name="connsiteY131" fmla="*/ 2566191 h 3175791"/>
              <a:gd name="connsiteX132" fmla="*/ 2730500 w 3403600"/>
              <a:gd name="connsiteY132" fmla="*/ 2591591 h 3175791"/>
              <a:gd name="connsiteX133" fmla="*/ 2673350 w 3403600"/>
              <a:gd name="connsiteY133" fmla="*/ 2674141 h 3175791"/>
              <a:gd name="connsiteX134" fmla="*/ 2641600 w 3403600"/>
              <a:gd name="connsiteY134" fmla="*/ 2705891 h 3175791"/>
              <a:gd name="connsiteX135" fmla="*/ 2609850 w 3403600"/>
              <a:gd name="connsiteY135" fmla="*/ 2737641 h 3175791"/>
              <a:gd name="connsiteX136" fmla="*/ 2584450 w 3403600"/>
              <a:gd name="connsiteY136" fmla="*/ 2763041 h 3175791"/>
              <a:gd name="connsiteX137" fmla="*/ 2559050 w 3403600"/>
              <a:gd name="connsiteY137" fmla="*/ 2775741 h 3175791"/>
              <a:gd name="connsiteX138" fmla="*/ 2514600 w 3403600"/>
              <a:gd name="connsiteY138" fmla="*/ 2801141 h 3175791"/>
              <a:gd name="connsiteX139" fmla="*/ 2495550 w 3403600"/>
              <a:gd name="connsiteY139" fmla="*/ 2807491 h 3175791"/>
              <a:gd name="connsiteX140" fmla="*/ 2476500 w 3403600"/>
              <a:gd name="connsiteY140" fmla="*/ 2820191 h 3175791"/>
              <a:gd name="connsiteX141" fmla="*/ 2381250 w 3403600"/>
              <a:gd name="connsiteY141" fmla="*/ 2851941 h 3175791"/>
              <a:gd name="connsiteX142" fmla="*/ 2317750 w 3403600"/>
              <a:gd name="connsiteY142" fmla="*/ 2877341 h 3175791"/>
              <a:gd name="connsiteX143" fmla="*/ 2292350 w 3403600"/>
              <a:gd name="connsiteY143" fmla="*/ 2890041 h 3175791"/>
              <a:gd name="connsiteX144" fmla="*/ 2260600 w 3403600"/>
              <a:gd name="connsiteY144" fmla="*/ 2896391 h 3175791"/>
              <a:gd name="connsiteX145" fmla="*/ 2203450 w 3403600"/>
              <a:gd name="connsiteY145" fmla="*/ 2921791 h 3175791"/>
              <a:gd name="connsiteX146" fmla="*/ 2152650 w 3403600"/>
              <a:gd name="connsiteY146" fmla="*/ 2947191 h 3175791"/>
              <a:gd name="connsiteX147" fmla="*/ 2133600 w 3403600"/>
              <a:gd name="connsiteY147" fmla="*/ 2953541 h 3175791"/>
              <a:gd name="connsiteX148" fmla="*/ 2070100 w 3403600"/>
              <a:gd name="connsiteY148" fmla="*/ 2978941 h 3175791"/>
              <a:gd name="connsiteX149" fmla="*/ 1993900 w 3403600"/>
              <a:gd name="connsiteY149" fmla="*/ 2991641 h 3175791"/>
              <a:gd name="connsiteX150" fmla="*/ 1974850 w 3403600"/>
              <a:gd name="connsiteY150" fmla="*/ 3004341 h 3175791"/>
              <a:gd name="connsiteX151" fmla="*/ 1917700 w 3403600"/>
              <a:gd name="connsiteY151" fmla="*/ 3017041 h 3175791"/>
              <a:gd name="connsiteX152" fmla="*/ 1797050 w 3403600"/>
              <a:gd name="connsiteY152" fmla="*/ 3036091 h 3175791"/>
              <a:gd name="connsiteX153" fmla="*/ 1746250 w 3403600"/>
              <a:gd name="connsiteY153" fmla="*/ 3042441 h 3175791"/>
              <a:gd name="connsiteX154" fmla="*/ 1720850 w 3403600"/>
              <a:gd name="connsiteY154" fmla="*/ 3048791 h 3175791"/>
              <a:gd name="connsiteX155" fmla="*/ 1689100 w 3403600"/>
              <a:gd name="connsiteY155" fmla="*/ 3055141 h 3175791"/>
              <a:gd name="connsiteX156" fmla="*/ 1663700 w 3403600"/>
              <a:gd name="connsiteY156" fmla="*/ 3061491 h 3175791"/>
              <a:gd name="connsiteX157" fmla="*/ 1581150 w 3403600"/>
              <a:gd name="connsiteY157" fmla="*/ 3067841 h 3175791"/>
              <a:gd name="connsiteX158" fmla="*/ 1485900 w 3403600"/>
              <a:gd name="connsiteY158" fmla="*/ 3086891 h 3175791"/>
              <a:gd name="connsiteX159" fmla="*/ 1358900 w 3403600"/>
              <a:gd name="connsiteY159" fmla="*/ 3099591 h 3175791"/>
              <a:gd name="connsiteX160" fmla="*/ 1327150 w 3403600"/>
              <a:gd name="connsiteY160" fmla="*/ 3105941 h 3175791"/>
              <a:gd name="connsiteX161" fmla="*/ 1238250 w 3403600"/>
              <a:gd name="connsiteY161" fmla="*/ 3112291 h 3175791"/>
              <a:gd name="connsiteX162" fmla="*/ 1155700 w 3403600"/>
              <a:gd name="connsiteY162" fmla="*/ 3124991 h 3175791"/>
              <a:gd name="connsiteX163" fmla="*/ 1117600 w 3403600"/>
              <a:gd name="connsiteY163" fmla="*/ 3131341 h 3175791"/>
              <a:gd name="connsiteX164" fmla="*/ 1073150 w 3403600"/>
              <a:gd name="connsiteY164" fmla="*/ 3144041 h 3175791"/>
              <a:gd name="connsiteX165" fmla="*/ 1003300 w 3403600"/>
              <a:gd name="connsiteY165" fmla="*/ 3150391 h 3175791"/>
              <a:gd name="connsiteX166" fmla="*/ 927100 w 3403600"/>
              <a:gd name="connsiteY166" fmla="*/ 3163091 h 3175791"/>
              <a:gd name="connsiteX167" fmla="*/ 825500 w 3403600"/>
              <a:gd name="connsiteY167" fmla="*/ 3175791 h 3175791"/>
              <a:gd name="connsiteX168" fmla="*/ 450850 w 3403600"/>
              <a:gd name="connsiteY168" fmla="*/ 3163091 h 3175791"/>
              <a:gd name="connsiteX169" fmla="*/ 342900 w 3403600"/>
              <a:gd name="connsiteY169" fmla="*/ 3156741 h 3175791"/>
              <a:gd name="connsiteX170" fmla="*/ 311150 w 3403600"/>
              <a:gd name="connsiteY170" fmla="*/ 3150391 h 3175791"/>
              <a:gd name="connsiteX171" fmla="*/ 254000 w 3403600"/>
              <a:gd name="connsiteY171" fmla="*/ 3144041 h 3175791"/>
              <a:gd name="connsiteX172" fmla="*/ 209550 w 3403600"/>
              <a:gd name="connsiteY172" fmla="*/ 3131341 h 3175791"/>
              <a:gd name="connsiteX173" fmla="*/ 139700 w 3403600"/>
              <a:gd name="connsiteY173" fmla="*/ 3124991 h 3175791"/>
              <a:gd name="connsiteX174" fmla="*/ 107950 w 3403600"/>
              <a:gd name="connsiteY174" fmla="*/ 3118641 h 3175791"/>
              <a:gd name="connsiteX175" fmla="*/ 82550 w 3403600"/>
              <a:gd name="connsiteY175" fmla="*/ 3105941 h 3175791"/>
              <a:gd name="connsiteX176" fmla="*/ 63500 w 3403600"/>
              <a:gd name="connsiteY176" fmla="*/ 3099591 h 3175791"/>
              <a:gd name="connsiteX177" fmla="*/ 44450 w 3403600"/>
              <a:gd name="connsiteY177" fmla="*/ 3067841 h 3175791"/>
              <a:gd name="connsiteX178" fmla="*/ 25400 w 3403600"/>
              <a:gd name="connsiteY178" fmla="*/ 3023391 h 3175791"/>
              <a:gd name="connsiteX179" fmla="*/ 19050 w 3403600"/>
              <a:gd name="connsiteY179" fmla="*/ 2997991 h 3175791"/>
              <a:gd name="connsiteX180" fmla="*/ 0 w 3403600"/>
              <a:gd name="connsiteY180" fmla="*/ 2877341 h 31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3403600" h="3175791">
                <a:moveTo>
                  <a:pt x="0" y="2877341"/>
                </a:moveTo>
                <a:lnTo>
                  <a:pt x="0" y="2877341"/>
                </a:lnTo>
                <a:cubicBezTo>
                  <a:pt x="58031" y="2874923"/>
                  <a:pt x="129402" y="2878218"/>
                  <a:pt x="190500" y="2864641"/>
                </a:cubicBezTo>
                <a:cubicBezTo>
                  <a:pt x="197034" y="2863189"/>
                  <a:pt x="203200" y="2860408"/>
                  <a:pt x="209550" y="2858291"/>
                </a:cubicBezTo>
                <a:cubicBezTo>
                  <a:pt x="218017" y="2851941"/>
                  <a:pt x="225484" y="2843974"/>
                  <a:pt x="234950" y="2839241"/>
                </a:cubicBezTo>
                <a:cubicBezTo>
                  <a:pt x="316960" y="2798236"/>
                  <a:pt x="210059" y="2866418"/>
                  <a:pt x="279400" y="2820191"/>
                </a:cubicBezTo>
                <a:cubicBezTo>
                  <a:pt x="283633" y="2813841"/>
                  <a:pt x="286141" y="2805909"/>
                  <a:pt x="292100" y="2801141"/>
                </a:cubicBezTo>
                <a:cubicBezTo>
                  <a:pt x="297327" y="2796960"/>
                  <a:pt x="305163" y="2797784"/>
                  <a:pt x="311150" y="2794791"/>
                </a:cubicBezTo>
                <a:cubicBezTo>
                  <a:pt x="317976" y="2791378"/>
                  <a:pt x="323574" y="2785877"/>
                  <a:pt x="330200" y="2782091"/>
                </a:cubicBezTo>
                <a:cubicBezTo>
                  <a:pt x="338419" y="2777395"/>
                  <a:pt x="347573" y="2774408"/>
                  <a:pt x="355600" y="2769391"/>
                </a:cubicBezTo>
                <a:cubicBezTo>
                  <a:pt x="364575" y="2763782"/>
                  <a:pt x="371811" y="2755592"/>
                  <a:pt x="381000" y="2750341"/>
                </a:cubicBezTo>
                <a:cubicBezTo>
                  <a:pt x="405102" y="2736569"/>
                  <a:pt x="396976" y="2753415"/>
                  <a:pt x="419100" y="2731291"/>
                </a:cubicBezTo>
                <a:cubicBezTo>
                  <a:pt x="426584" y="2723807"/>
                  <a:pt x="430020" y="2712666"/>
                  <a:pt x="438150" y="2705891"/>
                </a:cubicBezTo>
                <a:cubicBezTo>
                  <a:pt x="443292" y="2701606"/>
                  <a:pt x="451213" y="2702534"/>
                  <a:pt x="457200" y="2699541"/>
                </a:cubicBezTo>
                <a:cubicBezTo>
                  <a:pt x="464026" y="2696128"/>
                  <a:pt x="469900" y="2691074"/>
                  <a:pt x="476250" y="2686841"/>
                </a:cubicBezTo>
                <a:cubicBezTo>
                  <a:pt x="485225" y="2641964"/>
                  <a:pt x="479187" y="2665330"/>
                  <a:pt x="495300" y="2616991"/>
                </a:cubicBezTo>
                <a:lnTo>
                  <a:pt x="501650" y="2597941"/>
                </a:lnTo>
                <a:cubicBezTo>
                  <a:pt x="499533" y="2504808"/>
                  <a:pt x="499099" y="2411621"/>
                  <a:pt x="495300" y="2318541"/>
                </a:cubicBezTo>
                <a:cubicBezTo>
                  <a:pt x="494907" y="2308906"/>
                  <a:pt x="485367" y="2272459"/>
                  <a:pt x="482600" y="2261391"/>
                </a:cubicBezTo>
                <a:cubicBezTo>
                  <a:pt x="480483" y="2238108"/>
                  <a:pt x="479556" y="2214685"/>
                  <a:pt x="476250" y="2191541"/>
                </a:cubicBezTo>
                <a:cubicBezTo>
                  <a:pt x="475303" y="2184915"/>
                  <a:pt x="471739" y="2178927"/>
                  <a:pt x="469900" y="2172491"/>
                </a:cubicBezTo>
                <a:cubicBezTo>
                  <a:pt x="467502" y="2164100"/>
                  <a:pt x="465667" y="2155558"/>
                  <a:pt x="463550" y="2147091"/>
                </a:cubicBezTo>
                <a:cubicBezTo>
                  <a:pt x="461433" y="2111108"/>
                  <a:pt x="464857" y="2074364"/>
                  <a:pt x="457200" y="2039141"/>
                </a:cubicBezTo>
                <a:cubicBezTo>
                  <a:pt x="453958" y="2024226"/>
                  <a:pt x="431800" y="2001041"/>
                  <a:pt x="431800" y="2001041"/>
                </a:cubicBezTo>
                <a:cubicBezTo>
                  <a:pt x="429683" y="1984108"/>
                  <a:pt x="425450" y="1967306"/>
                  <a:pt x="425450" y="1950241"/>
                </a:cubicBezTo>
                <a:cubicBezTo>
                  <a:pt x="425450" y="1932681"/>
                  <a:pt x="453574" y="1900343"/>
                  <a:pt x="457200" y="1893091"/>
                </a:cubicBezTo>
                <a:cubicBezTo>
                  <a:pt x="472893" y="1861704"/>
                  <a:pt x="466907" y="1876671"/>
                  <a:pt x="476250" y="1848641"/>
                </a:cubicBezTo>
                <a:cubicBezTo>
                  <a:pt x="479061" y="1828961"/>
                  <a:pt x="488950" y="1763047"/>
                  <a:pt x="488950" y="1747041"/>
                </a:cubicBezTo>
                <a:cubicBezTo>
                  <a:pt x="488950" y="1719523"/>
                  <a:pt x="481808" y="1702201"/>
                  <a:pt x="476250" y="1677191"/>
                </a:cubicBezTo>
                <a:cubicBezTo>
                  <a:pt x="466033" y="1631215"/>
                  <a:pt x="474897" y="1660432"/>
                  <a:pt x="463550" y="1626391"/>
                </a:cubicBezTo>
                <a:cubicBezTo>
                  <a:pt x="468177" y="1552362"/>
                  <a:pt x="462253" y="1548379"/>
                  <a:pt x="476250" y="1499391"/>
                </a:cubicBezTo>
                <a:cubicBezTo>
                  <a:pt x="478089" y="1492955"/>
                  <a:pt x="479349" y="1486192"/>
                  <a:pt x="482600" y="1480341"/>
                </a:cubicBezTo>
                <a:cubicBezTo>
                  <a:pt x="490013" y="1466998"/>
                  <a:pt x="503173" y="1456721"/>
                  <a:pt x="508000" y="1442241"/>
                </a:cubicBezTo>
                <a:cubicBezTo>
                  <a:pt x="512233" y="1429541"/>
                  <a:pt x="513274" y="1415280"/>
                  <a:pt x="520700" y="1404141"/>
                </a:cubicBezTo>
                <a:lnTo>
                  <a:pt x="546100" y="1366041"/>
                </a:lnTo>
                <a:cubicBezTo>
                  <a:pt x="548135" y="1357903"/>
                  <a:pt x="554245" y="1330701"/>
                  <a:pt x="558800" y="1321591"/>
                </a:cubicBezTo>
                <a:cubicBezTo>
                  <a:pt x="562213" y="1314765"/>
                  <a:pt x="568400" y="1309515"/>
                  <a:pt x="571500" y="1302541"/>
                </a:cubicBezTo>
                <a:cubicBezTo>
                  <a:pt x="576937" y="1290308"/>
                  <a:pt x="576774" y="1275580"/>
                  <a:pt x="584200" y="1264441"/>
                </a:cubicBezTo>
                <a:cubicBezTo>
                  <a:pt x="601901" y="1237890"/>
                  <a:pt x="606268" y="1225943"/>
                  <a:pt x="628650" y="1207291"/>
                </a:cubicBezTo>
                <a:cubicBezTo>
                  <a:pt x="634513" y="1202405"/>
                  <a:pt x="641350" y="1198824"/>
                  <a:pt x="647700" y="1194591"/>
                </a:cubicBezTo>
                <a:cubicBezTo>
                  <a:pt x="651933" y="1188241"/>
                  <a:pt x="655004" y="1180937"/>
                  <a:pt x="660400" y="1175541"/>
                </a:cubicBezTo>
                <a:cubicBezTo>
                  <a:pt x="665796" y="1170145"/>
                  <a:pt x="674564" y="1168704"/>
                  <a:pt x="679450" y="1162841"/>
                </a:cubicBezTo>
                <a:cubicBezTo>
                  <a:pt x="685510" y="1155569"/>
                  <a:pt x="685457" y="1144134"/>
                  <a:pt x="692150" y="1137441"/>
                </a:cubicBezTo>
                <a:cubicBezTo>
                  <a:pt x="696883" y="1132708"/>
                  <a:pt x="705213" y="1134084"/>
                  <a:pt x="711200" y="1131091"/>
                </a:cubicBezTo>
                <a:cubicBezTo>
                  <a:pt x="744794" y="1114294"/>
                  <a:pt x="716531" y="1122747"/>
                  <a:pt x="749300" y="1099341"/>
                </a:cubicBezTo>
                <a:cubicBezTo>
                  <a:pt x="757003" y="1093839"/>
                  <a:pt x="766481" y="1091337"/>
                  <a:pt x="774700" y="1086641"/>
                </a:cubicBezTo>
                <a:cubicBezTo>
                  <a:pt x="781326" y="1082855"/>
                  <a:pt x="787645" y="1078520"/>
                  <a:pt x="793750" y="1073941"/>
                </a:cubicBezTo>
                <a:cubicBezTo>
                  <a:pt x="813057" y="1059461"/>
                  <a:pt x="827487" y="1035344"/>
                  <a:pt x="850900" y="1029491"/>
                </a:cubicBezTo>
                <a:cubicBezTo>
                  <a:pt x="859367" y="1027374"/>
                  <a:pt x="868128" y="1026205"/>
                  <a:pt x="876300" y="1023141"/>
                </a:cubicBezTo>
                <a:cubicBezTo>
                  <a:pt x="904211" y="1012674"/>
                  <a:pt x="897302" y="1011140"/>
                  <a:pt x="920750" y="997741"/>
                </a:cubicBezTo>
                <a:cubicBezTo>
                  <a:pt x="1013245" y="944887"/>
                  <a:pt x="893960" y="1014311"/>
                  <a:pt x="965200" y="978691"/>
                </a:cubicBezTo>
                <a:cubicBezTo>
                  <a:pt x="982782" y="969900"/>
                  <a:pt x="992392" y="957008"/>
                  <a:pt x="1009650" y="946941"/>
                </a:cubicBezTo>
                <a:cubicBezTo>
                  <a:pt x="1026003" y="937402"/>
                  <a:pt x="1042872" y="928572"/>
                  <a:pt x="1060450" y="921541"/>
                </a:cubicBezTo>
                <a:cubicBezTo>
                  <a:pt x="1071033" y="917308"/>
                  <a:pt x="1082492" y="914815"/>
                  <a:pt x="1092200" y="908841"/>
                </a:cubicBezTo>
                <a:cubicBezTo>
                  <a:pt x="1110227" y="897748"/>
                  <a:pt x="1122920" y="877434"/>
                  <a:pt x="1143000" y="870741"/>
                </a:cubicBezTo>
                <a:cubicBezTo>
                  <a:pt x="1169693" y="861843"/>
                  <a:pt x="1163808" y="865335"/>
                  <a:pt x="1193800" y="845341"/>
                </a:cubicBezTo>
                <a:cubicBezTo>
                  <a:pt x="1270000" y="794541"/>
                  <a:pt x="1170517" y="860158"/>
                  <a:pt x="1238250" y="800891"/>
                </a:cubicBezTo>
                <a:cubicBezTo>
                  <a:pt x="1247538" y="792764"/>
                  <a:pt x="1259211" y="787835"/>
                  <a:pt x="1270000" y="781841"/>
                </a:cubicBezTo>
                <a:cubicBezTo>
                  <a:pt x="1291088" y="770126"/>
                  <a:pt x="1307299" y="765531"/>
                  <a:pt x="1327150" y="750091"/>
                </a:cubicBezTo>
                <a:cubicBezTo>
                  <a:pt x="1336601" y="742740"/>
                  <a:pt x="1343099" y="732042"/>
                  <a:pt x="1352550" y="724691"/>
                </a:cubicBezTo>
                <a:cubicBezTo>
                  <a:pt x="1362292" y="717114"/>
                  <a:pt x="1374189" y="712719"/>
                  <a:pt x="1384300" y="705641"/>
                </a:cubicBezTo>
                <a:cubicBezTo>
                  <a:pt x="1395403" y="697869"/>
                  <a:pt x="1404947" y="688013"/>
                  <a:pt x="1416050" y="680241"/>
                </a:cubicBezTo>
                <a:cubicBezTo>
                  <a:pt x="1426161" y="673163"/>
                  <a:pt x="1437689" y="668269"/>
                  <a:pt x="1447800" y="661191"/>
                </a:cubicBezTo>
                <a:cubicBezTo>
                  <a:pt x="1458903" y="653419"/>
                  <a:pt x="1467928" y="642764"/>
                  <a:pt x="1479550" y="635791"/>
                </a:cubicBezTo>
                <a:cubicBezTo>
                  <a:pt x="1489324" y="629926"/>
                  <a:pt x="1500717" y="627324"/>
                  <a:pt x="1511300" y="623091"/>
                </a:cubicBezTo>
                <a:cubicBezTo>
                  <a:pt x="1573769" y="545005"/>
                  <a:pt x="1495035" y="634330"/>
                  <a:pt x="1574800" y="572291"/>
                </a:cubicBezTo>
                <a:cubicBezTo>
                  <a:pt x="1583154" y="565793"/>
                  <a:pt x="1586366" y="554375"/>
                  <a:pt x="1593850" y="546891"/>
                </a:cubicBezTo>
                <a:cubicBezTo>
                  <a:pt x="1603434" y="537307"/>
                  <a:pt x="1616016" y="531075"/>
                  <a:pt x="1625600" y="521491"/>
                </a:cubicBezTo>
                <a:cubicBezTo>
                  <a:pt x="1635184" y="511907"/>
                  <a:pt x="1640870" y="498745"/>
                  <a:pt x="1651000" y="489741"/>
                </a:cubicBezTo>
                <a:cubicBezTo>
                  <a:pt x="1660225" y="481541"/>
                  <a:pt x="1672707" y="477865"/>
                  <a:pt x="1682750" y="470691"/>
                </a:cubicBezTo>
                <a:cubicBezTo>
                  <a:pt x="1702388" y="456664"/>
                  <a:pt x="1722835" y="443306"/>
                  <a:pt x="1739900" y="426241"/>
                </a:cubicBezTo>
                <a:cubicBezTo>
                  <a:pt x="1756833" y="409308"/>
                  <a:pt x="1771542" y="389809"/>
                  <a:pt x="1790700" y="375441"/>
                </a:cubicBezTo>
                <a:cubicBezTo>
                  <a:pt x="1799167" y="369091"/>
                  <a:pt x="1808616" y="363875"/>
                  <a:pt x="1816100" y="356391"/>
                </a:cubicBezTo>
                <a:cubicBezTo>
                  <a:pt x="1823584" y="348907"/>
                  <a:pt x="1827115" y="337879"/>
                  <a:pt x="1835150" y="330991"/>
                </a:cubicBezTo>
                <a:cubicBezTo>
                  <a:pt x="1842337" y="324831"/>
                  <a:pt x="1852523" y="323308"/>
                  <a:pt x="1860550" y="318291"/>
                </a:cubicBezTo>
                <a:cubicBezTo>
                  <a:pt x="1918680" y="281959"/>
                  <a:pt x="1852274" y="318148"/>
                  <a:pt x="1911350" y="273841"/>
                </a:cubicBezTo>
                <a:cubicBezTo>
                  <a:pt x="1918923" y="268161"/>
                  <a:pt x="1928475" y="265738"/>
                  <a:pt x="1936750" y="261141"/>
                </a:cubicBezTo>
                <a:cubicBezTo>
                  <a:pt x="1947539" y="255147"/>
                  <a:pt x="1958034" y="248632"/>
                  <a:pt x="1968500" y="242091"/>
                </a:cubicBezTo>
                <a:cubicBezTo>
                  <a:pt x="1991903" y="227464"/>
                  <a:pt x="2013666" y="209983"/>
                  <a:pt x="2038350" y="197641"/>
                </a:cubicBezTo>
                <a:cubicBezTo>
                  <a:pt x="2046817" y="193408"/>
                  <a:pt x="2055531" y="189637"/>
                  <a:pt x="2063750" y="184941"/>
                </a:cubicBezTo>
                <a:cubicBezTo>
                  <a:pt x="2085182" y="172694"/>
                  <a:pt x="2103832" y="154647"/>
                  <a:pt x="2127250" y="146841"/>
                </a:cubicBezTo>
                <a:cubicBezTo>
                  <a:pt x="2139950" y="142608"/>
                  <a:pt x="2152993" y="139290"/>
                  <a:pt x="2165350" y="134141"/>
                </a:cubicBezTo>
                <a:cubicBezTo>
                  <a:pt x="2178457" y="128680"/>
                  <a:pt x="2190524" y="120967"/>
                  <a:pt x="2203450" y="115091"/>
                </a:cubicBezTo>
                <a:cubicBezTo>
                  <a:pt x="2213827" y="110374"/>
                  <a:pt x="2224784" y="107020"/>
                  <a:pt x="2235200" y="102391"/>
                </a:cubicBezTo>
                <a:cubicBezTo>
                  <a:pt x="2279336" y="82775"/>
                  <a:pt x="2266360" y="78379"/>
                  <a:pt x="2336800" y="64291"/>
                </a:cubicBezTo>
                <a:cubicBezTo>
                  <a:pt x="2444675" y="42716"/>
                  <a:pt x="2400112" y="50564"/>
                  <a:pt x="2470150" y="38891"/>
                </a:cubicBezTo>
                <a:cubicBezTo>
                  <a:pt x="2478617" y="34658"/>
                  <a:pt x="2486570" y="29184"/>
                  <a:pt x="2495550" y="26191"/>
                </a:cubicBezTo>
                <a:cubicBezTo>
                  <a:pt x="2522030" y="17364"/>
                  <a:pt x="2588012" y="14782"/>
                  <a:pt x="2603500" y="13491"/>
                </a:cubicBezTo>
                <a:cubicBezTo>
                  <a:pt x="2614083" y="11374"/>
                  <a:pt x="2624531" y="8402"/>
                  <a:pt x="2635250" y="7141"/>
                </a:cubicBezTo>
                <a:cubicBezTo>
                  <a:pt x="2752934" y="-6704"/>
                  <a:pt x="2798444" y="3142"/>
                  <a:pt x="2946400" y="7141"/>
                </a:cubicBezTo>
                <a:cubicBezTo>
                  <a:pt x="2959100" y="9258"/>
                  <a:pt x="2971931" y="10698"/>
                  <a:pt x="2984500" y="13491"/>
                </a:cubicBezTo>
                <a:cubicBezTo>
                  <a:pt x="3010303" y="19225"/>
                  <a:pt x="3000713" y="21952"/>
                  <a:pt x="3028950" y="32541"/>
                </a:cubicBezTo>
                <a:cubicBezTo>
                  <a:pt x="3037122" y="35605"/>
                  <a:pt x="3045883" y="36774"/>
                  <a:pt x="3054350" y="38891"/>
                </a:cubicBezTo>
                <a:cubicBezTo>
                  <a:pt x="3132804" y="97732"/>
                  <a:pt x="3039542" y="31969"/>
                  <a:pt x="3098800" y="64291"/>
                </a:cubicBezTo>
                <a:cubicBezTo>
                  <a:pt x="3116330" y="73853"/>
                  <a:pt x="3149600" y="96041"/>
                  <a:pt x="3149600" y="96041"/>
                </a:cubicBezTo>
                <a:cubicBezTo>
                  <a:pt x="3158067" y="108741"/>
                  <a:pt x="3166247" y="121637"/>
                  <a:pt x="3175000" y="134141"/>
                </a:cubicBezTo>
                <a:cubicBezTo>
                  <a:pt x="3180034" y="141332"/>
                  <a:pt x="3201589" y="168269"/>
                  <a:pt x="3206750" y="178591"/>
                </a:cubicBezTo>
                <a:cubicBezTo>
                  <a:pt x="3211848" y="188786"/>
                  <a:pt x="3215448" y="199668"/>
                  <a:pt x="3219450" y="210341"/>
                </a:cubicBezTo>
                <a:cubicBezTo>
                  <a:pt x="3221800" y="216608"/>
                  <a:pt x="3222479" y="223579"/>
                  <a:pt x="3225800" y="229391"/>
                </a:cubicBezTo>
                <a:cubicBezTo>
                  <a:pt x="3231051" y="238580"/>
                  <a:pt x="3238500" y="246324"/>
                  <a:pt x="3244850" y="254791"/>
                </a:cubicBezTo>
                <a:lnTo>
                  <a:pt x="3257550" y="305591"/>
                </a:lnTo>
                <a:cubicBezTo>
                  <a:pt x="3259667" y="314058"/>
                  <a:pt x="3260659" y="322888"/>
                  <a:pt x="3263900" y="330991"/>
                </a:cubicBezTo>
                <a:cubicBezTo>
                  <a:pt x="3280116" y="371530"/>
                  <a:pt x="3271502" y="352546"/>
                  <a:pt x="3289300" y="388141"/>
                </a:cubicBezTo>
                <a:cubicBezTo>
                  <a:pt x="3302170" y="465362"/>
                  <a:pt x="3286755" y="389607"/>
                  <a:pt x="3308350" y="457991"/>
                </a:cubicBezTo>
                <a:cubicBezTo>
                  <a:pt x="3317631" y="487380"/>
                  <a:pt x="3324004" y="517653"/>
                  <a:pt x="3333750" y="546891"/>
                </a:cubicBezTo>
                <a:cubicBezTo>
                  <a:pt x="3342217" y="572291"/>
                  <a:pt x="3354748" y="596681"/>
                  <a:pt x="3359150" y="623091"/>
                </a:cubicBezTo>
                <a:cubicBezTo>
                  <a:pt x="3367701" y="674396"/>
                  <a:pt x="3361429" y="648977"/>
                  <a:pt x="3378200" y="699291"/>
                </a:cubicBezTo>
                <a:cubicBezTo>
                  <a:pt x="3396398" y="844877"/>
                  <a:pt x="3373373" y="663090"/>
                  <a:pt x="3390900" y="794541"/>
                </a:cubicBezTo>
                <a:cubicBezTo>
                  <a:pt x="3396718" y="838178"/>
                  <a:pt x="3398633" y="857788"/>
                  <a:pt x="3403600" y="902491"/>
                </a:cubicBezTo>
                <a:cubicBezTo>
                  <a:pt x="3401483" y="1014674"/>
                  <a:pt x="3404360" y="1127063"/>
                  <a:pt x="3397250" y="1239041"/>
                </a:cubicBezTo>
                <a:cubicBezTo>
                  <a:pt x="3395850" y="1261095"/>
                  <a:pt x="3383560" y="1281102"/>
                  <a:pt x="3378200" y="1302541"/>
                </a:cubicBezTo>
                <a:cubicBezTo>
                  <a:pt x="3372965" y="1323482"/>
                  <a:pt x="3371277" y="1345243"/>
                  <a:pt x="3365500" y="1366041"/>
                </a:cubicBezTo>
                <a:cubicBezTo>
                  <a:pt x="3360660" y="1383466"/>
                  <a:pt x="3352169" y="1399684"/>
                  <a:pt x="3346450" y="1416841"/>
                </a:cubicBezTo>
                <a:cubicBezTo>
                  <a:pt x="3339462" y="1437806"/>
                  <a:pt x="3334700" y="1459483"/>
                  <a:pt x="3327400" y="1480341"/>
                </a:cubicBezTo>
                <a:cubicBezTo>
                  <a:pt x="3319869" y="1501858"/>
                  <a:pt x="3309531" y="1522324"/>
                  <a:pt x="3302000" y="1543841"/>
                </a:cubicBezTo>
                <a:cubicBezTo>
                  <a:pt x="3294700" y="1564699"/>
                  <a:pt x="3289605" y="1586268"/>
                  <a:pt x="3282950" y="1607341"/>
                </a:cubicBezTo>
                <a:cubicBezTo>
                  <a:pt x="3256075" y="1692445"/>
                  <a:pt x="3272847" y="1635965"/>
                  <a:pt x="3244850" y="1715291"/>
                </a:cubicBezTo>
                <a:cubicBezTo>
                  <a:pt x="3238167" y="1734227"/>
                  <a:pt x="3233849" y="1754044"/>
                  <a:pt x="3225800" y="1772441"/>
                </a:cubicBezTo>
                <a:cubicBezTo>
                  <a:pt x="3218960" y="1788075"/>
                  <a:pt x="3207666" y="1801450"/>
                  <a:pt x="3200400" y="1816891"/>
                </a:cubicBezTo>
                <a:cubicBezTo>
                  <a:pt x="3190693" y="1837518"/>
                  <a:pt x="3185618" y="1860217"/>
                  <a:pt x="3175000" y="1880391"/>
                </a:cubicBezTo>
                <a:cubicBezTo>
                  <a:pt x="3164337" y="1900651"/>
                  <a:pt x="3148019" y="1917527"/>
                  <a:pt x="3136900" y="1937541"/>
                </a:cubicBezTo>
                <a:cubicBezTo>
                  <a:pt x="3126776" y="1955764"/>
                  <a:pt x="3122226" y="1976815"/>
                  <a:pt x="3111500" y="1994691"/>
                </a:cubicBezTo>
                <a:cubicBezTo>
                  <a:pt x="3090355" y="2029932"/>
                  <a:pt x="3061609" y="2060365"/>
                  <a:pt x="3041650" y="2096291"/>
                </a:cubicBezTo>
                <a:cubicBezTo>
                  <a:pt x="3031067" y="2115341"/>
                  <a:pt x="3019646" y="2133949"/>
                  <a:pt x="3009900" y="2153441"/>
                </a:cubicBezTo>
                <a:cubicBezTo>
                  <a:pt x="3002691" y="2167859"/>
                  <a:pt x="3000026" y="2184637"/>
                  <a:pt x="2990850" y="2197891"/>
                </a:cubicBezTo>
                <a:cubicBezTo>
                  <a:pt x="2980627" y="2212658"/>
                  <a:pt x="2963701" y="2221755"/>
                  <a:pt x="2952750" y="2235991"/>
                </a:cubicBezTo>
                <a:cubicBezTo>
                  <a:pt x="2933431" y="2261105"/>
                  <a:pt x="2924060" y="2291524"/>
                  <a:pt x="2908300" y="2318541"/>
                </a:cubicBezTo>
                <a:cubicBezTo>
                  <a:pt x="2900609" y="2331725"/>
                  <a:pt x="2891095" y="2343764"/>
                  <a:pt x="2882900" y="2356641"/>
                </a:cubicBezTo>
                <a:cubicBezTo>
                  <a:pt x="2876274" y="2367054"/>
                  <a:pt x="2870476" y="2377978"/>
                  <a:pt x="2863850" y="2388391"/>
                </a:cubicBezTo>
                <a:cubicBezTo>
                  <a:pt x="2855655" y="2401268"/>
                  <a:pt x="2845863" y="2413148"/>
                  <a:pt x="2838450" y="2426491"/>
                </a:cubicBezTo>
                <a:cubicBezTo>
                  <a:pt x="2824659" y="2451315"/>
                  <a:pt x="2818090" y="2480516"/>
                  <a:pt x="2800350" y="2502691"/>
                </a:cubicBezTo>
                <a:cubicBezTo>
                  <a:pt x="2783417" y="2523858"/>
                  <a:pt x="2766297" y="2544877"/>
                  <a:pt x="2749550" y="2566191"/>
                </a:cubicBezTo>
                <a:cubicBezTo>
                  <a:pt x="2743011" y="2574513"/>
                  <a:pt x="2735945" y="2582516"/>
                  <a:pt x="2730500" y="2591591"/>
                </a:cubicBezTo>
                <a:cubicBezTo>
                  <a:pt x="2644776" y="2734464"/>
                  <a:pt x="2725499" y="2611562"/>
                  <a:pt x="2673350" y="2674141"/>
                </a:cubicBezTo>
                <a:cubicBezTo>
                  <a:pt x="2646892" y="2705891"/>
                  <a:pt x="2676525" y="2682608"/>
                  <a:pt x="2641600" y="2705891"/>
                </a:cubicBezTo>
                <a:cubicBezTo>
                  <a:pt x="2617141" y="2742580"/>
                  <a:pt x="2642776" y="2709419"/>
                  <a:pt x="2609850" y="2737641"/>
                </a:cubicBezTo>
                <a:cubicBezTo>
                  <a:pt x="2600759" y="2745433"/>
                  <a:pt x="2594029" y="2755857"/>
                  <a:pt x="2584450" y="2763041"/>
                </a:cubicBezTo>
                <a:cubicBezTo>
                  <a:pt x="2576877" y="2768721"/>
                  <a:pt x="2567269" y="2771045"/>
                  <a:pt x="2559050" y="2775741"/>
                </a:cubicBezTo>
                <a:cubicBezTo>
                  <a:pt x="2527164" y="2793962"/>
                  <a:pt x="2552978" y="2784693"/>
                  <a:pt x="2514600" y="2801141"/>
                </a:cubicBezTo>
                <a:cubicBezTo>
                  <a:pt x="2508448" y="2803778"/>
                  <a:pt x="2501537" y="2804498"/>
                  <a:pt x="2495550" y="2807491"/>
                </a:cubicBezTo>
                <a:cubicBezTo>
                  <a:pt x="2488724" y="2810904"/>
                  <a:pt x="2483545" y="2817256"/>
                  <a:pt x="2476500" y="2820191"/>
                </a:cubicBezTo>
                <a:cubicBezTo>
                  <a:pt x="2413000" y="2846649"/>
                  <a:pt x="2434167" y="2830774"/>
                  <a:pt x="2381250" y="2851941"/>
                </a:cubicBezTo>
                <a:cubicBezTo>
                  <a:pt x="2360083" y="2860408"/>
                  <a:pt x="2338140" y="2867146"/>
                  <a:pt x="2317750" y="2877341"/>
                </a:cubicBezTo>
                <a:cubicBezTo>
                  <a:pt x="2309283" y="2881574"/>
                  <a:pt x="2301330" y="2887048"/>
                  <a:pt x="2292350" y="2890041"/>
                </a:cubicBezTo>
                <a:cubicBezTo>
                  <a:pt x="2282111" y="2893454"/>
                  <a:pt x="2271183" y="2894274"/>
                  <a:pt x="2260600" y="2896391"/>
                </a:cubicBezTo>
                <a:cubicBezTo>
                  <a:pt x="2171140" y="2941121"/>
                  <a:pt x="2308851" y="2873144"/>
                  <a:pt x="2203450" y="2921791"/>
                </a:cubicBezTo>
                <a:cubicBezTo>
                  <a:pt x="2186260" y="2929725"/>
                  <a:pt x="2169583" y="2938724"/>
                  <a:pt x="2152650" y="2947191"/>
                </a:cubicBezTo>
                <a:cubicBezTo>
                  <a:pt x="2146663" y="2950184"/>
                  <a:pt x="2139847" y="2951138"/>
                  <a:pt x="2133600" y="2953541"/>
                </a:cubicBezTo>
                <a:cubicBezTo>
                  <a:pt x="2112322" y="2961725"/>
                  <a:pt x="2092668" y="2975717"/>
                  <a:pt x="2070100" y="2978941"/>
                </a:cubicBezTo>
                <a:cubicBezTo>
                  <a:pt x="2014966" y="2986817"/>
                  <a:pt x="2040326" y="2982356"/>
                  <a:pt x="1993900" y="2991641"/>
                </a:cubicBezTo>
                <a:cubicBezTo>
                  <a:pt x="1987550" y="2995874"/>
                  <a:pt x="1981865" y="3001335"/>
                  <a:pt x="1974850" y="3004341"/>
                </a:cubicBezTo>
                <a:cubicBezTo>
                  <a:pt x="1966293" y="3008008"/>
                  <a:pt x="1924230" y="3015534"/>
                  <a:pt x="1917700" y="3017041"/>
                </a:cubicBezTo>
                <a:cubicBezTo>
                  <a:pt x="1825511" y="3038315"/>
                  <a:pt x="1909341" y="3024271"/>
                  <a:pt x="1797050" y="3036091"/>
                </a:cubicBezTo>
                <a:cubicBezTo>
                  <a:pt x="1780079" y="3037877"/>
                  <a:pt x="1763083" y="3039636"/>
                  <a:pt x="1746250" y="3042441"/>
                </a:cubicBezTo>
                <a:cubicBezTo>
                  <a:pt x="1737642" y="3043876"/>
                  <a:pt x="1729369" y="3046898"/>
                  <a:pt x="1720850" y="3048791"/>
                </a:cubicBezTo>
                <a:cubicBezTo>
                  <a:pt x="1710314" y="3051132"/>
                  <a:pt x="1699636" y="3052800"/>
                  <a:pt x="1689100" y="3055141"/>
                </a:cubicBezTo>
                <a:cubicBezTo>
                  <a:pt x="1680581" y="3057034"/>
                  <a:pt x="1672367" y="3060471"/>
                  <a:pt x="1663700" y="3061491"/>
                </a:cubicBezTo>
                <a:cubicBezTo>
                  <a:pt x="1636291" y="3064716"/>
                  <a:pt x="1608667" y="3065724"/>
                  <a:pt x="1581150" y="3067841"/>
                </a:cubicBezTo>
                <a:cubicBezTo>
                  <a:pt x="1549400" y="3074191"/>
                  <a:pt x="1518118" y="3083669"/>
                  <a:pt x="1485900" y="3086891"/>
                </a:cubicBezTo>
                <a:lnTo>
                  <a:pt x="1358900" y="3099591"/>
                </a:lnTo>
                <a:cubicBezTo>
                  <a:pt x="1348161" y="3100665"/>
                  <a:pt x="1337884" y="3104811"/>
                  <a:pt x="1327150" y="3105941"/>
                </a:cubicBezTo>
                <a:cubicBezTo>
                  <a:pt x="1297604" y="3109051"/>
                  <a:pt x="1267883" y="3110174"/>
                  <a:pt x="1238250" y="3112291"/>
                </a:cubicBezTo>
                <a:cubicBezTo>
                  <a:pt x="1143214" y="3128130"/>
                  <a:pt x="1261921" y="3108649"/>
                  <a:pt x="1155700" y="3124991"/>
                </a:cubicBezTo>
                <a:cubicBezTo>
                  <a:pt x="1142975" y="3126949"/>
                  <a:pt x="1130145" y="3128446"/>
                  <a:pt x="1117600" y="3131341"/>
                </a:cubicBezTo>
                <a:cubicBezTo>
                  <a:pt x="1102585" y="3134806"/>
                  <a:pt x="1088350" y="3141508"/>
                  <a:pt x="1073150" y="3144041"/>
                </a:cubicBezTo>
                <a:cubicBezTo>
                  <a:pt x="1050089" y="3147885"/>
                  <a:pt x="1026483" y="3147367"/>
                  <a:pt x="1003300" y="3150391"/>
                </a:cubicBezTo>
                <a:cubicBezTo>
                  <a:pt x="977766" y="3153722"/>
                  <a:pt x="952693" y="3160247"/>
                  <a:pt x="927100" y="3163091"/>
                </a:cubicBezTo>
                <a:cubicBezTo>
                  <a:pt x="855074" y="3171094"/>
                  <a:pt x="888925" y="3166730"/>
                  <a:pt x="825500" y="3175791"/>
                </a:cubicBezTo>
                <a:lnTo>
                  <a:pt x="450850" y="3163091"/>
                </a:lnTo>
                <a:cubicBezTo>
                  <a:pt x="414833" y="3161669"/>
                  <a:pt x="378798" y="3160004"/>
                  <a:pt x="342900" y="3156741"/>
                </a:cubicBezTo>
                <a:cubicBezTo>
                  <a:pt x="332151" y="3155764"/>
                  <a:pt x="321834" y="3151917"/>
                  <a:pt x="311150" y="3150391"/>
                </a:cubicBezTo>
                <a:cubicBezTo>
                  <a:pt x="292175" y="3147680"/>
                  <a:pt x="273050" y="3146158"/>
                  <a:pt x="254000" y="3144041"/>
                </a:cubicBezTo>
                <a:cubicBezTo>
                  <a:pt x="240940" y="3139688"/>
                  <a:pt x="222839" y="3133113"/>
                  <a:pt x="209550" y="3131341"/>
                </a:cubicBezTo>
                <a:cubicBezTo>
                  <a:pt x="186376" y="3128251"/>
                  <a:pt x="162983" y="3127108"/>
                  <a:pt x="139700" y="3124991"/>
                </a:cubicBezTo>
                <a:cubicBezTo>
                  <a:pt x="129117" y="3122874"/>
                  <a:pt x="118189" y="3122054"/>
                  <a:pt x="107950" y="3118641"/>
                </a:cubicBezTo>
                <a:cubicBezTo>
                  <a:pt x="98970" y="3115648"/>
                  <a:pt x="91251" y="3109670"/>
                  <a:pt x="82550" y="3105941"/>
                </a:cubicBezTo>
                <a:cubicBezTo>
                  <a:pt x="76398" y="3103304"/>
                  <a:pt x="69850" y="3101708"/>
                  <a:pt x="63500" y="3099591"/>
                </a:cubicBezTo>
                <a:cubicBezTo>
                  <a:pt x="57150" y="3089008"/>
                  <a:pt x="49463" y="3079119"/>
                  <a:pt x="44450" y="3067841"/>
                </a:cubicBezTo>
                <a:cubicBezTo>
                  <a:pt x="17113" y="3006334"/>
                  <a:pt x="59675" y="3074803"/>
                  <a:pt x="25400" y="3023391"/>
                </a:cubicBezTo>
                <a:cubicBezTo>
                  <a:pt x="23283" y="3014924"/>
                  <a:pt x="20203" y="3006642"/>
                  <a:pt x="19050" y="2997991"/>
                </a:cubicBezTo>
                <a:cubicBezTo>
                  <a:pt x="12125" y="2946054"/>
                  <a:pt x="3175" y="2897449"/>
                  <a:pt x="0" y="28773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49" y="2095168"/>
            <a:ext cx="6029053" cy="254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97" y="4377002"/>
            <a:ext cx="2971210" cy="187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лилиния 4"/>
          <p:cNvSpPr/>
          <p:nvPr/>
        </p:nvSpPr>
        <p:spPr>
          <a:xfrm>
            <a:off x="1360627" y="1894637"/>
            <a:ext cx="2245767" cy="1294790"/>
          </a:xfrm>
          <a:custGeom>
            <a:avLst/>
            <a:gdLst>
              <a:gd name="connsiteX0" fmla="*/ 475488 w 2245767"/>
              <a:gd name="connsiteY0" fmla="*/ 1294790 h 1294790"/>
              <a:gd name="connsiteX1" fmla="*/ 475488 w 2245767"/>
              <a:gd name="connsiteY1" fmla="*/ 1294790 h 1294790"/>
              <a:gd name="connsiteX2" fmla="*/ 512064 w 2245767"/>
              <a:gd name="connsiteY2" fmla="*/ 1243584 h 1294790"/>
              <a:gd name="connsiteX3" fmla="*/ 526695 w 2245767"/>
              <a:gd name="connsiteY3" fmla="*/ 1199693 h 1294790"/>
              <a:gd name="connsiteX4" fmla="*/ 570586 w 2245767"/>
              <a:gd name="connsiteY4" fmla="*/ 1126541 h 1294790"/>
              <a:gd name="connsiteX5" fmla="*/ 592531 w 2245767"/>
              <a:gd name="connsiteY5" fmla="*/ 1075334 h 1294790"/>
              <a:gd name="connsiteX6" fmla="*/ 621792 w 2245767"/>
              <a:gd name="connsiteY6" fmla="*/ 1046073 h 1294790"/>
              <a:gd name="connsiteX7" fmla="*/ 636423 w 2245767"/>
              <a:gd name="connsiteY7" fmla="*/ 1031443 h 1294790"/>
              <a:gd name="connsiteX8" fmla="*/ 658368 w 2245767"/>
              <a:gd name="connsiteY8" fmla="*/ 1016813 h 1294790"/>
              <a:gd name="connsiteX9" fmla="*/ 672999 w 2245767"/>
              <a:gd name="connsiteY9" fmla="*/ 1002182 h 1294790"/>
              <a:gd name="connsiteX10" fmla="*/ 716890 w 2245767"/>
              <a:gd name="connsiteY10" fmla="*/ 987552 h 1294790"/>
              <a:gd name="connsiteX11" fmla="*/ 782727 w 2245767"/>
              <a:gd name="connsiteY11" fmla="*/ 972921 h 1294790"/>
              <a:gd name="connsiteX12" fmla="*/ 1046074 w 2245767"/>
              <a:gd name="connsiteY12" fmla="*/ 958291 h 1294790"/>
              <a:gd name="connsiteX13" fmla="*/ 1141171 w 2245767"/>
              <a:gd name="connsiteY13" fmla="*/ 950976 h 1294790"/>
              <a:gd name="connsiteX14" fmla="*/ 1265530 w 2245767"/>
              <a:gd name="connsiteY14" fmla="*/ 950976 h 1294790"/>
              <a:gd name="connsiteX15" fmla="*/ 1309421 w 2245767"/>
              <a:gd name="connsiteY15" fmla="*/ 965606 h 1294790"/>
              <a:gd name="connsiteX16" fmla="*/ 1441095 w 2245767"/>
              <a:gd name="connsiteY16" fmla="*/ 980237 h 1294790"/>
              <a:gd name="connsiteX17" fmla="*/ 1492301 w 2245767"/>
              <a:gd name="connsiteY17" fmla="*/ 994867 h 1294790"/>
              <a:gd name="connsiteX18" fmla="*/ 1543507 w 2245767"/>
              <a:gd name="connsiteY18" fmla="*/ 1009497 h 1294790"/>
              <a:gd name="connsiteX19" fmla="*/ 1580083 w 2245767"/>
              <a:gd name="connsiteY19" fmla="*/ 1024128 h 1294790"/>
              <a:gd name="connsiteX20" fmla="*/ 1638605 w 2245767"/>
              <a:gd name="connsiteY20" fmla="*/ 1031443 h 1294790"/>
              <a:gd name="connsiteX21" fmla="*/ 1770279 w 2245767"/>
              <a:gd name="connsiteY21" fmla="*/ 1024128 h 1294790"/>
              <a:gd name="connsiteX22" fmla="*/ 1821485 w 2245767"/>
              <a:gd name="connsiteY22" fmla="*/ 1002182 h 1294790"/>
              <a:gd name="connsiteX23" fmla="*/ 1843431 w 2245767"/>
              <a:gd name="connsiteY23" fmla="*/ 987552 h 1294790"/>
              <a:gd name="connsiteX24" fmla="*/ 1865376 w 2245767"/>
              <a:gd name="connsiteY24" fmla="*/ 980237 h 1294790"/>
              <a:gd name="connsiteX25" fmla="*/ 1901952 w 2245767"/>
              <a:gd name="connsiteY25" fmla="*/ 958291 h 1294790"/>
              <a:gd name="connsiteX26" fmla="*/ 1931213 w 2245767"/>
              <a:gd name="connsiteY26" fmla="*/ 929030 h 1294790"/>
              <a:gd name="connsiteX27" fmla="*/ 1982419 w 2245767"/>
              <a:gd name="connsiteY27" fmla="*/ 892454 h 1294790"/>
              <a:gd name="connsiteX28" fmla="*/ 2004365 w 2245767"/>
              <a:gd name="connsiteY28" fmla="*/ 870509 h 1294790"/>
              <a:gd name="connsiteX29" fmla="*/ 2018995 w 2245767"/>
              <a:gd name="connsiteY29" fmla="*/ 848563 h 1294790"/>
              <a:gd name="connsiteX30" fmla="*/ 2040941 w 2245767"/>
              <a:gd name="connsiteY30" fmla="*/ 833933 h 1294790"/>
              <a:gd name="connsiteX31" fmla="*/ 2048256 w 2245767"/>
              <a:gd name="connsiteY31" fmla="*/ 804672 h 1294790"/>
              <a:gd name="connsiteX32" fmla="*/ 2062887 w 2245767"/>
              <a:gd name="connsiteY32" fmla="*/ 790041 h 1294790"/>
              <a:gd name="connsiteX33" fmla="*/ 2077517 w 2245767"/>
              <a:gd name="connsiteY33" fmla="*/ 768096 h 1294790"/>
              <a:gd name="connsiteX34" fmla="*/ 2106778 w 2245767"/>
              <a:gd name="connsiteY34" fmla="*/ 716889 h 1294790"/>
              <a:gd name="connsiteX35" fmla="*/ 2114093 w 2245767"/>
              <a:gd name="connsiteY35" fmla="*/ 694944 h 1294790"/>
              <a:gd name="connsiteX36" fmla="*/ 2128723 w 2245767"/>
              <a:gd name="connsiteY36" fmla="*/ 680313 h 1294790"/>
              <a:gd name="connsiteX37" fmla="*/ 2136039 w 2245767"/>
              <a:gd name="connsiteY37" fmla="*/ 651053 h 1294790"/>
              <a:gd name="connsiteX38" fmla="*/ 2150669 w 2245767"/>
              <a:gd name="connsiteY38" fmla="*/ 629107 h 1294790"/>
              <a:gd name="connsiteX39" fmla="*/ 2165299 w 2245767"/>
              <a:gd name="connsiteY39" fmla="*/ 592531 h 1294790"/>
              <a:gd name="connsiteX40" fmla="*/ 2179930 w 2245767"/>
              <a:gd name="connsiteY40" fmla="*/ 548640 h 1294790"/>
              <a:gd name="connsiteX41" fmla="*/ 2194560 w 2245767"/>
              <a:gd name="connsiteY41" fmla="*/ 519379 h 1294790"/>
              <a:gd name="connsiteX42" fmla="*/ 2209191 w 2245767"/>
              <a:gd name="connsiteY42" fmla="*/ 460857 h 1294790"/>
              <a:gd name="connsiteX43" fmla="*/ 2223821 w 2245767"/>
              <a:gd name="connsiteY43" fmla="*/ 438912 h 1294790"/>
              <a:gd name="connsiteX44" fmla="*/ 2231136 w 2245767"/>
              <a:gd name="connsiteY44" fmla="*/ 409651 h 1294790"/>
              <a:gd name="connsiteX45" fmla="*/ 2238451 w 2245767"/>
              <a:gd name="connsiteY45" fmla="*/ 373075 h 1294790"/>
              <a:gd name="connsiteX46" fmla="*/ 2245767 w 2245767"/>
              <a:gd name="connsiteY46" fmla="*/ 351129 h 1294790"/>
              <a:gd name="connsiteX47" fmla="*/ 2231136 w 2245767"/>
              <a:gd name="connsiteY47" fmla="*/ 219456 h 1294790"/>
              <a:gd name="connsiteX48" fmla="*/ 2216506 w 2245767"/>
              <a:gd name="connsiteY48" fmla="*/ 175565 h 1294790"/>
              <a:gd name="connsiteX49" fmla="*/ 2201875 w 2245767"/>
              <a:gd name="connsiteY49" fmla="*/ 160934 h 1294790"/>
              <a:gd name="connsiteX50" fmla="*/ 2179930 w 2245767"/>
              <a:gd name="connsiteY50" fmla="*/ 124358 h 1294790"/>
              <a:gd name="connsiteX51" fmla="*/ 2172615 w 2245767"/>
              <a:gd name="connsiteY51" fmla="*/ 102413 h 1294790"/>
              <a:gd name="connsiteX52" fmla="*/ 2114093 w 2245767"/>
              <a:gd name="connsiteY52" fmla="*/ 58521 h 1294790"/>
              <a:gd name="connsiteX53" fmla="*/ 2055571 w 2245767"/>
              <a:gd name="connsiteY53" fmla="*/ 36576 h 1294790"/>
              <a:gd name="connsiteX54" fmla="*/ 2033626 w 2245767"/>
              <a:gd name="connsiteY54" fmla="*/ 29261 h 1294790"/>
              <a:gd name="connsiteX55" fmla="*/ 1843431 w 2245767"/>
              <a:gd name="connsiteY55" fmla="*/ 7315 h 1294790"/>
              <a:gd name="connsiteX56" fmla="*/ 1660551 w 2245767"/>
              <a:gd name="connsiteY56" fmla="*/ 0 h 1294790"/>
              <a:gd name="connsiteX57" fmla="*/ 424282 w 2245767"/>
              <a:gd name="connsiteY57" fmla="*/ 7315 h 1294790"/>
              <a:gd name="connsiteX58" fmla="*/ 402336 w 2245767"/>
              <a:gd name="connsiteY58" fmla="*/ 14630 h 1294790"/>
              <a:gd name="connsiteX59" fmla="*/ 343815 w 2245767"/>
              <a:gd name="connsiteY59" fmla="*/ 43891 h 1294790"/>
              <a:gd name="connsiteX60" fmla="*/ 321869 w 2245767"/>
              <a:gd name="connsiteY60" fmla="*/ 65837 h 1294790"/>
              <a:gd name="connsiteX61" fmla="*/ 277978 w 2245767"/>
              <a:gd name="connsiteY61" fmla="*/ 80467 h 1294790"/>
              <a:gd name="connsiteX62" fmla="*/ 204826 w 2245767"/>
              <a:gd name="connsiteY62" fmla="*/ 117043 h 1294790"/>
              <a:gd name="connsiteX63" fmla="*/ 182880 w 2245767"/>
              <a:gd name="connsiteY63" fmla="*/ 131673 h 1294790"/>
              <a:gd name="connsiteX64" fmla="*/ 160935 w 2245767"/>
              <a:gd name="connsiteY64" fmla="*/ 138989 h 1294790"/>
              <a:gd name="connsiteX65" fmla="*/ 102413 w 2245767"/>
              <a:gd name="connsiteY65" fmla="*/ 182880 h 1294790"/>
              <a:gd name="connsiteX66" fmla="*/ 58522 w 2245767"/>
              <a:gd name="connsiteY66" fmla="*/ 212141 h 1294790"/>
              <a:gd name="connsiteX67" fmla="*/ 43891 w 2245767"/>
              <a:gd name="connsiteY67" fmla="*/ 256032 h 1294790"/>
              <a:gd name="connsiteX68" fmla="*/ 21946 w 2245767"/>
              <a:gd name="connsiteY68" fmla="*/ 307238 h 1294790"/>
              <a:gd name="connsiteX69" fmla="*/ 14631 w 2245767"/>
              <a:gd name="connsiteY69" fmla="*/ 351129 h 1294790"/>
              <a:gd name="connsiteX70" fmla="*/ 7315 w 2245767"/>
              <a:gd name="connsiteY70" fmla="*/ 387705 h 1294790"/>
              <a:gd name="connsiteX71" fmla="*/ 0 w 2245767"/>
              <a:gd name="connsiteY71" fmla="*/ 453542 h 1294790"/>
              <a:gd name="connsiteX72" fmla="*/ 14631 w 2245767"/>
              <a:gd name="connsiteY72" fmla="*/ 746150 h 1294790"/>
              <a:gd name="connsiteX73" fmla="*/ 21946 w 2245767"/>
              <a:gd name="connsiteY73" fmla="*/ 775411 h 1294790"/>
              <a:gd name="connsiteX74" fmla="*/ 51207 w 2245767"/>
              <a:gd name="connsiteY74" fmla="*/ 841248 h 1294790"/>
              <a:gd name="connsiteX75" fmla="*/ 73152 w 2245767"/>
              <a:gd name="connsiteY75" fmla="*/ 877824 h 1294790"/>
              <a:gd name="connsiteX76" fmla="*/ 87783 w 2245767"/>
              <a:gd name="connsiteY76" fmla="*/ 907085 h 1294790"/>
              <a:gd name="connsiteX77" fmla="*/ 153619 w 2245767"/>
              <a:gd name="connsiteY77" fmla="*/ 980237 h 1294790"/>
              <a:gd name="connsiteX78" fmla="*/ 175565 w 2245767"/>
              <a:gd name="connsiteY78" fmla="*/ 1002182 h 1294790"/>
              <a:gd name="connsiteX79" fmla="*/ 197511 w 2245767"/>
              <a:gd name="connsiteY79" fmla="*/ 1016813 h 1294790"/>
              <a:gd name="connsiteX80" fmla="*/ 234087 w 2245767"/>
              <a:gd name="connsiteY80" fmla="*/ 1053389 h 1294790"/>
              <a:gd name="connsiteX81" fmla="*/ 277978 w 2245767"/>
              <a:gd name="connsiteY81" fmla="*/ 1082649 h 1294790"/>
              <a:gd name="connsiteX82" fmla="*/ 307239 w 2245767"/>
              <a:gd name="connsiteY82" fmla="*/ 1111910 h 1294790"/>
              <a:gd name="connsiteX83" fmla="*/ 343815 w 2245767"/>
              <a:gd name="connsiteY83" fmla="*/ 1163117 h 1294790"/>
              <a:gd name="connsiteX84" fmla="*/ 351130 w 2245767"/>
              <a:gd name="connsiteY84" fmla="*/ 1185062 h 1294790"/>
              <a:gd name="connsiteX85" fmla="*/ 409651 w 2245767"/>
              <a:gd name="connsiteY85" fmla="*/ 1228953 h 1294790"/>
              <a:gd name="connsiteX86" fmla="*/ 446227 w 2245767"/>
              <a:gd name="connsiteY86" fmla="*/ 1258214 h 1294790"/>
              <a:gd name="connsiteX87" fmla="*/ 475488 w 2245767"/>
              <a:gd name="connsiteY87" fmla="*/ 1294790 h 129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245767" h="1294790">
                <a:moveTo>
                  <a:pt x="475488" y="1294790"/>
                </a:moveTo>
                <a:lnTo>
                  <a:pt x="475488" y="1294790"/>
                </a:lnTo>
                <a:cubicBezTo>
                  <a:pt x="487680" y="1277721"/>
                  <a:pt x="502119" y="1262053"/>
                  <a:pt x="512064" y="1243584"/>
                </a:cubicBezTo>
                <a:cubicBezTo>
                  <a:pt x="519376" y="1230006"/>
                  <a:pt x="519798" y="1213487"/>
                  <a:pt x="526695" y="1199693"/>
                </a:cubicBezTo>
                <a:cubicBezTo>
                  <a:pt x="559039" y="1135002"/>
                  <a:pt x="540533" y="1156592"/>
                  <a:pt x="570586" y="1126541"/>
                </a:cubicBezTo>
                <a:cubicBezTo>
                  <a:pt x="576236" y="1109591"/>
                  <a:pt x="581684" y="1089797"/>
                  <a:pt x="592531" y="1075334"/>
                </a:cubicBezTo>
                <a:cubicBezTo>
                  <a:pt x="600807" y="1064299"/>
                  <a:pt x="612038" y="1055827"/>
                  <a:pt x="621792" y="1046073"/>
                </a:cubicBezTo>
                <a:cubicBezTo>
                  <a:pt x="626669" y="1041196"/>
                  <a:pt x="630684" y="1035269"/>
                  <a:pt x="636423" y="1031443"/>
                </a:cubicBezTo>
                <a:cubicBezTo>
                  <a:pt x="643738" y="1026566"/>
                  <a:pt x="651503" y="1022305"/>
                  <a:pt x="658368" y="1016813"/>
                </a:cubicBezTo>
                <a:cubicBezTo>
                  <a:pt x="663754" y="1012504"/>
                  <a:pt x="666830" y="1005266"/>
                  <a:pt x="672999" y="1002182"/>
                </a:cubicBezTo>
                <a:cubicBezTo>
                  <a:pt x="686793" y="995285"/>
                  <a:pt x="702260" y="992429"/>
                  <a:pt x="716890" y="987552"/>
                </a:cubicBezTo>
                <a:cubicBezTo>
                  <a:pt x="743170" y="978792"/>
                  <a:pt x="749958" y="975262"/>
                  <a:pt x="782727" y="972921"/>
                </a:cubicBezTo>
                <a:cubicBezTo>
                  <a:pt x="870421" y="966657"/>
                  <a:pt x="958415" y="965034"/>
                  <a:pt x="1046074" y="958291"/>
                </a:cubicBezTo>
                <a:lnTo>
                  <a:pt x="1141171" y="950976"/>
                </a:lnTo>
                <a:cubicBezTo>
                  <a:pt x="1191553" y="934183"/>
                  <a:pt x="1173325" y="937146"/>
                  <a:pt x="1265530" y="950976"/>
                </a:cubicBezTo>
                <a:cubicBezTo>
                  <a:pt x="1280781" y="953264"/>
                  <a:pt x="1294209" y="963071"/>
                  <a:pt x="1309421" y="965606"/>
                </a:cubicBezTo>
                <a:cubicBezTo>
                  <a:pt x="1382275" y="977748"/>
                  <a:pt x="1338531" y="971689"/>
                  <a:pt x="1441095" y="980237"/>
                </a:cubicBezTo>
                <a:cubicBezTo>
                  <a:pt x="1532579" y="1003108"/>
                  <a:pt x="1418830" y="973876"/>
                  <a:pt x="1492301" y="994867"/>
                </a:cubicBezTo>
                <a:cubicBezTo>
                  <a:pt x="1524578" y="1004089"/>
                  <a:pt x="1515448" y="998975"/>
                  <a:pt x="1543507" y="1009497"/>
                </a:cubicBezTo>
                <a:cubicBezTo>
                  <a:pt x="1555802" y="1014108"/>
                  <a:pt x="1567288" y="1021175"/>
                  <a:pt x="1580083" y="1024128"/>
                </a:cubicBezTo>
                <a:cubicBezTo>
                  <a:pt x="1599239" y="1028549"/>
                  <a:pt x="1619098" y="1029005"/>
                  <a:pt x="1638605" y="1031443"/>
                </a:cubicBezTo>
                <a:cubicBezTo>
                  <a:pt x="1682496" y="1029005"/>
                  <a:pt x="1726518" y="1028296"/>
                  <a:pt x="1770279" y="1024128"/>
                </a:cubicBezTo>
                <a:cubicBezTo>
                  <a:pt x="1782590" y="1022956"/>
                  <a:pt x="1813583" y="1006697"/>
                  <a:pt x="1821485" y="1002182"/>
                </a:cubicBezTo>
                <a:cubicBezTo>
                  <a:pt x="1829118" y="997820"/>
                  <a:pt x="1835567" y="991484"/>
                  <a:pt x="1843431" y="987552"/>
                </a:cubicBezTo>
                <a:cubicBezTo>
                  <a:pt x="1850328" y="984104"/>
                  <a:pt x="1858061" y="982675"/>
                  <a:pt x="1865376" y="980237"/>
                </a:cubicBezTo>
                <a:cubicBezTo>
                  <a:pt x="1919437" y="926176"/>
                  <a:pt x="1835478" y="1005773"/>
                  <a:pt x="1901952" y="958291"/>
                </a:cubicBezTo>
                <a:cubicBezTo>
                  <a:pt x="1913176" y="950273"/>
                  <a:pt x="1919736" y="936681"/>
                  <a:pt x="1931213" y="929030"/>
                </a:cubicBezTo>
                <a:cubicBezTo>
                  <a:pt x="1948589" y="917447"/>
                  <a:pt x="1966531" y="906072"/>
                  <a:pt x="1982419" y="892454"/>
                </a:cubicBezTo>
                <a:cubicBezTo>
                  <a:pt x="1990274" y="885721"/>
                  <a:pt x="1997742" y="878456"/>
                  <a:pt x="2004365" y="870509"/>
                </a:cubicBezTo>
                <a:cubicBezTo>
                  <a:pt x="2009993" y="863755"/>
                  <a:pt x="2012778" y="854780"/>
                  <a:pt x="2018995" y="848563"/>
                </a:cubicBezTo>
                <a:cubicBezTo>
                  <a:pt x="2025212" y="842346"/>
                  <a:pt x="2033626" y="838810"/>
                  <a:pt x="2040941" y="833933"/>
                </a:cubicBezTo>
                <a:cubicBezTo>
                  <a:pt x="2043379" y="824179"/>
                  <a:pt x="2043760" y="813664"/>
                  <a:pt x="2048256" y="804672"/>
                </a:cubicBezTo>
                <a:cubicBezTo>
                  <a:pt x="2051340" y="798503"/>
                  <a:pt x="2058578" y="795427"/>
                  <a:pt x="2062887" y="790041"/>
                </a:cubicBezTo>
                <a:cubicBezTo>
                  <a:pt x="2068379" y="783176"/>
                  <a:pt x="2073155" y="775729"/>
                  <a:pt x="2077517" y="768096"/>
                </a:cubicBezTo>
                <a:cubicBezTo>
                  <a:pt x="2114638" y="703133"/>
                  <a:pt x="2071135" y="770353"/>
                  <a:pt x="2106778" y="716889"/>
                </a:cubicBezTo>
                <a:cubicBezTo>
                  <a:pt x="2109216" y="709574"/>
                  <a:pt x="2110126" y="701556"/>
                  <a:pt x="2114093" y="694944"/>
                </a:cubicBezTo>
                <a:cubicBezTo>
                  <a:pt x="2117641" y="689030"/>
                  <a:pt x="2125639" y="686482"/>
                  <a:pt x="2128723" y="680313"/>
                </a:cubicBezTo>
                <a:cubicBezTo>
                  <a:pt x="2133219" y="671321"/>
                  <a:pt x="2132079" y="660294"/>
                  <a:pt x="2136039" y="651053"/>
                </a:cubicBezTo>
                <a:cubicBezTo>
                  <a:pt x="2139502" y="642972"/>
                  <a:pt x="2146737" y="636971"/>
                  <a:pt x="2150669" y="629107"/>
                </a:cubicBezTo>
                <a:cubicBezTo>
                  <a:pt x="2156541" y="617362"/>
                  <a:pt x="2160811" y="604872"/>
                  <a:pt x="2165299" y="592531"/>
                </a:cubicBezTo>
                <a:cubicBezTo>
                  <a:pt x="2170569" y="578038"/>
                  <a:pt x="2174202" y="562959"/>
                  <a:pt x="2179930" y="548640"/>
                </a:cubicBezTo>
                <a:cubicBezTo>
                  <a:pt x="2183980" y="538515"/>
                  <a:pt x="2190265" y="529402"/>
                  <a:pt x="2194560" y="519379"/>
                </a:cubicBezTo>
                <a:cubicBezTo>
                  <a:pt x="2221638" y="456194"/>
                  <a:pt x="2174835" y="552471"/>
                  <a:pt x="2209191" y="460857"/>
                </a:cubicBezTo>
                <a:cubicBezTo>
                  <a:pt x="2212278" y="452625"/>
                  <a:pt x="2218944" y="446227"/>
                  <a:pt x="2223821" y="438912"/>
                </a:cubicBezTo>
                <a:cubicBezTo>
                  <a:pt x="2226259" y="429158"/>
                  <a:pt x="2228955" y="419465"/>
                  <a:pt x="2231136" y="409651"/>
                </a:cubicBezTo>
                <a:cubicBezTo>
                  <a:pt x="2233833" y="397514"/>
                  <a:pt x="2235435" y="385137"/>
                  <a:pt x="2238451" y="373075"/>
                </a:cubicBezTo>
                <a:cubicBezTo>
                  <a:pt x="2240321" y="365594"/>
                  <a:pt x="2243328" y="358444"/>
                  <a:pt x="2245767" y="351129"/>
                </a:cubicBezTo>
                <a:cubicBezTo>
                  <a:pt x="2241058" y="285206"/>
                  <a:pt x="2245775" y="268255"/>
                  <a:pt x="2231136" y="219456"/>
                </a:cubicBezTo>
                <a:cubicBezTo>
                  <a:pt x="2226705" y="204685"/>
                  <a:pt x="2227411" y="186470"/>
                  <a:pt x="2216506" y="175565"/>
                </a:cubicBezTo>
                <a:lnTo>
                  <a:pt x="2201875" y="160934"/>
                </a:lnTo>
                <a:cubicBezTo>
                  <a:pt x="2181153" y="98768"/>
                  <a:pt x="2210053" y="174565"/>
                  <a:pt x="2179930" y="124358"/>
                </a:cubicBezTo>
                <a:cubicBezTo>
                  <a:pt x="2175963" y="117746"/>
                  <a:pt x="2176582" y="109025"/>
                  <a:pt x="2172615" y="102413"/>
                </a:cubicBezTo>
                <a:cubicBezTo>
                  <a:pt x="2163593" y="87377"/>
                  <a:pt x="2117724" y="60942"/>
                  <a:pt x="2114093" y="58521"/>
                </a:cubicBezTo>
                <a:cubicBezTo>
                  <a:pt x="2077968" y="34438"/>
                  <a:pt x="2106189" y="49230"/>
                  <a:pt x="2055571" y="36576"/>
                </a:cubicBezTo>
                <a:cubicBezTo>
                  <a:pt x="2048091" y="34706"/>
                  <a:pt x="2041219" y="30601"/>
                  <a:pt x="2033626" y="29261"/>
                </a:cubicBezTo>
                <a:cubicBezTo>
                  <a:pt x="1972554" y="18483"/>
                  <a:pt x="1905628" y="10677"/>
                  <a:pt x="1843431" y="7315"/>
                </a:cubicBezTo>
                <a:cubicBezTo>
                  <a:pt x="1782511" y="4022"/>
                  <a:pt x="1721511" y="2438"/>
                  <a:pt x="1660551" y="0"/>
                </a:cubicBezTo>
                <a:lnTo>
                  <a:pt x="424282" y="7315"/>
                </a:lnTo>
                <a:cubicBezTo>
                  <a:pt x="416572" y="7405"/>
                  <a:pt x="409356" y="11439"/>
                  <a:pt x="402336" y="14630"/>
                </a:cubicBezTo>
                <a:cubicBezTo>
                  <a:pt x="382481" y="23655"/>
                  <a:pt x="359237" y="28469"/>
                  <a:pt x="343815" y="43891"/>
                </a:cubicBezTo>
                <a:cubicBezTo>
                  <a:pt x="336500" y="51206"/>
                  <a:pt x="330913" y="60813"/>
                  <a:pt x="321869" y="65837"/>
                </a:cubicBezTo>
                <a:cubicBezTo>
                  <a:pt x="308388" y="73326"/>
                  <a:pt x="292107" y="74286"/>
                  <a:pt x="277978" y="80467"/>
                </a:cubicBezTo>
                <a:cubicBezTo>
                  <a:pt x="253002" y="91394"/>
                  <a:pt x="227510" y="101921"/>
                  <a:pt x="204826" y="117043"/>
                </a:cubicBezTo>
                <a:cubicBezTo>
                  <a:pt x="197511" y="121920"/>
                  <a:pt x="190744" y="127741"/>
                  <a:pt x="182880" y="131673"/>
                </a:cubicBezTo>
                <a:cubicBezTo>
                  <a:pt x="175983" y="135121"/>
                  <a:pt x="167675" y="135244"/>
                  <a:pt x="160935" y="138989"/>
                </a:cubicBezTo>
                <a:cubicBezTo>
                  <a:pt x="50937" y="200099"/>
                  <a:pt x="153154" y="144823"/>
                  <a:pt x="102413" y="182880"/>
                </a:cubicBezTo>
                <a:cubicBezTo>
                  <a:pt x="88346" y="193430"/>
                  <a:pt x="58522" y="212141"/>
                  <a:pt x="58522" y="212141"/>
                </a:cubicBezTo>
                <a:cubicBezTo>
                  <a:pt x="53645" y="226771"/>
                  <a:pt x="50788" y="242238"/>
                  <a:pt x="43891" y="256032"/>
                </a:cubicBezTo>
                <a:cubicBezTo>
                  <a:pt x="25813" y="292190"/>
                  <a:pt x="32709" y="274948"/>
                  <a:pt x="21946" y="307238"/>
                </a:cubicBezTo>
                <a:cubicBezTo>
                  <a:pt x="19508" y="321868"/>
                  <a:pt x="17284" y="336536"/>
                  <a:pt x="14631" y="351129"/>
                </a:cubicBezTo>
                <a:cubicBezTo>
                  <a:pt x="12407" y="363362"/>
                  <a:pt x="9073" y="375396"/>
                  <a:pt x="7315" y="387705"/>
                </a:cubicBezTo>
                <a:cubicBezTo>
                  <a:pt x="4192" y="409564"/>
                  <a:pt x="2438" y="431596"/>
                  <a:pt x="0" y="453542"/>
                </a:cubicBezTo>
                <a:cubicBezTo>
                  <a:pt x="4877" y="551078"/>
                  <a:pt x="7988" y="648718"/>
                  <a:pt x="14631" y="746150"/>
                </a:cubicBezTo>
                <a:cubicBezTo>
                  <a:pt x="15315" y="756181"/>
                  <a:pt x="18767" y="765873"/>
                  <a:pt x="21946" y="775411"/>
                </a:cubicBezTo>
                <a:cubicBezTo>
                  <a:pt x="28730" y="795763"/>
                  <a:pt x="40583" y="822124"/>
                  <a:pt x="51207" y="841248"/>
                </a:cubicBezTo>
                <a:cubicBezTo>
                  <a:pt x="58112" y="853677"/>
                  <a:pt x="66247" y="865395"/>
                  <a:pt x="73152" y="877824"/>
                </a:cubicBezTo>
                <a:cubicBezTo>
                  <a:pt x="78448" y="887357"/>
                  <a:pt x="82003" y="897838"/>
                  <a:pt x="87783" y="907085"/>
                </a:cubicBezTo>
                <a:cubicBezTo>
                  <a:pt x="106871" y="937625"/>
                  <a:pt x="127025" y="953643"/>
                  <a:pt x="153619" y="980237"/>
                </a:cubicBezTo>
                <a:cubicBezTo>
                  <a:pt x="160934" y="987552"/>
                  <a:pt x="166957" y="996443"/>
                  <a:pt x="175565" y="1002182"/>
                </a:cubicBezTo>
                <a:cubicBezTo>
                  <a:pt x="182880" y="1007059"/>
                  <a:pt x="190894" y="1011023"/>
                  <a:pt x="197511" y="1016813"/>
                </a:cubicBezTo>
                <a:cubicBezTo>
                  <a:pt x="210487" y="1028167"/>
                  <a:pt x="219741" y="1043825"/>
                  <a:pt x="234087" y="1053389"/>
                </a:cubicBezTo>
                <a:cubicBezTo>
                  <a:pt x="248717" y="1063142"/>
                  <a:pt x="265545" y="1070216"/>
                  <a:pt x="277978" y="1082649"/>
                </a:cubicBezTo>
                <a:cubicBezTo>
                  <a:pt x="287732" y="1092403"/>
                  <a:pt x="299588" y="1100433"/>
                  <a:pt x="307239" y="1111910"/>
                </a:cubicBezTo>
                <a:cubicBezTo>
                  <a:pt x="328632" y="1144001"/>
                  <a:pt x="316594" y="1126823"/>
                  <a:pt x="343815" y="1163117"/>
                </a:cubicBezTo>
                <a:cubicBezTo>
                  <a:pt x="346253" y="1170432"/>
                  <a:pt x="347163" y="1178450"/>
                  <a:pt x="351130" y="1185062"/>
                </a:cubicBezTo>
                <a:cubicBezTo>
                  <a:pt x="360866" y="1201289"/>
                  <a:pt x="404196" y="1223498"/>
                  <a:pt x="409651" y="1228953"/>
                </a:cubicBezTo>
                <a:cubicBezTo>
                  <a:pt x="444978" y="1264280"/>
                  <a:pt x="400086" y="1221301"/>
                  <a:pt x="446227" y="1258214"/>
                </a:cubicBezTo>
                <a:cubicBezTo>
                  <a:pt x="477037" y="1282862"/>
                  <a:pt x="470611" y="1288694"/>
                  <a:pt x="475488" y="12947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675" y="947278"/>
            <a:ext cx="9541110" cy="7753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 smtClean="0">
                <a:solidFill>
                  <a:srgbClr val="0070C0"/>
                </a:solidFill>
              </a:rPr>
              <a:t>Задание 1.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Диаграммы </a:t>
            </a:r>
            <a:r>
              <a:rPr lang="ru-RU" sz="3200" dirty="0">
                <a:solidFill>
                  <a:srgbClr val="00B0F0"/>
                </a:solidFill>
              </a:rPr>
              <a:t>переходов.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5118100" y="3586959"/>
            <a:ext cx="3403600" cy="3175791"/>
          </a:xfrm>
          <a:custGeom>
            <a:avLst/>
            <a:gdLst>
              <a:gd name="connsiteX0" fmla="*/ 0 w 3403600"/>
              <a:gd name="connsiteY0" fmla="*/ 2877341 h 3175791"/>
              <a:gd name="connsiteX1" fmla="*/ 0 w 3403600"/>
              <a:gd name="connsiteY1" fmla="*/ 2877341 h 3175791"/>
              <a:gd name="connsiteX2" fmla="*/ 190500 w 3403600"/>
              <a:gd name="connsiteY2" fmla="*/ 2864641 h 3175791"/>
              <a:gd name="connsiteX3" fmla="*/ 209550 w 3403600"/>
              <a:gd name="connsiteY3" fmla="*/ 2858291 h 3175791"/>
              <a:gd name="connsiteX4" fmla="*/ 234950 w 3403600"/>
              <a:gd name="connsiteY4" fmla="*/ 2839241 h 3175791"/>
              <a:gd name="connsiteX5" fmla="*/ 279400 w 3403600"/>
              <a:gd name="connsiteY5" fmla="*/ 2820191 h 3175791"/>
              <a:gd name="connsiteX6" fmla="*/ 292100 w 3403600"/>
              <a:gd name="connsiteY6" fmla="*/ 2801141 h 3175791"/>
              <a:gd name="connsiteX7" fmla="*/ 311150 w 3403600"/>
              <a:gd name="connsiteY7" fmla="*/ 2794791 h 3175791"/>
              <a:gd name="connsiteX8" fmla="*/ 330200 w 3403600"/>
              <a:gd name="connsiteY8" fmla="*/ 2782091 h 3175791"/>
              <a:gd name="connsiteX9" fmla="*/ 355600 w 3403600"/>
              <a:gd name="connsiteY9" fmla="*/ 2769391 h 3175791"/>
              <a:gd name="connsiteX10" fmla="*/ 381000 w 3403600"/>
              <a:gd name="connsiteY10" fmla="*/ 2750341 h 3175791"/>
              <a:gd name="connsiteX11" fmla="*/ 419100 w 3403600"/>
              <a:gd name="connsiteY11" fmla="*/ 2731291 h 3175791"/>
              <a:gd name="connsiteX12" fmla="*/ 438150 w 3403600"/>
              <a:gd name="connsiteY12" fmla="*/ 2705891 h 3175791"/>
              <a:gd name="connsiteX13" fmla="*/ 457200 w 3403600"/>
              <a:gd name="connsiteY13" fmla="*/ 2699541 h 3175791"/>
              <a:gd name="connsiteX14" fmla="*/ 476250 w 3403600"/>
              <a:gd name="connsiteY14" fmla="*/ 2686841 h 3175791"/>
              <a:gd name="connsiteX15" fmla="*/ 495300 w 3403600"/>
              <a:gd name="connsiteY15" fmla="*/ 2616991 h 3175791"/>
              <a:gd name="connsiteX16" fmla="*/ 501650 w 3403600"/>
              <a:gd name="connsiteY16" fmla="*/ 2597941 h 3175791"/>
              <a:gd name="connsiteX17" fmla="*/ 495300 w 3403600"/>
              <a:gd name="connsiteY17" fmla="*/ 2318541 h 3175791"/>
              <a:gd name="connsiteX18" fmla="*/ 482600 w 3403600"/>
              <a:gd name="connsiteY18" fmla="*/ 2261391 h 3175791"/>
              <a:gd name="connsiteX19" fmla="*/ 476250 w 3403600"/>
              <a:gd name="connsiteY19" fmla="*/ 2191541 h 3175791"/>
              <a:gd name="connsiteX20" fmla="*/ 469900 w 3403600"/>
              <a:gd name="connsiteY20" fmla="*/ 2172491 h 3175791"/>
              <a:gd name="connsiteX21" fmla="*/ 463550 w 3403600"/>
              <a:gd name="connsiteY21" fmla="*/ 2147091 h 3175791"/>
              <a:gd name="connsiteX22" fmla="*/ 457200 w 3403600"/>
              <a:gd name="connsiteY22" fmla="*/ 2039141 h 3175791"/>
              <a:gd name="connsiteX23" fmla="*/ 431800 w 3403600"/>
              <a:gd name="connsiteY23" fmla="*/ 2001041 h 3175791"/>
              <a:gd name="connsiteX24" fmla="*/ 425450 w 3403600"/>
              <a:gd name="connsiteY24" fmla="*/ 1950241 h 3175791"/>
              <a:gd name="connsiteX25" fmla="*/ 457200 w 3403600"/>
              <a:gd name="connsiteY25" fmla="*/ 1893091 h 3175791"/>
              <a:gd name="connsiteX26" fmla="*/ 476250 w 3403600"/>
              <a:gd name="connsiteY26" fmla="*/ 1848641 h 3175791"/>
              <a:gd name="connsiteX27" fmla="*/ 488950 w 3403600"/>
              <a:gd name="connsiteY27" fmla="*/ 1747041 h 3175791"/>
              <a:gd name="connsiteX28" fmla="*/ 476250 w 3403600"/>
              <a:gd name="connsiteY28" fmla="*/ 1677191 h 3175791"/>
              <a:gd name="connsiteX29" fmla="*/ 463550 w 3403600"/>
              <a:gd name="connsiteY29" fmla="*/ 1626391 h 3175791"/>
              <a:gd name="connsiteX30" fmla="*/ 476250 w 3403600"/>
              <a:gd name="connsiteY30" fmla="*/ 1499391 h 3175791"/>
              <a:gd name="connsiteX31" fmla="*/ 482600 w 3403600"/>
              <a:gd name="connsiteY31" fmla="*/ 1480341 h 3175791"/>
              <a:gd name="connsiteX32" fmla="*/ 508000 w 3403600"/>
              <a:gd name="connsiteY32" fmla="*/ 1442241 h 3175791"/>
              <a:gd name="connsiteX33" fmla="*/ 520700 w 3403600"/>
              <a:gd name="connsiteY33" fmla="*/ 1404141 h 3175791"/>
              <a:gd name="connsiteX34" fmla="*/ 546100 w 3403600"/>
              <a:gd name="connsiteY34" fmla="*/ 1366041 h 3175791"/>
              <a:gd name="connsiteX35" fmla="*/ 558800 w 3403600"/>
              <a:gd name="connsiteY35" fmla="*/ 1321591 h 3175791"/>
              <a:gd name="connsiteX36" fmla="*/ 571500 w 3403600"/>
              <a:gd name="connsiteY36" fmla="*/ 1302541 h 3175791"/>
              <a:gd name="connsiteX37" fmla="*/ 584200 w 3403600"/>
              <a:gd name="connsiteY37" fmla="*/ 1264441 h 3175791"/>
              <a:gd name="connsiteX38" fmla="*/ 628650 w 3403600"/>
              <a:gd name="connsiteY38" fmla="*/ 1207291 h 3175791"/>
              <a:gd name="connsiteX39" fmla="*/ 647700 w 3403600"/>
              <a:gd name="connsiteY39" fmla="*/ 1194591 h 3175791"/>
              <a:gd name="connsiteX40" fmla="*/ 660400 w 3403600"/>
              <a:gd name="connsiteY40" fmla="*/ 1175541 h 3175791"/>
              <a:gd name="connsiteX41" fmla="*/ 679450 w 3403600"/>
              <a:gd name="connsiteY41" fmla="*/ 1162841 h 3175791"/>
              <a:gd name="connsiteX42" fmla="*/ 692150 w 3403600"/>
              <a:gd name="connsiteY42" fmla="*/ 1137441 h 3175791"/>
              <a:gd name="connsiteX43" fmla="*/ 711200 w 3403600"/>
              <a:gd name="connsiteY43" fmla="*/ 1131091 h 3175791"/>
              <a:gd name="connsiteX44" fmla="*/ 749300 w 3403600"/>
              <a:gd name="connsiteY44" fmla="*/ 1099341 h 3175791"/>
              <a:gd name="connsiteX45" fmla="*/ 774700 w 3403600"/>
              <a:gd name="connsiteY45" fmla="*/ 1086641 h 3175791"/>
              <a:gd name="connsiteX46" fmla="*/ 793750 w 3403600"/>
              <a:gd name="connsiteY46" fmla="*/ 1073941 h 3175791"/>
              <a:gd name="connsiteX47" fmla="*/ 850900 w 3403600"/>
              <a:gd name="connsiteY47" fmla="*/ 1029491 h 3175791"/>
              <a:gd name="connsiteX48" fmla="*/ 876300 w 3403600"/>
              <a:gd name="connsiteY48" fmla="*/ 1023141 h 3175791"/>
              <a:gd name="connsiteX49" fmla="*/ 920750 w 3403600"/>
              <a:gd name="connsiteY49" fmla="*/ 997741 h 3175791"/>
              <a:gd name="connsiteX50" fmla="*/ 965200 w 3403600"/>
              <a:gd name="connsiteY50" fmla="*/ 978691 h 3175791"/>
              <a:gd name="connsiteX51" fmla="*/ 1009650 w 3403600"/>
              <a:gd name="connsiteY51" fmla="*/ 946941 h 3175791"/>
              <a:gd name="connsiteX52" fmla="*/ 1060450 w 3403600"/>
              <a:gd name="connsiteY52" fmla="*/ 921541 h 3175791"/>
              <a:gd name="connsiteX53" fmla="*/ 1092200 w 3403600"/>
              <a:gd name="connsiteY53" fmla="*/ 908841 h 3175791"/>
              <a:gd name="connsiteX54" fmla="*/ 1143000 w 3403600"/>
              <a:gd name="connsiteY54" fmla="*/ 870741 h 3175791"/>
              <a:gd name="connsiteX55" fmla="*/ 1193800 w 3403600"/>
              <a:gd name="connsiteY55" fmla="*/ 845341 h 3175791"/>
              <a:gd name="connsiteX56" fmla="*/ 1238250 w 3403600"/>
              <a:gd name="connsiteY56" fmla="*/ 800891 h 3175791"/>
              <a:gd name="connsiteX57" fmla="*/ 1270000 w 3403600"/>
              <a:gd name="connsiteY57" fmla="*/ 781841 h 3175791"/>
              <a:gd name="connsiteX58" fmla="*/ 1327150 w 3403600"/>
              <a:gd name="connsiteY58" fmla="*/ 750091 h 3175791"/>
              <a:gd name="connsiteX59" fmla="*/ 1352550 w 3403600"/>
              <a:gd name="connsiteY59" fmla="*/ 724691 h 3175791"/>
              <a:gd name="connsiteX60" fmla="*/ 1384300 w 3403600"/>
              <a:gd name="connsiteY60" fmla="*/ 705641 h 3175791"/>
              <a:gd name="connsiteX61" fmla="*/ 1416050 w 3403600"/>
              <a:gd name="connsiteY61" fmla="*/ 680241 h 3175791"/>
              <a:gd name="connsiteX62" fmla="*/ 1447800 w 3403600"/>
              <a:gd name="connsiteY62" fmla="*/ 661191 h 3175791"/>
              <a:gd name="connsiteX63" fmla="*/ 1479550 w 3403600"/>
              <a:gd name="connsiteY63" fmla="*/ 635791 h 3175791"/>
              <a:gd name="connsiteX64" fmla="*/ 1511300 w 3403600"/>
              <a:gd name="connsiteY64" fmla="*/ 623091 h 3175791"/>
              <a:gd name="connsiteX65" fmla="*/ 1574800 w 3403600"/>
              <a:gd name="connsiteY65" fmla="*/ 572291 h 3175791"/>
              <a:gd name="connsiteX66" fmla="*/ 1593850 w 3403600"/>
              <a:gd name="connsiteY66" fmla="*/ 546891 h 3175791"/>
              <a:gd name="connsiteX67" fmla="*/ 1625600 w 3403600"/>
              <a:gd name="connsiteY67" fmla="*/ 521491 h 3175791"/>
              <a:gd name="connsiteX68" fmla="*/ 1651000 w 3403600"/>
              <a:gd name="connsiteY68" fmla="*/ 489741 h 3175791"/>
              <a:gd name="connsiteX69" fmla="*/ 1682750 w 3403600"/>
              <a:gd name="connsiteY69" fmla="*/ 470691 h 3175791"/>
              <a:gd name="connsiteX70" fmla="*/ 1739900 w 3403600"/>
              <a:gd name="connsiteY70" fmla="*/ 426241 h 3175791"/>
              <a:gd name="connsiteX71" fmla="*/ 1790700 w 3403600"/>
              <a:gd name="connsiteY71" fmla="*/ 375441 h 3175791"/>
              <a:gd name="connsiteX72" fmla="*/ 1816100 w 3403600"/>
              <a:gd name="connsiteY72" fmla="*/ 356391 h 3175791"/>
              <a:gd name="connsiteX73" fmla="*/ 1835150 w 3403600"/>
              <a:gd name="connsiteY73" fmla="*/ 330991 h 3175791"/>
              <a:gd name="connsiteX74" fmla="*/ 1860550 w 3403600"/>
              <a:gd name="connsiteY74" fmla="*/ 318291 h 3175791"/>
              <a:gd name="connsiteX75" fmla="*/ 1911350 w 3403600"/>
              <a:gd name="connsiteY75" fmla="*/ 273841 h 3175791"/>
              <a:gd name="connsiteX76" fmla="*/ 1936750 w 3403600"/>
              <a:gd name="connsiteY76" fmla="*/ 261141 h 3175791"/>
              <a:gd name="connsiteX77" fmla="*/ 1968500 w 3403600"/>
              <a:gd name="connsiteY77" fmla="*/ 242091 h 3175791"/>
              <a:gd name="connsiteX78" fmla="*/ 2038350 w 3403600"/>
              <a:gd name="connsiteY78" fmla="*/ 197641 h 3175791"/>
              <a:gd name="connsiteX79" fmla="*/ 2063750 w 3403600"/>
              <a:gd name="connsiteY79" fmla="*/ 184941 h 3175791"/>
              <a:gd name="connsiteX80" fmla="*/ 2127250 w 3403600"/>
              <a:gd name="connsiteY80" fmla="*/ 146841 h 3175791"/>
              <a:gd name="connsiteX81" fmla="*/ 2165350 w 3403600"/>
              <a:gd name="connsiteY81" fmla="*/ 134141 h 3175791"/>
              <a:gd name="connsiteX82" fmla="*/ 2203450 w 3403600"/>
              <a:gd name="connsiteY82" fmla="*/ 115091 h 3175791"/>
              <a:gd name="connsiteX83" fmla="*/ 2235200 w 3403600"/>
              <a:gd name="connsiteY83" fmla="*/ 102391 h 3175791"/>
              <a:gd name="connsiteX84" fmla="*/ 2336800 w 3403600"/>
              <a:gd name="connsiteY84" fmla="*/ 64291 h 3175791"/>
              <a:gd name="connsiteX85" fmla="*/ 2470150 w 3403600"/>
              <a:gd name="connsiteY85" fmla="*/ 38891 h 3175791"/>
              <a:gd name="connsiteX86" fmla="*/ 2495550 w 3403600"/>
              <a:gd name="connsiteY86" fmla="*/ 26191 h 3175791"/>
              <a:gd name="connsiteX87" fmla="*/ 2603500 w 3403600"/>
              <a:gd name="connsiteY87" fmla="*/ 13491 h 3175791"/>
              <a:gd name="connsiteX88" fmla="*/ 2635250 w 3403600"/>
              <a:gd name="connsiteY88" fmla="*/ 7141 h 3175791"/>
              <a:gd name="connsiteX89" fmla="*/ 2946400 w 3403600"/>
              <a:gd name="connsiteY89" fmla="*/ 7141 h 3175791"/>
              <a:gd name="connsiteX90" fmla="*/ 2984500 w 3403600"/>
              <a:gd name="connsiteY90" fmla="*/ 13491 h 3175791"/>
              <a:gd name="connsiteX91" fmla="*/ 3028950 w 3403600"/>
              <a:gd name="connsiteY91" fmla="*/ 32541 h 3175791"/>
              <a:gd name="connsiteX92" fmla="*/ 3054350 w 3403600"/>
              <a:gd name="connsiteY92" fmla="*/ 38891 h 3175791"/>
              <a:gd name="connsiteX93" fmla="*/ 3098800 w 3403600"/>
              <a:gd name="connsiteY93" fmla="*/ 64291 h 3175791"/>
              <a:gd name="connsiteX94" fmla="*/ 3149600 w 3403600"/>
              <a:gd name="connsiteY94" fmla="*/ 96041 h 3175791"/>
              <a:gd name="connsiteX95" fmla="*/ 3175000 w 3403600"/>
              <a:gd name="connsiteY95" fmla="*/ 134141 h 3175791"/>
              <a:gd name="connsiteX96" fmla="*/ 3206750 w 3403600"/>
              <a:gd name="connsiteY96" fmla="*/ 178591 h 3175791"/>
              <a:gd name="connsiteX97" fmla="*/ 3219450 w 3403600"/>
              <a:gd name="connsiteY97" fmla="*/ 210341 h 3175791"/>
              <a:gd name="connsiteX98" fmla="*/ 3225800 w 3403600"/>
              <a:gd name="connsiteY98" fmla="*/ 229391 h 3175791"/>
              <a:gd name="connsiteX99" fmla="*/ 3244850 w 3403600"/>
              <a:gd name="connsiteY99" fmla="*/ 254791 h 3175791"/>
              <a:gd name="connsiteX100" fmla="*/ 3257550 w 3403600"/>
              <a:gd name="connsiteY100" fmla="*/ 305591 h 3175791"/>
              <a:gd name="connsiteX101" fmla="*/ 3263900 w 3403600"/>
              <a:gd name="connsiteY101" fmla="*/ 330991 h 3175791"/>
              <a:gd name="connsiteX102" fmla="*/ 3289300 w 3403600"/>
              <a:gd name="connsiteY102" fmla="*/ 388141 h 3175791"/>
              <a:gd name="connsiteX103" fmla="*/ 3308350 w 3403600"/>
              <a:gd name="connsiteY103" fmla="*/ 457991 h 3175791"/>
              <a:gd name="connsiteX104" fmla="*/ 3333750 w 3403600"/>
              <a:gd name="connsiteY104" fmla="*/ 546891 h 3175791"/>
              <a:gd name="connsiteX105" fmla="*/ 3359150 w 3403600"/>
              <a:gd name="connsiteY105" fmla="*/ 623091 h 3175791"/>
              <a:gd name="connsiteX106" fmla="*/ 3378200 w 3403600"/>
              <a:gd name="connsiteY106" fmla="*/ 699291 h 3175791"/>
              <a:gd name="connsiteX107" fmla="*/ 3390900 w 3403600"/>
              <a:gd name="connsiteY107" fmla="*/ 794541 h 3175791"/>
              <a:gd name="connsiteX108" fmla="*/ 3403600 w 3403600"/>
              <a:gd name="connsiteY108" fmla="*/ 902491 h 3175791"/>
              <a:gd name="connsiteX109" fmla="*/ 3397250 w 3403600"/>
              <a:gd name="connsiteY109" fmla="*/ 1239041 h 3175791"/>
              <a:gd name="connsiteX110" fmla="*/ 3378200 w 3403600"/>
              <a:gd name="connsiteY110" fmla="*/ 1302541 h 3175791"/>
              <a:gd name="connsiteX111" fmla="*/ 3365500 w 3403600"/>
              <a:gd name="connsiteY111" fmla="*/ 1366041 h 3175791"/>
              <a:gd name="connsiteX112" fmla="*/ 3346450 w 3403600"/>
              <a:gd name="connsiteY112" fmla="*/ 1416841 h 3175791"/>
              <a:gd name="connsiteX113" fmla="*/ 3327400 w 3403600"/>
              <a:gd name="connsiteY113" fmla="*/ 1480341 h 3175791"/>
              <a:gd name="connsiteX114" fmla="*/ 3302000 w 3403600"/>
              <a:gd name="connsiteY114" fmla="*/ 1543841 h 3175791"/>
              <a:gd name="connsiteX115" fmla="*/ 3282950 w 3403600"/>
              <a:gd name="connsiteY115" fmla="*/ 1607341 h 3175791"/>
              <a:gd name="connsiteX116" fmla="*/ 3244850 w 3403600"/>
              <a:gd name="connsiteY116" fmla="*/ 1715291 h 3175791"/>
              <a:gd name="connsiteX117" fmla="*/ 3225800 w 3403600"/>
              <a:gd name="connsiteY117" fmla="*/ 1772441 h 3175791"/>
              <a:gd name="connsiteX118" fmla="*/ 3200400 w 3403600"/>
              <a:gd name="connsiteY118" fmla="*/ 1816891 h 3175791"/>
              <a:gd name="connsiteX119" fmla="*/ 3175000 w 3403600"/>
              <a:gd name="connsiteY119" fmla="*/ 1880391 h 3175791"/>
              <a:gd name="connsiteX120" fmla="*/ 3136900 w 3403600"/>
              <a:gd name="connsiteY120" fmla="*/ 1937541 h 3175791"/>
              <a:gd name="connsiteX121" fmla="*/ 3111500 w 3403600"/>
              <a:gd name="connsiteY121" fmla="*/ 1994691 h 3175791"/>
              <a:gd name="connsiteX122" fmla="*/ 3041650 w 3403600"/>
              <a:gd name="connsiteY122" fmla="*/ 2096291 h 3175791"/>
              <a:gd name="connsiteX123" fmla="*/ 3009900 w 3403600"/>
              <a:gd name="connsiteY123" fmla="*/ 2153441 h 3175791"/>
              <a:gd name="connsiteX124" fmla="*/ 2990850 w 3403600"/>
              <a:gd name="connsiteY124" fmla="*/ 2197891 h 3175791"/>
              <a:gd name="connsiteX125" fmla="*/ 2952750 w 3403600"/>
              <a:gd name="connsiteY125" fmla="*/ 2235991 h 3175791"/>
              <a:gd name="connsiteX126" fmla="*/ 2908300 w 3403600"/>
              <a:gd name="connsiteY126" fmla="*/ 2318541 h 3175791"/>
              <a:gd name="connsiteX127" fmla="*/ 2882900 w 3403600"/>
              <a:gd name="connsiteY127" fmla="*/ 2356641 h 3175791"/>
              <a:gd name="connsiteX128" fmla="*/ 2863850 w 3403600"/>
              <a:gd name="connsiteY128" fmla="*/ 2388391 h 3175791"/>
              <a:gd name="connsiteX129" fmla="*/ 2838450 w 3403600"/>
              <a:gd name="connsiteY129" fmla="*/ 2426491 h 3175791"/>
              <a:gd name="connsiteX130" fmla="*/ 2800350 w 3403600"/>
              <a:gd name="connsiteY130" fmla="*/ 2502691 h 3175791"/>
              <a:gd name="connsiteX131" fmla="*/ 2749550 w 3403600"/>
              <a:gd name="connsiteY131" fmla="*/ 2566191 h 3175791"/>
              <a:gd name="connsiteX132" fmla="*/ 2730500 w 3403600"/>
              <a:gd name="connsiteY132" fmla="*/ 2591591 h 3175791"/>
              <a:gd name="connsiteX133" fmla="*/ 2673350 w 3403600"/>
              <a:gd name="connsiteY133" fmla="*/ 2674141 h 3175791"/>
              <a:gd name="connsiteX134" fmla="*/ 2641600 w 3403600"/>
              <a:gd name="connsiteY134" fmla="*/ 2705891 h 3175791"/>
              <a:gd name="connsiteX135" fmla="*/ 2609850 w 3403600"/>
              <a:gd name="connsiteY135" fmla="*/ 2737641 h 3175791"/>
              <a:gd name="connsiteX136" fmla="*/ 2584450 w 3403600"/>
              <a:gd name="connsiteY136" fmla="*/ 2763041 h 3175791"/>
              <a:gd name="connsiteX137" fmla="*/ 2559050 w 3403600"/>
              <a:gd name="connsiteY137" fmla="*/ 2775741 h 3175791"/>
              <a:gd name="connsiteX138" fmla="*/ 2514600 w 3403600"/>
              <a:gd name="connsiteY138" fmla="*/ 2801141 h 3175791"/>
              <a:gd name="connsiteX139" fmla="*/ 2495550 w 3403600"/>
              <a:gd name="connsiteY139" fmla="*/ 2807491 h 3175791"/>
              <a:gd name="connsiteX140" fmla="*/ 2476500 w 3403600"/>
              <a:gd name="connsiteY140" fmla="*/ 2820191 h 3175791"/>
              <a:gd name="connsiteX141" fmla="*/ 2381250 w 3403600"/>
              <a:gd name="connsiteY141" fmla="*/ 2851941 h 3175791"/>
              <a:gd name="connsiteX142" fmla="*/ 2317750 w 3403600"/>
              <a:gd name="connsiteY142" fmla="*/ 2877341 h 3175791"/>
              <a:gd name="connsiteX143" fmla="*/ 2292350 w 3403600"/>
              <a:gd name="connsiteY143" fmla="*/ 2890041 h 3175791"/>
              <a:gd name="connsiteX144" fmla="*/ 2260600 w 3403600"/>
              <a:gd name="connsiteY144" fmla="*/ 2896391 h 3175791"/>
              <a:gd name="connsiteX145" fmla="*/ 2203450 w 3403600"/>
              <a:gd name="connsiteY145" fmla="*/ 2921791 h 3175791"/>
              <a:gd name="connsiteX146" fmla="*/ 2152650 w 3403600"/>
              <a:gd name="connsiteY146" fmla="*/ 2947191 h 3175791"/>
              <a:gd name="connsiteX147" fmla="*/ 2133600 w 3403600"/>
              <a:gd name="connsiteY147" fmla="*/ 2953541 h 3175791"/>
              <a:gd name="connsiteX148" fmla="*/ 2070100 w 3403600"/>
              <a:gd name="connsiteY148" fmla="*/ 2978941 h 3175791"/>
              <a:gd name="connsiteX149" fmla="*/ 1993900 w 3403600"/>
              <a:gd name="connsiteY149" fmla="*/ 2991641 h 3175791"/>
              <a:gd name="connsiteX150" fmla="*/ 1974850 w 3403600"/>
              <a:gd name="connsiteY150" fmla="*/ 3004341 h 3175791"/>
              <a:gd name="connsiteX151" fmla="*/ 1917700 w 3403600"/>
              <a:gd name="connsiteY151" fmla="*/ 3017041 h 3175791"/>
              <a:gd name="connsiteX152" fmla="*/ 1797050 w 3403600"/>
              <a:gd name="connsiteY152" fmla="*/ 3036091 h 3175791"/>
              <a:gd name="connsiteX153" fmla="*/ 1746250 w 3403600"/>
              <a:gd name="connsiteY153" fmla="*/ 3042441 h 3175791"/>
              <a:gd name="connsiteX154" fmla="*/ 1720850 w 3403600"/>
              <a:gd name="connsiteY154" fmla="*/ 3048791 h 3175791"/>
              <a:gd name="connsiteX155" fmla="*/ 1689100 w 3403600"/>
              <a:gd name="connsiteY155" fmla="*/ 3055141 h 3175791"/>
              <a:gd name="connsiteX156" fmla="*/ 1663700 w 3403600"/>
              <a:gd name="connsiteY156" fmla="*/ 3061491 h 3175791"/>
              <a:gd name="connsiteX157" fmla="*/ 1581150 w 3403600"/>
              <a:gd name="connsiteY157" fmla="*/ 3067841 h 3175791"/>
              <a:gd name="connsiteX158" fmla="*/ 1485900 w 3403600"/>
              <a:gd name="connsiteY158" fmla="*/ 3086891 h 3175791"/>
              <a:gd name="connsiteX159" fmla="*/ 1358900 w 3403600"/>
              <a:gd name="connsiteY159" fmla="*/ 3099591 h 3175791"/>
              <a:gd name="connsiteX160" fmla="*/ 1327150 w 3403600"/>
              <a:gd name="connsiteY160" fmla="*/ 3105941 h 3175791"/>
              <a:gd name="connsiteX161" fmla="*/ 1238250 w 3403600"/>
              <a:gd name="connsiteY161" fmla="*/ 3112291 h 3175791"/>
              <a:gd name="connsiteX162" fmla="*/ 1155700 w 3403600"/>
              <a:gd name="connsiteY162" fmla="*/ 3124991 h 3175791"/>
              <a:gd name="connsiteX163" fmla="*/ 1117600 w 3403600"/>
              <a:gd name="connsiteY163" fmla="*/ 3131341 h 3175791"/>
              <a:gd name="connsiteX164" fmla="*/ 1073150 w 3403600"/>
              <a:gd name="connsiteY164" fmla="*/ 3144041 h 3175791"/>
              <a:gd name="connsiteX165" fmla="*/ 1003300 w 3403600"/>
              <a:gd name="connsiteY165" fmla="*/ 3150391 h 3175791"/>
              <a:gd name="connsiteX166" fmla="*/ 927100 w 3403600"/>
              <a:gd name="connsiteY166" fmla="*/ 3163091 h 3175791"/>
              <a:gd name="connsiteX167" fmla="*/ 825500 w 3403600"/>
              <a:gd name="connsiteY167" fmla="*/ 3175791 h 3175791"/>
              <a:gd name="connsiteX168" fmla="*/ 450850 w 3403600"/>
              <a:gd name="connsiteY168" fmla="*/ 3163091 h 3175791"/>
              <a:gd name="connsiteX169" fmla="*/ 342900 w 3403600"/>
              <a:gd name="connsiteY169" fmla="*/ 3156741 h 3175791"/>
              <a:gd name="connsiteX170" fmla="*/ 311150 w 3403600"/>
              <a:gd name="connsiteY170" fmla="*/ 3150391 h 3175791"/>
              <a:gd name="connsiteX171" fmla="*/ 254000 w 3403600"/>
              <a:gd name="connsiteY171" fmla="*/ 3144041 h 3175791"/>
              <a:gd name="connsiteX172" fmla="*/ 209550 w 3403600"/>
              <a:gd name="connsiteY172" fmla="*/ 3131341 h 3175791"/>
              <a:gd name="connsiteX173" fmla="*/ 139700 w 3403600"/>
              <a:gd name="connsiteY173" fmla="*/ 3124991 h 3175791"/>
              <a:gd name="connsiteX174" fmla="*/ 107950 w 3403600"/>
              <a:gd name="connsiteY174" fmla="*/ 3118641 h 3175791"/>
              <a:gd name="connsiteX175" fmla="*/ 82550 w 3403600"/>
              <a:gd name="connsiteY175" fmla="*/ 3105941 h 3175791"/>
              <a:gd name="connsiteX176" fmla="*/ 63500 w 3403600"/>
              <a:gd name="connsiteY176" fmla="*/ 3099591 h 3175791"/>
              <a:gd name="connsiteX177" fmla="*/ 44450 w 3403600"/>
              <a:gd name="connsiteY177" fmla="*/ 3067841 h 3175791"/>
              <a:gd name="connsiteX178" fmla="*/ 25400 w 3403600"/>
              <a:gd name="connsiteY178" fmla="*/ 3023391 h 3175791"/>
              <a:gd name="connsiteX179" fmla="*/ 19050 w 3403600"/>
              <a:gd name="connsiteY179" fmla="*/ 2997991 h 3175791"/>
              <a:gd name="connsiteX180" fmla="*/ 0 w 3403600"/>
              <a:gd name="connsiteY180" fmla="*/ 2877341 h 31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3403600" h="3175791">
                <a:moveTo>
                  <a:pt x="0" y="2877341"/>
                </a:moveTo>
                <a:lnTo>
                  <a:pt x="0" y="2877341"/>
                </a:lnTo>
                <a:cubicBezTo>
                  <a:pt x="58031" y="2874923"/>
                  <a:pt x="129402" y="2878218"/>
                  <a:pt x="190500" y="2864641"/>
                </a:cubicBezTo>
                <a:cubicBezTo>
                  <a:pt x="197034" y="2863189"/>
                  <a:pt x="203200" y="2860408"/>
                  <a:pt x="209550" y="2858291"/>
                </a:cubicBezTo>
                <a:cubicBezTo>
                  <a:pt x="218017" y="2851941"/>
                  <a:pt x="225484" y="2843974"/>
                  <a:pt x="234950" y="2839241"/>
                </a:cubicBezTo>
                <a:cubicBezTo>
                  <a:pt x="316960" y="2798236"/>
                  <a:pt x="210059" y="2866418"/>
                  <a:pt x="279400" y="2820191"/>
                </a:cubicBezTo>
                <a:cubicBezTo>
                  <a:pt x="283633" y="2813841"/>
                  <a:pt x="286141" y="2805909"/>
                  <a:pt x="292100" y="2801141"/>
                </a:cubicBezTo>
                <a:cubicBezTo>
                  <a:pt x="297327" y="2796960"/>
                  <a:pt x="305163" y="2797784"/>
                  <a:pt x="311150" y="2794791"/>
                </a:cubicBezTo>
                <a:cubicBezTo>
                  <a:pt x="317976" y="2791378"/>
                  <a:pt x="323574" y="2785877"/>
                  <a:pt x="330200" y="2782091"/>
                </a:cubicBezTo>
                <a:cubicBezTo>
                  <a:pt x="338419" y="2777395"/>
                  <a:pt x="347573" y="2774408"/>
                  <a:pt x="355600" y="2769391"/>
                </a:cubicBezTo>
                <a:cubicBezTo>
                  <a:pt x="364575" y="2763782"/>
                  <a:pt x="371811" y="2755592"/>
                  <a:pt x="381000" y="2750341"/>
                </a:cubicBezTo>
                <a:cubicBezTo>
                  <a:pt x="405102" y="2736569"/>
                  <a:pt x="396976" y="2753415"/>
                  <a:pt x="419100" y="2731291"/>
                </a:cubicBezTo>
                <a:cubicBezTo>
                  <a:pt x="426584" y="2723807"/>
                  <a:pt x="430020" y="2712666"/>
                  <a:pt x="438150" y="2705891"/>
                </a:cubicBezTo>
                <a:cubicBezTo>
                  <a:pt x="443292" y="2701606"/>
                  <a:pt x="451213" y="2702534"/>
                  <a:pt x="457200" y="2699541"/>
                </a:cubicBezTo>
                <a:cubicBezTo>
                  <a:pt x="464026" y="2696128"/>
                  <a:pt x="469900" y="2691074"/>
                  <a:pt x="476250" y="2686841"/>
                </a:cubicBezTo>
                <a:cubicBezTo>
                  <a:pt x="485225" y="2641964"/>
                  <a:pt x="479187" y="2665330"/>
                  <a:pt x="495300" y="2616991"/>
                </a:cubicBezTo>
                <a:lnTo>
                  <a:pt x="501650" y="2597941"/>
                </a:lnTo>
                <a:cubicBezTo>
                  <a:pt x="499533" y="2504808"/>
                  <a:pt x="499099" y="2411621"/>
                  <a:pt x="495300" y="2318541"/>
                </a:cubicBezTo>
                <a:cubicBezTo>
                  <a:pt x="494907" y="2308906"/>
                  <a:pt x="485367" y="2272459"/>
                  <a:pt x="482600" y="2261391"/>
                </a:cubicBezTo>
                <a:cubicBezTo>
                  <a:pt x="480483" y="2238108"/>
                  <a:pt x="479556" y="2214685"/>
                  <a:pt x="476250" y="2191541"/>
                </a:cubicBezTo>
                <a:cubicBezTo>
                  <a:pt x="475303" y="2184915"/>
                  <a:pt x="471739" y="2178927"/>
                  <a:pt x="469900" y="2172491"/>
                </a:cubicBezTo>
                <a:cubicBezTo>
                  <a:pt x="467502" y="2164100"/>
                  <a:pt x="465667" y="2155558"/>
                  <a:pt x="463550" y="2147091"/>
                </a:cubicBezTo>
                <a:cubicBezTo>
                  <a:pt x="461433" y="2111108"/>
                  <a:pt x="464857" y="2074364"/>
                  <a:pt x="457200" y="2039141"/>
                </a:cubicBezTo>
                <a:cubicBezTo>
                  <a:pt x="453958" y="2024226"/>
                  <a:pt x="431800" y="2001041"/>
                  <a:pt x="431800" y="2001041"/>
                </a:cubicBezTo>
                <a:cubicBezTo>
                  <a:pt x="429683" y="1984108"/>
                  <a:pt x="425450" y="1967306"/>
                  <a:pt x="425450" y="1950241"/>
                </a:cubicBezTo>
                <a:cubicBezTo>
                  <a:pt x="425450" y="1932681"/>
                  <a:pt x="453574" y="1900343"/>
                  <a:pt x="457200" y="1893091"/>
                </a:cubicBezTo>
                <a:cubicBezTo>
                  <a:pt x="472893" y="1861704"/>
                  <a:pt x="466907" y="1876671"/>
                  <a:pt x="476250" y="1848641"/>
                </a:cubicBezTo>
                <a:cubicBezTo>
                  <a:pt x="479061" y="1828961"/>
                  <a:pt x="488950" y="1763047"/>
                  <a:pt x="488950" y="1747041"/>
                </a:cubicBezTo>
                <a:cubicBezTo>
                  <a:pt x="488950" y="1719523"/>
                  <a:pt x="481808" y="1702201"/>
                  <a:pt x="476250" y="1677191"/>
                </a:cubicBezTo>
                <a:cubicBezTo>
                  <a:pt x="466033" y="1631215"/>
                  <a:pt x="474897" y="1660432"/>
                  <a:pt x="463550" y="1626391"/>
                </a:cubicBezTo>
                <a:cubicBezTo>
                  <a:pt x="468177" y="1552362"/>
                  <a:pt x="462253" y="1548379"/>
                  <a:pt x="476250" y="1499391"/>
                </a:cubicBezTo>
                <a:cubicBezTo>
                  <a:pt x="478089" y="1492955"/>
                  <a:pt x="479349" y="1486192"/>
                  <a:pt x="482600" y="1480341"/>
                </a:cubicBezTo>
                <a:cubicBezTo>
                  <a:pt x="490013" y="1466998"/>
                  <a:pt x="503173" y="1456721"/>
                  <a:pt x="508000" y="1442241"/>
                </a:cubicBezTo>
                <a:cubicBezTo>
                  <a:pt x="512233" y="1429541"/>
                  <a:pt x="513274" y="1415280"/>
                  <a:pt x="520700" y="1404141"/>
                </a:cubicBezTo>
                <a:lnTo>
                  <a:pt x="546100" y="1366041"/>
                </a:lnTo>
                <a:cubicBezTo>
                  <a:pt x="548135" y="1357903"/>
                  <a:pt x="554245" y="1330701"/>
                  <a:pt x="558800" y="1321591"/>
                </a:cubicBezTo>
                <a:cubicBezTo>
                  <a:pt x="562213" y="1314765"/>
                  <a:pt x="568400" y="1309515"/>
                  <a:pt x="571500" y="1302541"/>
                </a:cubicBezTo>
                <a:cubicBezTo>
                  <a:pt x="576937" y="1290308"/>
                  <a:pt x="576774" y="1275580"/>
                  <a:pt x="584200" y="1264441"/>
                </a:cubicBezTo>
                <a:cubicBezTo>
                  <a:pt x="601901" y="1237890"/>
                  <a:pt x="606268" y="1225943"/>
                  <a:pt x="628650" y="1207291"/>
                </a:cubicBezTo>
                <a:cubicBezTo>
                  <a:pt x="634513" y="1202405"/>
                  <a:pt x="641350" y="1198824"/>
                  <a:pt x="647700" y="1194591"/>
                </a:cubicBezTo>
                <a:cubicBezTo>
                  <a:pt x="651933" y="1188241"/>
                  <a:pt x="655004" y="1180937"/>
                  <a:pt x="660400" y="1175541"/>
                </a:cubicBezTo>
                <a:cubicBezTo>
                  <a:pt x="665796" y="1170145"/>
                  <a:pt x="674564" y="1168704"/>
                  <a:pt x="679450" y="1162841"/>
                </a:cubicBezTo>
                <a:cubicBezTo>
                  <a:pt x="685510" y="1155569"/>
                  <a:pt x="685457" y="1144134"/>
                  <a:pt x="692150" y="1137441"/>
                </a:cubicBezTo>
                <a:cubicBezTo>
                  <a:pt x="696883" y="1132708"/>
                  <a:pt x="705213" y="1134084"/>
                  <a:pt x="711200" y="1131091"/>
                </a:cubicBezTo>
                <a:cubicBezTo>
                  <a:pt x="744794" y="1114294"/>
                  <a:pt x="716531" y="1122747"/>
                  <a:pt x="749300" y="1099341"/>
                </a:cubicBezTo>
                <a:cubicBezTo>
                  <a:pt x="757003" y="1093839"/>
                  <a:pt x="766481" y="1091337"/>
                  <a:pt x="774700" y="1086641"/>
                </a:cubicBezTo>
                <a:cubicBezTo>
                  <a:pt x="781326" y="1082855"/>
                  <a:pt x="787645" y="1078520"/>
                  <a:pt x="793750" y="1073941"/>
                </a:cubicBezTo>
                <a:cubicBezTo>
                  <a:pt x="813057" y="1059461"/>
                  <a:pt x="827487" y="1035344"/>
                  <a:pt x="850900" y="1029491"/>
                </a:cubicBezTo>
                <a:cubicBezTo>
                  <a:pt x="859367" y="1027374"/>
                  <a:pt x="868128" y="1026205"/>
                  <a:pt x="876300" y="1023141"/>
                </a:cubicBezTo>
                <a:cubicBezTo>
                  <a:pt x="904211" y="1012674"/>
                  <a:pt x="897302" y="1011140"/>
                  <a:pt x="920750" y="997741"/>
                </a:cubicBezTo>
                <a:cubicBezTo>
                  <a:pt x="1013245" y="944887"/>
                  <a:pt x="893960" y="1014311"/>
                  <a:pt x="965200" y="978691"/>
                </a:cubicBezTo>
                <a:cubicBezTo>
                  <a:pt x="982782" y="969900"/>
                  <a:pt x="992392" y="957008"/>
                  <a:pt x="1009650" y="946941"/>
                </a:cubicBezTo>
                <a:cubicBezTo>
                  <a:pt x="1026003" y="937402"/>
                  <a:pt x="1042872" y="928572"/>
                  <a:pt x="1060450" y="921541"/>
                </a:cubicBezTo>
                <a:cubicBezTo>
                  <a:pt x="1071033" y="917308"/>
                  <a:pt x="1082492" y="914815"/>
                  <a:pt x="1092200" y="908841"/>
                </a:cubicBezTo>
                <a:cubicBezTo>
                  <a:pt x="1110227" y="897748"/>
                  <a:pt x="1122920" y="877434"/>
                  <a:pt x="1143000" y="870741"/>
                </a:cubicBezTo>
                <a:cubicBezTo>
                  <a:pt x="1169693" y="861843"/>
                  <a:pt x="1163808" y="865335"/>
                  <a:pt x="1193800" y="845341"/>
                </a:cubicBezTo>
                <a:cubicBezTo>
                  <a:pt x="1270000" y="794541"/>
                  <a:pt x="1170517" y="860158"/>
                  <a:pt x="1238250" y="800891"/>
                </a:cubicBezTo>
                <a:cubicBezTo>
                  <a:pt x="1247538" y="792764"/>
                  <a:pt x="1259211" y="787835"/>
                  <a:pt x="1270000" y="781841"/>
                </a:cubicBezTo>
                <a:cubicBezTo>
                  <a:pt x="1291088" y="770126"/>
                  <a:pt x="1307299" y="765531"/>
                  <a:pt x="1327150" y="750091"/>
                </a:cubicBezTo>
                <a:cubicBezTo>
                  <a:pt x="1336601" y="742740"/>
                  <a:pt x="1343099" y="732042"/>
                  <a:pt x="1352550" y="724691"/>
                </a:cubicBezTo>
                <a:cubicBezTo>
                  <a:pt x="1362292" y="717114"/>
                  <a:pt x="1374189" y="712719"/>
                  <a:pt x="1384300" y="705641"/>
                </a:cubicBezTo>
                <a:cubicBezTo>
                  <a:pt x="1395403" y="697869"/>
                  <a:pt x="1404947" y="688013"/>
                  <a:pt x="1416050" y="680241"/>
                </a:cubicBezTo>
                <a:cubicBezTo>
                  <a:pt x="1426161" y="673163"/>
                  <a:pt x="1437689" y="668269"/>
                  <a:pt x="1447800" y="661191"/>
                </a:cubicBezTo>
                <a:cubicBezTo>
                  <a:pt x="1458903" y="653419"/>
                  <a:pt x="1467928" y="642764"/>
                  <a:pt x="1479550" y="635791"/>
                </a:cubicBezTo>
                <a:cubicBezTo>
                  <a:pt x="1489324" y="629926"/>
                  <a:pt x="1500717" y="627324"/>
                  <a:pt x="1511300" y="623091"/>
                </a:cubicBezTo>
                <a:cubicBezTo>
                  <a:pt x="1573769" y="545005"/>
                  <a:pt x="1495035" y="634330"/>
                  <a:pt x="1574800" y="572291"/>
                </a:cubicBezTo>
                <a:cubicBezTo>
                  <a:pt x="1583154" y="565793"/>
                  <a:pt x="1586366" y="554375"/>
                  <a:pt x="1593850" y="546891"/>
                </a:cubicBezTo>
                <a:cubicBezTo>
                  <a:pt x="1603434" y="537307"/>
                  <a:pt x="1616016" y="531075"/>
                  <a:pt x="1625600" y="521491"/>
                </a:cubicBezTo>
                <a:cubicBezTo>
                  <a:pt x="1635184" y="511907"/>
                  <a:pt x="1640870" y="498745"/>
                  <a:pt x="1651000" y="489741"/>
                </a:cubicBezTo>
                <a:cubicBezTo>
                  <a:pt x="1660225" y="481541"/>
                  <a:pt x="1672707" y="477865"/>
                  <a:pt x="1682750" y="470691"/>
                </a:cubicBezTo>
                <a:cubicBezTo>
                  <a:pt x="1702388" y="456664"/>
                  <a:pt x="1722835" y="443306"/>
                  <a:pt x="1739900" y="426241"/>
                </a:cubicBezTo>
                <a:cubicBezTo>
                  <a:pt x="1756833" y="409308"/>
                  <a:pt x="1771542" y="389809"/>
                  <a:pt x="1790700" y="375441"/>
                </a:cubicBezTo>
                <a:cubicBezTo>
                  <a:pt x="1799167" y="369091"/>
                  <a:pt x="1808616" y="363875"/>
                  <a:pt x="1816100" y="356391"/>
                </a:cubicBezTo>
                <a:cubicBezTo>
                  <a:pt x="1823584" y="348907"/>
                  <a:pt x="1827115" y="337879"/>
                  <a:pt x="1835150" y="330991"/>
                </a:cubicBezTo>
                <a:cubicBezTo>
                  <a:pt x="1842337" y="324831"/>
                  <a:pt x="1852523" y="323308"/>
                  <a:pt x="1860550" y="318291"/>
                </a:cubicBezTo>
                <a:cubicBezTo>
                  <a:pt x="1918680" y="281959"/>
                  <a:pt x="1852274" y="318148"/>
                  <a:pt x="1911350" y="273841"/>
                </a:cubicBezTo>
                <a:cubicBezTo>
                  <a:pt x="1918923" y="268161"/>
                  <a:pt x="1928475" y="265738"/>
                  <a:pt x="1936750" y="261141"/>
                </a:cubicBezTo>
                <a:cubicBezTo>
                  <a:pt x="1947539" y="255147"/>
                  <a:pt x="1958034" y="248632"/>
                  <a:pt x="1968500" y="242091"/>
                </a:cubicBezTo>
                <a:cubicBezTo>
                  <a:pt x="1991903" y="227464"/>
                  <a:pt x="2013666" y="209983"/>
                  <a:pt x="2038350" y="197641"/>
                </a:cubicBezTo>
                <a:cubicBezTo>
                  <a:pt x="2046817" y="193408"/>
                  <a:pt x="2055531" y="189637"/>
                  <a:pt x="2063750" y="184941"/>
                </a:cubicBezTo>
                <a:cubicBezTo>
                  <a:pt x="2085182" y="172694"/>
                  <a:pt x="2103832" y="154647"/>
                  <a:pt x="2127250" y="146841"/>
                </a:cubicBezTo>
                <a:cubicBezTo>
                  <a:pt x="2139950" y="142608"/>
                  <a:pt x="2152993" y="139290"/>
                  <a:pt x="2165350" y="134141"/>
                </a:cubicBezTo>
                <a:cubicBezTo>
                  <a:pt x="2178457" y="128680"/>
                  <a:pt x="2190524" y="120967"/>
                  <a:pt x="2203450" y="115091"/>
                </a:cubicBezTo>
                <a:cubicBezTo>
                  <a:pt x="2213827" y="110374"/>
                  <a:pt x="2224784" y="107020"/>
                  <a:pt x="2235200" y="102391"/>
                </a:cubicBezTo>
                <a:cubicBezTo>
                  <a:pt x="2279336" y="82775"/>
                  <a:pt x="2266360" y="78379"/>
                  <a:pt x="2336800" y="64291"/>
                </a:cubicBezTo>
                <a:cubicBezTo>
                  <a:pt x="2444675" y="42716"/>
                  <a:pt x="2400112" y="50564"/>
                  <a:pt x="2470150" y="38891"/>
                </a:cubicBezTo>
                <a:cubicBezTo>
                  <a:pt x="2478617" y="34658"/>
                  <a:pt x="2486570" y="29184"/>
                  <a:pt x="2495550" y="26191"/>
                </a:cubicBezTo>
                <a:cubicBezTo>
                  <a:pt x="2522030" y="17364"/>
                  <a:pt x="2588012" y="14782"/>
                  <a:pt x="2603500" y="13491"/>
                </a:cubicBezTo>
                <a:cubicBezTo>
                  <a:pt x="2614083" y="11374"/>
                  <a:pt x="2624531" y="8402"/>
                  <a:pt x="2635250" y="7141"/>
                </a:cubicBezTo>
                <a:cubicBezTo>
                  <a:pt x="2752934" y="-6704"/>
                  <a:pt x="2798444" y="3142"/>
                  <a:pt x="2946400" y="7141"/>
                </a:cubicBezTo>
                <a:cubicBezTo>
                  <a:pt x="2959100" y="9258"/>
                  <a:pt x="2971931" y="10698"/>
                  <a:pt x="2984500" y="13491"/>
                </a:cubicBezTo>
                <a:cubicBezTo>
                  <a:pt x="3010303" y="19225"/>
                  <a:pt x="3000713" y="21952"/>
                  <a:pt x="3028950" y="32541"/>
                </a:cubicBezTo>
                <a:cubicBezTo>
                  <a:pt x="3037122" y="35605"/>
                  <a:pt x="3045883" y="36774"/>
                  <a:pt x="3054350" y="38891"/>
                </a:cubicBezTo>
                <a:cubicBezTo>
                  <a:pt x="3132804" y="97732"/>
                  <a:pt x="3039542" y="31969"/>
                  <a:pt x="3098800" y="64291"/>
                </a:cubicBezTo>
                <a:cubicBezTo>
                  <a:pt x="3116330" y="73853"/>
                  <a:pt x="3149600" y="96041"/>
                  <a:pt x="3149600" y="96041"/>
                </a:cubicBezTo>
                <a:cubicBezTo>
                  <a:pt x="3158067" y="108741"/>
                  <a:pt x="3166247" y="121637"/>
                  <a:pt x="3175000" y="134141"/>
                </a:cubicBezTo>
                <a:cubicBezTo>
                  <a:pt x="3180034" y="141332"/>
                  <a:pt x="3201589" y="168269"/>
                  <a:pt x="3206750" y="178591"/>
                </a:cubicBezTo>
                <a:cubicBezTo>
                  <a:pt x="3211848" y="188786"/>
                  <a:pt x="3215448" y="199668"/>
                  <a:pt x="3219450" y="210341"/>
                </a:cubicBezTo>
                <a:cubicBezTo>
                  <a:pt x="3221800" y="216608"/>
                  <a:pt x="3222479" y="223579"/>
                  <a:pt x="3225800" y="229391"/>
                </a:cubicBezTo>
                <a:cubicBezTo>
                  <a:pt x="3231051" y="238580"/>
                  <a:pt x="3238500" y="246324"/>
                  <a:pt x="3244850" y="254791"/>
                </a:cubicBezTo>
                <a:lnTo>
                  <a:pt x="3257550" y="305591"/>
                </a:lnTo>
                <a:cubicBezTo>
                  <a:pt x="3259667" y="314058"/>
                  <a:pt x="3260659" y="322888"/>
                  <a:pt x="3263900" y="330991"/>
                </a:cubicBezTo>
                <a:cubicBezTo>
                  <a:pt x="3280116" y="371530"/>
                  <a:pt x="3271502" y="352546"/>
                  <a:pt x="3289300" y="388141"/>
                </a:cubicBezTo>
                <a:cubicBezTo>
                  <a:pt x="3302170" y="465362"/>
                  <a:pt x="3286755" y="389607"/>
                  <a:pt x="3308350" y="457991"/>
                </a:cubicBezTo>
                <a:cubicBezTo>
                  <a:pt x="3317631" y="487380"/>
                  <a:pt x="3324004" y="517653"/>
                  <a:pt x="3333750" y="546891"/>
                </a:cubicBezTo>
                <a:cubicBezTo>
                  <a:pt x="3342217" y="572291"/>
                  <a:pt x="3354748" y="596681"/>
                  <a:pt x="3359150" y="623091"/>
                </a:cubicBezTo>
                <a:cubicBezTo>
                  <a:pt x="3367701" y="674396"/>
                  <a:pt x="3361429" y="648977"/>
                  <a:pt x="3378200" y="699291"/>
                </a:cubicBezTo>
                <a:cubicBezTo>
                  <a:pt x="3396398" y="844877"/>
                  <a:pt x="3373373" y="663090"/>
                  <a:pt x="3390900" y="794541"/>
                </a:cubicBezTo>
                <a:cubicBezTo>
                  <a:pt x="3396718" y="838178"/>
                  <a:pt x="3398633" y="857788"/>
                  <a:pt x="3403600" y="902491"/>
                </a:cubicBezTo>
                <a:cubicBezTo>
                  <a:pt x="3401483" y="1014674"/>
                  <a:pt x="3404360" y="1127063"/>
                  <a:pt x="3397250" y="1239041"/>
                </a:cubicBezTo>
                <a:cubicBezTo>
                  <a:pt x="3395850" y="1261095"/>
                  <a:pt x="3383560" y="1281102"/>
                  <a:pt x="3378200" y="1302541"/>
                </a:cubicBezTo>
                <a:cubicBezTo>
                  <a:pt x="3372965" y="1323482"/>
                  <a:pt x="3371277" y="1345243"/>
                  <a:pt x="3365500" y="1366041"/>
                </a:cubicBezTo>
                <a:cubicBezTo>
                  <a:pt x="3360660" y="1383466"/>
                  <a:pt x="3352169" y="1399684"/>
                  <a:pt x="3346450" y="1416841"/>
                </a:cubicBezTo>
                <a:cubicBezTo>
                  <a:pt x="3339462" y="1437806"/>
                  <a:pt x="3334700" y="1459483"/>
                  <a:pt x="3327400" y="1480341"/>
                </a:cubicBezTo>
                <a:cubicBezTo>
                  <a:pt x="3319869" y="1501858"/>
                  <a:pt x="3309531" y="1522324"/>
                  <a:pt x="3302000" y="1543841"/>
                </a:cubicBezTo>
                <a:cubicBezTo>
                  <a:pt x="3294700" y="1564699"/>
                  <a:pt x="3289605" y="1586268"/>
                  <a:pt x="3282950" y="1607341"/>
                </a:cubicBezTo>
                <a:cubicBezTo>
                  <a:pt x="3256075" y="1692445"/>
                  <a:pt x="3272847" y="1635965"/>
                  <a:pt x="3244850" y="1715291"/>
                </a:cubicBezTo>
                <a:cubicBezTo>
                  <a:pt x="3238167" y="1734227"/>
                  <a:pt x="3233849" y="1754044"/>
                  <a:pt x="3225800" y="1772441"/>
                </a:cubicBezTo>
                <a:cubicBezTo>
                  <a:pt x="3218960" y="1788075"/>
                  <a:pt x="3207666" y="1801450"/>
                  <a:pt x="3200400" y="1816891"/>
                </a:cubicBezTo>
                <a:cubicBezTo>
                  <a:pt x="3190693" y="1837518"/>
                  <a:pt x="3185618" y="1860217"/>
                  <a:pt x="3175000" y="1880391"/>
                </a:cubicBezTo>
                <a:cubicBezTo>
                  <a:pt x="3164337" y="1900651"/>
                  <a:pt x="3148019" y="1917527"/>
                  <a:pt x="3136900" y="1937541"/>
                </a:cubicBezTo>
                <a:cubicBezTo>
                  <a:pt x="3126776" y="1955764"/>
                  <a:pt x="3122226" y="1976815"/>
                  <a:pt x="3111500" y="1994691"/>
                </a:cubicBezTo>
                <a:cubicBezTo>
                  <a:pt x="3090355" y="2029932"/>
                  <a:pt x="3061609" y="2060365"/>
                  <a:pt x="3041650" y="2096291"/>
                </a:cubicBezTo>
                <a:cubicBezTo>
                  <a:pt x="3031067" y="2115341"/>
                  <a:pt x="3019646" y="2133949"/>
                  <a:pt x="3009900" y="2153441"/>
                </a:cubicBezTo>
                <a:cubicBezTo>
                  <a:pt x="3002691" y="2167859"/>
                  <a:pt x="3000026" y="2184637"/>
                  <a:pt x="2990850" y="2197891"/>
                </a:cubicBezTo>
                <a:cubicBezTo>
                  <a:pt x="2980627" y="2212658"/>
                  <a:pt x="2963701" y="2221755"/>
                  <a:pt x="2952750" y="2235991"/>
                </a:cubicBezTo>
                <a:cubicBezTo>
                  <a:pt x="2933431" y="2261105"/>
                  <a:pt x="2924060" y="2291524"/>
                  <a:pt x="2908300" y="2318541"/>
                </a:cubicBezTo>
                <a:cubicBezTo>
                  <a:pt x="2900609" y="2331725"/>
                  <a:pt x="2891095" y="2343764"/>
                  <a:pt x="2882900" y="2356641"/>
                </a:cubicBezTo>
                <a:cubicBezTo>
                  <a:pt x="2876274" y="2367054"/>
                  <a:pt x="2870476" y="2377978"/>
                  <a:pt x="2863850" y="2388391"/>
                </a:cubicBezTo>
                <a:cubicBezTo>
                  <a:pt x="2855655" y="2401268"/>
                  <a:pt x="2845863" y="2413148"/>
                  <a:pt x="2838450" y="2426491"/>
                </a:cubicBezTo>
                <a:cubicBezTo>
                  <a:pt x="2824659" y="2451315"/>
                  <a:pt x="2818090" y="2480516"/>
                  <a:pt x="2800350" y="2502691"/>
                </a:cubicBezTo>
                <a:cubicBezTo>
                  <a:pt x="2783417" y="2523858"/>
                  <a:pt x="2766297" y="2544877"/>
                  <a:pt x="2749550" y="2566191"/>
                </a:cubicBezTo>
                <a:cubicBezTo>
                  <a:pt x="2743011" y="2574513"/>
                  <a:pt x="2735945" y="2582516"/>
                  <a:pt x="2730500" y="2591591"/>
                </a:cubicBezTo>
                <a:cubicBezTo>
                  <a:pt x="2644776" y="2734464"/>
                  <a:pt x="2725499" y="2611562"/>
                  <a:pt x="2673350" y="2674141"/>
                </a:cubicBezTo>
                <a:cubicBezTo>
                  <a:pt x="2646892" y="2705891"/>
                  <a:pt x="2676525" y="2682608"/>
                  <a:pt x="2641600" y="2705891"/>
                </a:cubicBezTo>
                <a:cubicBezTo>
                  <a:pt x="2617141" y="2742580"/>
                  <a:pt x="2642776" y="2709419"/>
                  <a:pt x="2609850" y="2737641"/>
                </a:cubicBezTo>
                <a:cubicBezTo>
                  <a:pt x="2600759" y="2745433"/>
                  <a:pt x="2594029" y="2755857"/>
                  <a:pt x="2584450" y="2763041"/>
                </a:cubicBezTo>
                <a:cubicBezTo>
                  <a:pt x="2576877" y="2768721"/>
                  <a:pt x="2567269" y="2771045"/>
                  <a:pt x="2559050" y="2775741"/>
                </a:cubicBezTo>
                <a:cubicBezTo>
                  <a:pt x="2527164" y="2793962"/>
                  <a:pt x="2552978" y="2784693"/>
                  <a:pt x="2514600" y="2801141"/>
                </a:cubicBezTo>
                <a:cubicBezTo>
                  <a:pt x="2508448" y="2803778"/>
                  <a:pt x="2501537" y="2804498"/>
                  <a:pt x="2495550" y="2807491"/>
                </a:cubicBezTo>
                <a:cubicBezTo>
                  <a:pt x="2488724" y="2810904"/>
                  <a:pt x="2483545" y="2817256"/>
                  <a:pt x="2476500" y="2820191"/>
                </a:cubicBezTo>
                <a:cubicBezTo>
                  <a:pt x="2413000" y="2846649"/>
                  <a:pt x="2434167" y="2830774"/>
                  <a:pt x="2381250" y="2851941"/>
                </a:cubicBezTo>
                <a:cubicBezTo>
                  <a:pt x="2360083" y="2860408"/>
                  <a:pt x="2338140" y="2867146"/>
                  <a:pt x="2317750" y="2877341"/>
                </a:cubicBezTo>
                <a:cubicBezTo>
                  <a:pt x="2309283" y="2881574"/>
                  <a:pt x="2301330" y="2887048"/>
                  <a:pt x="2292350" y="2890041"/>
                </a:cubicBezTo>
                <a:cubicBezTo>
                  <a:pt x="2282111" y="2893454"/>
                  <a:pt x="2271183" y="2894274"/>
                  <a:pt x="2260600" y="2896391"/>
                </a:cubicBezTo>
                <a:cubicBezTo>
                  <a:pt x="2171140" y="2941121"/>
                  <a:pt x="2308851" y="2873144"/>
                  <a:pt x="2203450" y="2921791"/>
                </a:cubicBezTo>
                <a:cubicBezTo>
                  <a:pt x="2186260" y="2929725"/>
                  <a:pt x="2169583" y="2938724"/>
                  <a:pt x="2152650" y="2947191"/>
                </a:cubicBezTo>
                <a:cubicBezTo>
                  <a:pt x="2146663" y="2950184"/>
                  <a:pt x="2139847" y="2951138"/>
                  <a:pt x="2133600" y="2953541"/>
                </a:cubicBezTo>
                <a:cubicBezTo>
                  <a:pt x="2112322" y="2961725"/>
                  <a:pt x="2092668" y="2975717"/>
                  <a:pt x="2070100" y="2978941"/>
                </a:cubicBezTo>
                <a:cubicBezTo>
                  <a:pt x="2014966" y="2986817"/>
                  <a:pt x="2040326" y="2982356"/>
                  <a:pt x="1993900" y="2991641"/>
                </a:cubicBezTo>
                <a:cubicBezTo>
                  <a:pt x="1987550" y="2995874"/>
                  <a:pt x="1981865" y="3001335"/>
                  <a:pt x="1974850" y="3004341"/>
                </a:cubicBezTo>
                <a:cubicBezTo>
                  <a:pt x="1966293" y="3008008"/>
                  <a:pt x="1924230" y="3015534"/>
                  <a:pt x="1917700" y="3017041"/>
                </a:cubicBezTo>
                <a:cubicBezTo>
                  <a:pt x="1825511" y="3038315"/>
                  <a:pt x="1909341" y="3024271"/>
                  <a:pt x="1797050" y="3036091"/>
                </a:cubicBezTo>
                <a:cubicBezTo>
                  <a:pt x="1780079" y="3037877"/>
                  <a:pt x="1763083" y="3039636"/>
                  <a:pt x="1746250" y="3042441"/>
                </a:cubicBezTo>
                <a:cubicBezTo>
                  <a:pt x="1737642" y="3043876"/>
                  <a:pt x="1729369" y="3046898"/>
                  <a:pt x="1720850" y="3048791"/>
                </a:cubicBezTo>
                <a:cubicBezTo>
                  <a:pt x="1710314" y="3051132"/>
                  <a:pt x="1699636" y="3052800"/>
                  <a:pt x="1689100" y="3055141"/>
                </a:cubicBezTo>
                <a:cubicBezTo>
                  <a:pt x="1680581" y="3057034"/>
                  <a:pt x="1672367" y="3060471"/>
                  <a:pt x="1663700" y="3061491"/>
                </a:cubicBezTo>
                <a:cubicBezTo>
                  <a:pt x="1636291" y="3064716"/>
                  <a:pt x="1608667" y="3065724"/>
                  <a:pt x="1581150" y="3067841"/>
                </a:cubicBezTo>
                <a:cubicBezTo>
                  <a:pt x="1549400" y="3074191"/>
                  <a:pt x="1518118" y="3083669"/>
                  <a:pt x="1485900" y="3086891"/>
                </a:cubicBezTo>
                <a:lnTo>
                  <a:pt x="1358900" y="3099591"/>
                </a:lnTo>
                <a:cubicBezTo>
                  <a:pt x="1348161" y="3100665"/>
                  <a:pt x="1337884" y="3104811"/>
                  <a:pt x="1327150" y="3105941"/>
                </a:cubicBezTo>
                <a:cubicBezTo>
                  <a:pt x="1297604" y="3109051"/>
                  <a:pt x="1267883" y="3110174"/>
                  <a:pt x="1238250" y="3112291"/>
                </a:cubicBezTo>
                <a:cubicBezTo>
                  <a:pt x="1143214" y="3128130"/>
                  <a:pt x="1261921" y="3108649"/>
                  <a:pt x="1155700" y="3124991"/>
                </a:cubicBezTo>
                <a:cubicBezTo>
                  <a:pt x="1142975" y="3126949"/>
                  <a:pt x="1130145" y="3128446"/>
                  <a:pt x="1117600" y="3131341"/>
                </a:cubicBezTo>
                <a:cubicBezTo>
                  <a:pt x="1102585" y="3134806"/>
                  <a:pt x="1088350" y="3141508"/>
                  <a:pt x="1073150" y="3144041"/>
                </a:cubicBezTo>
                <a:cubicBezTo>
                  <a:pt x="1050089" y="3147885"/>
                  <a:pt x="1026483" y="3147367"/>
                  <a:pt x="1003300" y="3150391"/>
                </a:cubicBezTo>
                <a:cubicBezTo>
                  <a:pt x="977766" y="3153722"/>
                  <a:pt x="952693" y="3160247"/>
                  <a:pt x="927100" y="3163091"/>
                </a:cubicBezTo>
                <a:cubicBezTo>
                  <a:pt x="855074" y="3171094"/>
                  <a:pt x="888925" y="3166730"/>
                  <a:pt x="825500" y="3175791"/>
                </a:cubicBezTo>
                <a:lnTo>
                  <a:pt x="450850" y="3163091"/>
                </a:lnTo>
                <a:cubicBezTo>
                  <a:pt x="414833" y="3161669"/>
                  <a:pt x="378798" y="3160004"/>
                  <a:pt x="342900" y="3156741"/>
                </a:cubicBezTo>
                <a:cubicBezTo>
                  <a:pt x="332151" y="3155764"/>
                  <a:pt x="321834" y="3151917"/>
                  <a:pt x="311150" y="3150391"/>
                </a:cubicBezTo>
                <a:cubicBezTo>
                  <a:pt x="292175" y="3147680"/>
                  <a:pt x="273050" y="3146158"/>
                  <a:pt x="254000" y="3144041"/>
                </a:cubicBezTo>
                <a:cubicBezTo>
                  <a:pt x="240940" y="3139688"/>
                  <a:pt x="222839" y="3133113"/>
                  <a:pt x="209550" y="3131341"/>
                </a:cubicBezTo>
                <a:cubicBezTo>
                  <a:pt x="186376" y="3128251"/>
                  <a:pt x="162983" y="3127108"/>
                  <a:pt x="139700" y="3124991"/>
                </a:cubicBezTo>
                <a:cubicBezTo>
                  <a:pt x="129117" y="3122874"/>
                  <a:pt x="118189" y="3122054"/>
                  <a:pt x="107950" y="3118641"/>
                </a:cubicBezTo>
                <a:cubicBezTo>
                  <a:pt x="98970" y="3115648"/>
                  <a:pt x="91251" y="3109670"/>
                  <a:pt x="82550" y="3105941"/>
                </a:cubicBezTo>
                <a:cubicBezTo>
                  <a:pt x="76398" y="3103304"/>
                  <a:pt x="69850" y="3101708"/>
                  <a:pt x="63500" y="3099591"/>
                </a:cubicBezTo>
                <a:cubicBezTo>
                  <a:pt x="57150" y="3089008"/>
                  <a:pt x="49463" y="3079119"/>
                  <a:pt x="44450" y="3067841"/>
                </a:cubicBezTo>
                <a:cubicBezTo>
                  <a:pt x="17113" y="3006334"/>
                  <a:pt x="59675" y="3074803"/>
                  <a:pt x="25400" y="3023391"/>
                </a:cubicBezTo>
                <a:cubicBezTo>
                  <a:pt x="23283" y="3014924"/>
                  <a:pt x="20203" y="3006642"/>
                  <a:pt x="19050" y="2997991"/>
                </a:cubicBezTo>
                <a:cubicBezTo>
                  <a:pt x="12125" y="2946054"/>
                  <a:pt x="3175" y="2897449"/>
                  <a:pt x="0" y="28773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1360627" y="1894637"/>
            <a:ext cx="2245767" cy="1294790"/>
          </a:xfrm>
          <a:custGeom>
            <a:avLst/>
            <a:gdLst>
              <a:gd name="connsiteX0" fmla="*/ 475488 w 2245767"/>
              <a:gd name="connsiteY0" fmla="*/ 1294790 h 1294790"/>
              <a:gd name="connsiteX1" fmla="*/ 475488 w 2245767"/>
              <a:gd name="connsiteY1" fmla="*/ 1294790 h 1294790"/>
              <a:gd name="connsiteX2" fmla="*/ 512064 w 2245767"/>
              <a:gd name="connsiteY2" fmla="*/ 1243584 h 1294790"/>
              <a:gd name="connsiteX3" fmla="*/ 526695 w 2245767"/>
              <a:gd name="connsiteY3" fmla="*/ 1199693 h 1294790"/>
              <a:gd name="connsiteX4" fmla="*/ 570586 w 2245767"/>
              <a:gd name="connsiteY4" fmla="*/ 1126541 h 1294790"/>
              <a:gd name="connsiteX5" fmla="*/ 592531 w 2245767"/>
              <a:gd name="connsiteY5" fmla="*/ 1075334 h 1294790"/>
              <a:gd name="connsiteX6" fmla="*/ 621792 w 2245767"/>
              <a:gd name="connsiteY6" fmla="*/ 1046073 h 1294790"/>
              <a:gd name="connsiteX7" fmla="*/ 636423 w 2245767"/>
              <a:gd name="connsiteY7" fmla="*/ 1031443 h 1294790"/>
              <a:gd name="connsiteX8" fmla="*/ 658368 w 2245767"/>
              <a:gd name="connsiteY8" fmla="*/ 1016813 h 1294790"/>
              <a:gd name="connsiteX9" fmla="*/ 672999 w 2245767"/>
              <a:gd name="connsiteY9" fmla="*/ 1002182 h 1294790"/>
              <a:gd name="connsiteX10" fmla="*/ 716890 w 2245767"/>
              <a:gd name="connsiteY10" fmla="*/ 987552 h 1294790"/>
              <a:gd name="connsiteX11" fmla="*/ 782727 w 2245767"/>
              <a:gd name="connsiteY11" fmla="*/ 972921 h 1294790"/>
              <a:gd name="connsiteX12" fmla="*/ 1046074 w 2245767"/>
              <a:gd name="connsiteY12" fmla="*/ 958291 h 1294790"/>
              <a:gd name="connsiteX13" fmla="*/ 1141171 w 2245767"/>
              <a:gd name="connsiteY13" fmla="*/ 950976 h 1294790"/>
              <a:gd name="connsiteX14" fmla="*/ 1265530 w 2245767"/>
              <a:gd name="connsiteY14" fmla="*/ 950976 h 1294790"/>
              <a:gd name="connsiteX15" fmla="*/ 1309421 w 2245767"/>
              <a:gd name="connsiteY15" fmla="*/ 965606 h 1294790"/>
              <a:gd name="connsiteX16" fmla="*/ 1441095 w 2245767"/>
              <a:gd name="connsiteY16" fmla="*/ 980237 h 1294790"/>
              <a:gd name="connsiteX17" fmla="*/ 1492301 w 2245767"/>
              <a:gd name="connsiteY17" fmla="*/ 994867 h 1294790"/>
              <a:gd name="connsiteX18" fmla="*/ 1543507 w 2245767"/>
              <a:gd name="connsiteY18" fmla="*/ 1009497 h 1294790"/>
              <a:gd name="connsiteX19" fmla="*/ 1580083 w 2245767"/>
              <a:gd name="connsiteY19" fmla="*/ 1024128 h 1294790"/>
              <a:gd name="connsiteX20" fmla="*/ 1638605 w 2245767"/>
              <a:gd name="connsiteY20" fmla="*/ 1031443 h 1294790"/>
              <a:gd name="connsiteX21" fmla="*/ 1770279 w 2245767"/>
              <a:gd name="connsiteY21" fmla="*/ 1024128 h 1294790"/>
              <a:gd name="connsiteX22" fmla="*/ 1821485 w 2245767"/>
              <a:gd name="connsiteY22" fmla="*/ 1002182 h 1294790"/>
              <a:gd name="connsiteX23" fmla="*/ 1843431 w 2245767"/>
              <a:gd name="connsiteY23" fmla="*/ 987552 h 1294790"/>
              <a:gd name="connsiteX24" fmla="*/ 1865376 w 2245767"/>
              <a:gd name="connsiteY24" fmla="*/ 980237 h 1294790"/>
              <a:gd name="connsiteX25" fmla="*/ 1901952 w 2245767"/>
              <a:gd name="connsiteY25" fmla="*/ 958291 h 1294790"/>
              <a:gd name="connsiteX26" fmla="*/ 1931213 w 2245767"/>
              <a:gd name="connsiteY26" fmla="*/ 929030 h 1294790"/>
              <a:gd name="connsiteX27" fmla="*/ 1982419 w 2245767"/>
              <a:gd name="connsiteY27" fmla="*/ 892454 h 1294790"/>
              <a:gd name="connsiteX28" fmla="*/ 2004365 w 2245767"/>
              <a:gd name="connsiteY28" fmla="*/ 870509 h 1294790"/>
              <a:gd name="connsiteX29" fmla="*/ 2018995 w 2245767"/>
              <a:gd name="connsiteY29" fmla="*/ 848563 h 1294790"/>
              <a:gd name="connsiteX30" fmla="*/ 2040941 w 2245767"/>
              <a:gd name="connsiteY30" fmla="*/ 833933 h 1294790"/>
              <a:gd name="connsiteX31" fmla="*/ 2048256 w 2245767"/>
              <a:gd name="connsiteY31" fmla="*/ 804672 h 1294790"/>
              <a:gd name="connsiteX32" fmla="*/ 2062887 w 2245767"/>
              <a:gd name="connsiteY32" fmla="*/ 790041 h 1294790"/>
              <a:gd name="connsiteX33" fmla="*/ 2077517 w 2245767"/>
              <a:gd name="connsiteY33" fmla="*/ 768096 h 1294790"/>
              <a:gd name="connsiteX34" fmla="*/ 2106778 w 2245767"/>
              <a:gd name="connsiteY34" fmla="*/ 716889 h 1294790"/>
              <a:gd name="connsiteX35" fmla="*/ 2114093 w 2245767"/>
              <a:gd name="connsiteY35" fmla="*/ 694944 h 1294790"/>
              <a:gd name="connsiteX36" fmla="*/ 2128723 w 2245767"/>
              <a:gd name="connsiteY36" fmla="*/ 680313 h 1294790"/>
              <a:gd name="connsiteX37" fmla="*/ 2136039 w 2245767"/>
              <a:gd name="connsiteY37" fmla="*/ 651053 h 1294790"/>
              <a:gd name="connsiteX38" fmla="*/ 2150669 w 2245767"/>
              <a:gd name="connsiteY38" fmla="*/ 629107 h 1294790"/>
              <a:gd name="connsiteX39" fmla="*/ 2165299 w 2245767"/>
              <a:gd name="connsiteY39" fmla="*/ 592531 h 1294790"/>
              <a:gd name="connsiteX40" fmla="*/ 2179930 w 2245767"/>
              <a:gd name="connsiteY40" fmla="*/ 548640 h 1294790"/>
              <a:gd name="connsiteX41" fmla="*/ 2194560 w 2245767"/>
              <a:gd name="connsiteY41" fmla="*/ 519379 h 1294790"/>
              <a:gd name="connsiteX42" fmla="*/ 2209191 w 2245767"/>
              <a:gd name="connsiteY42" fmla="*/ 460857 h 1294790"/>
              <a:gd name="connsiteX43" fmla="*/ 2223821 w 2245767"/>
              <a:gd name="connsiteY43" fmla="*/ 438912 h 1294790"/>
              <a:gd name="connsiteX44" fmla="*/ 2231136 w 2245767"/>
              <a:gd name="connsiteY44" fmla="*/ 409651 h 1294790"/>
              <a:gd name="connsiteX45" fmla="*/ 2238451 w 2245767"/>
              <a:gd name="connsiteY45" fmla="*/ 373075 h 1294790"/>
              <a:gd name="connsiteX46" fmla="*/ 2245767 w 2245767"/>
              <a:gd name="connsiteY46" fmla="*/ 351129 h 1294790"/>
              <a:gd name="connsiteX47" fmla="*/ 2231136 w 2245767"/>
              <a:gd name="connsiteY47" fmla="*/ 219456 h 1294790"/>
              <a:gd name="connsiteX48" fmla="*/ 2216506 w 2245767"/>
              <a:gd name="connsiteY48" fmla="*/ 175565 h 1294790"/>
              <a:gd name="connsiteX49" fmla="*/ 2201875 w 2245767"/>
              <a:gd name="connsiteY49" fmla="*/ 160934 h 1294790"/>
              <a:gd name="connsiteX50" fmla="*/ 2179930 w 2245767"/>
              <a:gd name="connsiteY50" fmla="*/ 124358 h 1294790"/>
              <a:gd name="connsiteX51" fmla="*/ 2172615 w 2245767"/>
              <a:gd name="connsiteY51" fmla="*/ 102413 h 1294790"/>
              <a:gd name="connsiteX52" fmla="*/ 2114093 w 2245767"/>
              <a:gd name="connsiteY52" fmla="*/ 58521 h 1294790"/>
              <a:gd name="connsiteX53" fmla="*/ 2055571 w 2245767"/>
              <a:gd name="connsiteY53" fmla="*/ 36576 h 1294790"/>
              <a:gd name="connsiteX54" fmla="*/ 2033626 w 2245767"/>
              <a:gd name="connsiteY54" fmla="*/ 29261 h 1294790"/>
              <a:gd name="connsiteX55" fmla="*/ 1843431 w 2245767"/>
              <a:gd name="connsiteY55" fmla="*/ 7315 h 1294790"/>
              <a:gd name="connsiteX56" fmla="*/ 1660551 w 2245767"/>
              <a:gd name="connsiteY56" fmla="*/ 0 h 1294790"/>
              <a:gd name="connsiteX57" fmla="*/ 424282 w 2245767"/>
              <a:gd name="connsiteY57" fmla="*/ 7315 h 1294790"/>
              <a:gd name="connsiteX58" fmla="*/ 402336 w 2245767"/>
              <a:gd name="connsiteY58" fmla="*/ 14630 h 1294790"/>
              <a:gd name="connsiteX59" fmla="*/ 343815 w 2245767"/>
              <a:gd name="connsiteY59" fmla="*/ 43891 h 1294790"/>
              <a:gd name="connsiteX60" fmla="*/ 321869 w 2245767"/>
              <a:gd name="connsiteY60" fmla="*/ 65837 h 1294790"/>
              <a:gd name="connsiteX61" fmla="*/ 277978 w 2245767"/>
              <a:gd name="connsiteY61" fmla="*/ 80467 h 1294790"/>
              <a:gd name="connsiteX62" fmla="*/ 204826 w 2245767"/>
              <a:gd name="connsiteY62" fmla="*/ 117043 h 1294790"/>
              <a:gd name="connsiteX63" fmla="*/ 182880 w 2245767"/>
              <a:gd name="connsiteY63" fmla="*/ 131673 h 1294790"/>
              <a:gd name="connsiteX64" fmla="*/ 160935 w 2245767"/>
              <a:gd name="connsiteY64" fmla="*/ 138989 h 1294790"/>
              <a:gd name="connsiteX65" fmla="*/ 102413 w 2245767"/>
              <a:gd name="connsiteY65" fmla="*/ 182880 h 1294790"/>
              <a:gd name="connsiteX66" fmla="*/ 58522 w 2245767"/>
              <a:gd name="connsiteY66" fmla="*/ 212141 h 1294790"/>
              <a:gd name="connsiteX67" fmla="*/ 43891 w 2245767"/>
              <a:gd name="connsiteY67" fmla="*/ 256032 h 1294790"/>
              <a:gd name="connsiteX68" fmla="*/ 21946 w 2245767"/>
              <a:gd name="connsiteY68" fmla="*/ 307238 h 1294790"/>
              <a:gd name="connsiteX69" fmla="*/ 14631 w 2245767"/>
              <a:gd name="connsiteY69" fmla="*/ 351129 h 1294790"/>
              <a:gd name="connsiteX70" fmla="*/ 7315 w 2245767"/>
              <a:gd name="connsiteY70" fmla="*/ 387705 h 1294790"/>
              <a:gd name="connsiteX71" fmla="*/ 0 w 2245767"/>
              <a:gd name="connsiteY71" fmla="*/ 453542 h 1294790"/>
              <a:gd name="connsiteX72" fmla="*/ 14631 w 2245767"/>
              <a:gd name="connsiteY72" fmla="*/ 746150 h 1294790"/>
              <a:gd name="connsiteX73" fmla="*/ 21946 w 2245767"/>
              <a:gd name="connsiteY73" fmla="*/ 775411 h 1294790"/>
              <a:gd name="connsiteX74" fmla="*/ 51207 w 2245767"/>
              <a:gd name="connsiteY74" fmla="*/ 841248 h 1294790"/>
              <a:gd name="connsiteX75" fmla="*/ 73152 w 2245767"/>
              <a:gd name="connsiteY75" fmla="*/ 877824 h 1294790"/>
              <a:gd name="connsiteX76" fmla="*/ 87783 w 2245767"/>
              <a:gd name="connsiteY76" fmla="*/ 907085 h 1294790"/>
              <a:gd name="connsiteX77" fmla="*/ 153619 w 2245767"/>
              <a:gd name="connsiteY77" fmla="*/ 980237 h 1294790"/>
              <a:gd name="connsiteX78" fmla="*/ 175565 w 2245767"/>
              <a:gd name="connsiteY78" fmla="*/ 1002182 h 1294790"/>
              <a:gd name="connsiteX79" fmla="*/ 197511 w 2245767"/>
              <a:gd name="connsiteY79" fmla="*/ 1016813 h 1294790"/>
              <a:gd name="connsiteX80" fmla="*/ 234087 w 2245767"/>
              <a:gd name="connsiteY80" fmla="*/ 1053389 h 1294790"/>
              <a:gd name="connsiteX81" fmla="*/ 277978 w 2245767"/>
              <a:gd name="connsiteY81" fmla="*/ 1082649 h 1294790"/>
              <a:gd name="connsiteX82" fmla="*/ 307239 w 2245767"/>
              <a:gd name="connsiteY82" fmla="*/ 1111910 h 1294790"/>
              <a:gd name="connsiteX83" fmla="*/ 343815 w 2245767"/>
              <a:gd name="connsiteY83" fmla="*/ 1163117 h 1294790"/>
              <a:gd name="connsiteX84" fmla="*/ 351130 w 2245767"/>
              <a:gd name="connsiteY84" fmla="*/ 1185062 h 1294790"/>
              <a:gd name="connsiteX85" fmla="*/ 409651 w 2245767"/>
              <a:gd name="connsiteY85" fmla="*/ 1228953 h 1294790"/>
              <a:gd name="connsiteX86" fmla="*/ 446227 w 2245767"/>
              <a:gd name="connsiteY86" fmla="*/ 1258214 h 1294790"/>
              <a:gd name="connsiteX87" fmla="*/ 475488 w 2245767"/>
              <a:gd name="connsiteY87" fmla="*/ 1294790 h 129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245767" h="1294790">
                <a:moveTo>
                  <a:pt x="475488" y="1294790"/>
                </a:moveTo>
                <a:lnTo>
                  <a:pt x="475488" y="1294790"/>
                </a:lnTo>
                <a:cubicBezTo>
                  <a:pt x="487680" y="1277721"/>
                  <a:pt x="502119" y="1262053"/>
                  <a:pt x="512064" y="1243584"/>
                </a:cubicBezTo>
                <a:cubicBezTo>
                  <a:pt x="519376" y="1230006"/>
                  <a:pt x="519798" y="1213487"/>
                  <a:pt x="526695" y="1199693"/>
                </a:cubicBezTo>
                <a:cubicBezTo>
                  <a:pt x="559039" y="1135002"/>
                  <a:pt x="540533" y="1156592"/>
                  <a:pt x="570586" y="1126541"/>
                </a:cubicBezTo>
                <a:cubicBezTo>
                  <a:pt x="576236" y="1109591"/>
                  <a:pt x="581684" y="1089797"/>
                  <a:pt x="592531" y="1075334"/>
                </a:cubicBezTo>
                <a:cubicBezTo>
                  <a:pt x="600807" y="1064299"/>
                  <a:pt x="612038" y="1055827"/>
                  <a:pt x="621792" y="1046073"/>
                </a:cubicBezTo>
                <a:cubicBezTo>
                  <a:pt x="626669" y="1041196"/>
                  <a:pt x="630684" y="1035269"/>
                  <a:pt x="636423" y="1031443"/>
                </a:cubicBezTo>
                <a:cubicBezTo>
                  <a:pt x="643738" y="1026566"/>
                  <a:pt x="651503" y="1022305"/>
                  <a:pt x="658368" y="1016813"/>
                </a:cubicBezTo>
                <a:cubicBezTo>
                  <a:pt x="663754" y="1012504"/>
                  <a:pt x="666830" y="1005266"/>
                  <a:pt x="672999" y="1002182"/>
                </a:cubicBezTo>
                <a:cubicBezTo>
                  <a:pt x="686793" y="995285"/>
                  <a:pt x="702260" y="992429"/>
                  <a:pt x="716890" y="987552"/>
                </a:cubicBezTo>
                <a:cubicBezTo>
                  <a:pt x="743170" y="978792"/>
                  <a:pt x="749958" y="975262"/>
                  <a:pt x="782727" y="972921"/>
                </a:cubicBezTo>
                <a:cubicBezTo>
                  <a:pt x="870421" y="966657"/>
                  <a:pt x="958415" y="965034"/>
                  <a:pt x="1046074" y="958291"/>
                </a:cubicBezTo>
                <a:lnTo>
                  <a:pt x="1141171" y="950976"/>
                </a:lnTo>
                <a:cubicBezTo>
                  <a:pt x="1191553" y="934183"/>
                  <a:pt x="1173325" y="937146"/>
                  <a:pt x="1265530" y="950976"/>
                </a:cubicBezTo>
                <a:cubicBezTo>
                  <a:pt x="1280781" y="953264"/>
                  <a:pt x="1294209" y="963071"/>
                  <a:pt x="1309421" y="965606"/>
                </a:cubicBezTo>
                <a:cubicBezTo>
                  <a:pt x="1382275" y="977748"/>
                  <a:pt x="1338531" y="971689"/>
                  <a:pt x="1441095" y="980237"/>
                </a:cubicBezTo>
                <a:cubicBezTo>
                  <a:pt x="1532579" y="1003108"/>
                  <a:pt x="1418830" y="973876"/>
                  <a:pt x="1492301" y="994867"/>
                </a:cubicBezTo>
                <a:cubicBezTo>
                  <a:pt x="1524578" y="1004089"/>
                  <a:pt x="1515448" y="998975"/>
                  <a:pt x="1543507" y="1009497"/>
                </a:cubicBezTo>
                <a:cubicBezTo>
                  <a:pt x="1555802" y="1014108"/>
                  <a:pt x="1567288" y="1021175"/>
                  <a:pt x="1580083" y="1024128"/>
                </a:cubicBezTo>
                <a:cubicBezTo>
                  <a:pt x="1599239" y="1028549"/>
                  <a:pt x="1619098" y="1029005"/>
                  <a:pt x="1638605" y="1031443"/>
                </a:cubicBezTo>
                <a:cubicBezTo>
                  <a:pt x="1682496" y="1029005"/>
                  <a:pt x="1726518" y="1028296"/>
                  <a:pt x="1770279" y="1024128"/>
                </a:cubicBezTo>
                <a:cubicBezTo>
                  <a:pt x="1782590" y="1022956"/>
                  <a:pt x="1813583" y="1006697"/>
                  <a:pt x="1821485" y="1002182"/>
                </a:cubicBezTo>
                <a:cubicBezTo>
                  <a:pt x="1829118" y="997820"/>
                  <a:pt x="1835567" y="991484"/>
                  <a:pt x="1843431" y="987552"/>
                </a:cubicBezTo>
                <a:cubicBezTo>
                  <a:pt x="1850328" y="984104"/>
                  <a:pt x="1858061" y="982675"/>
                  <a:pt x="1865376" y="980237"/>
                </a:cubicBezTo>
                <a:cubicBezTo>
                  <a:pt x="1919437" y="926176"/>
                  <a:pt x="1835478" y="1005773"/>
                  <a:pt x="1901952" y="958291"/>
                </a:cubicBezTo>
                <a:cubicBezTo>
                  <a:pt x="1913176" y="950273"/>
                  <a:pt x="1919736" y="936681"/>
                  <a:pt x="1931213" y="929030"/>
                </a:cubicBezTo>
                <a:cubicBezTo>
                  <a:pt x="1948589" y="917447"/>
                  <a:pt x="1966531" y="906072"/>
                  <a:pt x="1982419" y="892454"/>
                </a:cubicBezTo>
                <a:cubicBezTo>
                  <a:pt x="1990274" y="885721"/>
                  <a:pt x="1997742" y="878456"/>
                  <a:pt x="2004365" y="870509"/>
                </a:cubicBezTo>
                <a:cubicBezTo>
                  <a:pt x="2009993" y="863755"/>
                  <a:pt x="2012778" y="854780"/>
                  <a:pt x="2018995" y="848563"/>
                </a:cubicBezTo>
                <a:cubicBezTo>
                  <a:pt x="2025212" y="842346"/>
                  <a:pt x="2033626" y="838810"/>
                  <a:pt x="2040941" y="833933"/>
                </a:cubicBezTo>
                <a:cubicBezTo>
                  <a:pt x="2043379" y="824179"/>
                  <a:pt x="2043760" y="813664"/>
                  <a:pt x="2048256" y="804672"/>
                </a:cubicBezTo>
                <a:cubicBezTo>
                  <a:pt x="2051340" y="798503"/>
                  <a:pt x="2058578" y="795427"/>
                  <a:pt x="2062887" y="790041"/>
                </a:cubicBezTo>
                <a:cubicBezTo>
                  <a:pt x="2068379" y="783176"/>
                  <a:pt x="2073155" y="775729"/>
                  <a:pt x="2077517" y="768096"/>
                </a:cubicBezTo>
                <a:cubicBezTo>
                  <a:pt x="2114638" y="703133"/>
                  <a:pt x="2071135" y="770353"/>
                  <a:pt x="2106778" y="716889"/>
                </a:cubicBezTo>
                <a:cubicBezTo>
                  <a:pt x="2109216" y="709574"/>
                  <a:pt x="2110126" y="701556"/>
                  <a:pt x="2114093" y="694944"/>
                </a:cubicBezTo>
                <a:cubicBezTo>
                  <a:pt x="2117641" y="689030"/>
                  <a:pt x="2125639" y="686482"/>
                  <a:pt x="2128723" y="680313"/>
                </a:cubicBezTo>
                <a:cubicBezTo>
                  <a:pt x="2133219" y="671321"/>
                  <a:pt x="2132079" y="660294"/>
                  <a:pt x="2136039" y="651053"/>
                </a:cubicBezTo>
                <a:cubicBezTo>
                  <a:pt x="2139502" y="642972"/>
                  <a:pt x="2146737" y="636971"/>
                  <a:pt x="2150669" y="629107"/>
                </a:cubicBezTo>
                <a:cubicBezTo>
                  <a:pt x="2156541" y="617362"/>
                  <a:pt x="2160811" y="604872"/>
                  <a:pt x="2165299" y="592531"/>
                </a:cubicBezTo>
                <a:cubicBezTo>
                  <a:pt x="2170569" y="578038"/>
                  <a:pt x="2174202" y="562959"/>
                  <a:pt x="2179930" y="548640"/>
                </a:cubicBezTo>
                <a:cubicBezTo>
                  <a:pt x="2183980" y="538515"/>
                  <a:pt x="2190265" y="529402"/>
                  <a:pt x="2194560" y="519379"/>
                </a:cubicBezTo>
                <a:cubicBezTo>
                  <a:pt x="2221638" y="456194"/>
                  <a:pt x="2174835" y="552471"/>
                  <a:pt x="2209191" y="460857"/>
                </a:cubicBezTo>
                <a:cubicBezTo>
                  <a:pt x="2212278" y="452625"/>
                  <a:pt x="2218944" y="446227"/>
                  <a:pt x="2223821" y="438912"/>
                </a:cubicBezTo>
                <a:cubicBezTo>
                  <a:pt x="2226259" y="429158"/>
                  <a:pt x="2228955" y="419465"/>
                  <a:pt x="2231136" y="409651"/>
                </a:cubicBezTo>
                <a:cubicBezTo>
                  <a:pt x="2233833" y="397514"/>
                  <a:pt x="2235435" y="385137"/>
                  <a:pt x="2238451" y="373075"/>
                </a:cubicBezTo>
                <a:cubicBezTo>
                  <a:pt x="2240321" y="365594"/>
                  <a:pt x="2243328" y="358444"/>
                  <a:pt x="2245767" y="351129"/>
                </a:cubicBezTo>
                <a:cubicBezTo>
                  <a:pt x="2241058" y="285206"/>
                  <a:pt x="2245775" y="268255"/>
                  <a:pt x="2231136" y="219456"/>
                </a:cubicBezTo>
                <a:cubicBezTo>
                  <a:pt x="2226705" y="204685"/>
                  <a:pt x="2227411" y="186470"/>
                  <a:pt x="2216506" y="175565"/>
                </a:cubicBezTo>
                <a:lnTo>
                  <a:pt x="2201875" y="160934"/>
                </a:lnTo>
                <a:cubicBezTo>
                  <a:pt x="2181153" y="98768"/>
                  <a:pt x="2210053" y="174565"/>
                  <a:pt x="2179930" y="124358"/>
                </a:cubicBezTo>
                <a:cubicBezTo>
                  <a:pt x="2175963" y="117746"/>
                  <a:pt x="2176582" y="109025"/>
                  <a:pt x="2172615" y="102413"/>
                </a:cubicBezTo>
                <a:cubicBezTo>
                  <a:pt x="2163593" y="87377"/>
                  <a:pt x="2117724" y="60942"/>
                  <a:pt x="2114093" y="58521"/>
                </a:cubicBezTo>
                <a:cubicBezTo>
                  <a:pt x="2077968" y="34438"/>
                  <a:pt x="2106189" y="49230"/>
                  <a:pt x="2055571" y="36576"/>
                </a:cubicBezTo>
                <a:cubicBezTo>
                  <a:pt x="2048091" y="34706"/>
                  <a:pt x="2041219" y="30601"/>
                  <a:pt x="2033626" y="29261"/>
                </a:cubicBezTo>
                <a:cubicBezTo>
                  <a:pt x="1972554" y="18483"/>
                  <a:pt x="1905628" y="10677"/>
                  <a:pt x="1843431" y="7315"/>
                </a:cubicBezTo>
                <a:cubicBezTo>
                  <a:pt x="1782511" y="4022"/>
                  <a:pt x="1721511" y="2438"/>
                  <a:pt x="1660551" y="0"/>
                </a:cubicBezTo>
                <a:lnTo>
                  <a:pt x="424282" y="7315"/>
                </a:lnTo>
                <a:cubicBezTo>
                  <a:pt x="416572" y="7405"/>
                  <a:pt x="409356" y="11439"/>
                  <a:pt x="402336" y="14630"/>
                </a:cubicBezTo>
                <a:cubicBezTo>
                  <a:pt x="382481" y="23655"/>
                  <a:pt x="359237" y="28469"/>
                  <a:pt x="343815" y="43891"/>
                </a:cubicBezTo>
                <a:cubicBezTo>
                  <a:pt x="336500" y="51206"/>
                  <a:pt x="330913" y="60813"/>
                  <a:pt x="321869" y="65837"/>
                </a:cubicBezTo>
                <a:cubicBezTo>
                  <a:pt x="308388" y="73326"/>
                  <a:pt x="292107" y="74286"/>
                  <a:pt x="277978" y="80467"/>
                </a:cubicBezTo>
                <a:cubicBezTo>
                  <a:pt x="253002" y="91394"/>
                  <a:pt x="227510" y="101921"/>
                  <a:pt x="204826" y="117043"/>
                </a:cubicBezTo>
                <a:cubicBezTo>
                  <a:pt x="197511" y="121920"/>
                  <a:pt x="190744" y="127741"/>
                  <a:pt x="182880" y="131673"/>
                </a:cubicBezTo>
                <a:cubicBezTo>
                  <a:pt x="175983" y="135121"/>
                  <a:pt x="167675" y="135244"/>
                  <a:pt x="160935" y="138989"/>
                </a:cubicBezTo>
                <a:cubicBezTo>
                  <a:pt x="50937" y="200099"/>
                  <a:pt x="153154" y="144823"/>
                  <a:pt x="102413" y="182880"/>
                </a:cubicBezTo>
                <a:cubicBezTo>
                  <a:pt x="88346" y="193430"/>
                  <a:pt x="58522" y="212141"/>
                  <a:pt x="58522" y="212141"/>
                </a:cubicBezTo>
                <a:cubicBezTo>
                  <a:pt x="53645" y="226771"/>
                  <a:pt x="50788" y="242238"/>
                  <a:pt x="43891" y="256032"/>
                </a:cubicBezTo>
                <a:cubicBezTo>
                  <a:pt x="25813" y="292190"/>
                  <a:pt x="32709" y="274948"/>
                  <a:pt x="21946" y="307238"/>
                </a:cubicBezTo>
                <a:cubicBezTo>
                  <a:pt x="19508" y="321868"/>
                  <a:pt x="17284" y="336536"/>
                  <a:pt x="14631" y="351129"/>
                </a:cubicBezTo>
                <a:cubicBezTo>
                  <a:pt x="12407" y="363362"/>
                  <a:pt x="9073" y="375396"/>
                  <a:pt x="7315" y="387705"/>
                </a:cubicBezTo>
                <a:cubicBezTo>
                  <a:pt x="4192" y="409564"/>
                  <a:pt x="2438" y="431596"/>
                  <a:pt x="0" y="453542"/>
                </a:cubicBezTo>
                <a:cubicBezTo>
                  <a:pt x="4877" y="551078"/>
                  <a:pt x="7988" y="648718"/>
                  <a:pt x="14631" y="746150"/>
                </a:cubicBezTo>
                <a:cubicBezTo>
                  <a:pt x="15315" y="756181"/>
                  <a:pt x="18767" y="765873"/>
                  <a:pt x="21946" y="775411"/>
                </a:cubicBezTo>
                <a:cubicBezTo>
                  <a:pt x="28730" y="795763"/>
                  <a:pt x="40583" y="822124"/>
                  <a:pt x="51207" y="841248"/>
                </a:cubicBezTo>
                <a:cubicBezTo>
                  <a:pt x="58112" y="853677"/>
                  <a:pt x="66247" y="865395"/>
                  <a:pt x="73152" y="877824"/>
                </a:cubicBezTo>
                <a:cubicBezTo>
                  <a:pt x="78448" y="887357"/>
                  <a:pt x="82003" y="897838"/>
                  <a:pt x="87783" y="907085"/>
                </a:cubicBezTo>
                <a:cubicBezTo>
                  <a:pt x="106871" y="937625"/>
                  <a:pt x="127025" y="953643"/>
                  <a:pt x="153619" y="980237"/>
                </a:cubicBezTo>
                <a:cubicBezTo>
                  <a:pt x="160934" y="987552"/>
                  <a:pt x="166957" y="996443"/>
                  <a:pt x="175565" y="1002182"/>
                </a:cubicBezTo>
                <a:cubicBezTo>
                  <a:pt x="182880" y="1007059"/>
                  <a:pt x="190894" y="1011023"/>
                  <a:pt x="197511" y="1016813"/>
                </a:cubicBezTo>
                <a:cubicBezTo>
                  <a:pt x="210487" y="1028167"/>
                  <a:pt x="219741" y="1043825"/>
                  <a:pt x="234087" y="1053389"/>
                </a:cubicBezTo>
                <a:cubicBezTo>
                  <a:pt x="248717" y="1063142"/>
                  <a:pt x="265545" y="1070216"/>
                  <a:pt x="277978" y="1082649"/>
                </a:cubicBezTo>
                <a:cubicBezTo>
                  <a:pt x="287732" y="1092403"/>
                  <a:pt x="299588" y="1100433"/>
                  <a:pt x="307239" y="1111910"/>
                </a:cubicBezTo>
                <a:cubicBezTo>
                  <a:pt x="328632" y="1144001"/>
                  <a:pt x="316594" y="1126823"/>
                  <a:pt x="343815" y="1163117"/>
                </a:cubicBezTo>
                <a:cubicBezTo>
                  <a:pt x="346253" y="1170432"/>
                  <a:pt x="347163" y="1178450"/>
                  <a:pt x="351130" y="1185062"/>
                </a:cubicBezTo>
                <a:cubicBezTo>
                  <a:pt x="360866" y="1201289"/>
                  <a:pt x="404196" y="1223498"/>
                  <a:pt x="409651" y="1228953"/>
                </a:cubicBezTo>
                <a:cubicBezTo>
                  <a:pt x="444978" y="1264280"/>
                  <a:pt x="400086" y="1221301"/>
                  <a:pt x="446227" y="1258214"/>
                </a:cubicBezTo>
                <a:cubicBezTo>
                  <a:pt x="477037" y="1282862"/>
                  <a:pt x="470611" y="1288694"/>
                  <a:pt x="475488" y="12947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976" y="1212167"/>
            <a:ext cx="5050465" cy="540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881421" y="1572768"/>
            <a:ext cx="1682496" cy="1616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675" y="947278"/>
            <a:ext cx="9541110" cy="7753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 smtClean="0">
                <a:solidFill>
                  <a:srgbClr val="0070C0"/>
                </a:solidFill>
              </a:rPr>
              <a:t>Задание 1.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Диаграммы </a:t>
            </a:r>
            <a:r>
              <a:rPr lang="ru-RU" sz="3200" dirty="0">
                <a:solidFill>
                  <a:srgbClr val="00B0F0"/>
                </a:solidFill>
              </a:rPr>
              <a:t>переходов.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5118100" y="3586959"/>
            <a:ext cx="3403600" cy="3175791"/>
          </a:xfrm>
          <a:custGeom>
            <a:avLst/>
            <a:gdLst>
              <a:gd name="connsiteX0" fmla="*/ 0 w 3403600"/>
              <a:gd name="connsiteY0" fmla="*/ 2877341 h 3175791"/>
              <a:gd name="connsiteX1" fmla="*/ 0 w 3403600"/>
              <a:gd name="connsiteY1" fmla="*/ 2877341 h 3175791"/>
              <a:gd name="connsiteX2" fmla="*/ 190500 w 3403600"/>
              <a:gd name="connsiteY2" fmla="*/ 2864641 h 3175791"/>
              <a:gd name="connsiteX3" fmla="*/ 209550 w 3403600"/>
              <a:gd name="connsiteY3" fmla="*/ 2858291 h 3175791"/>
              <a:gd name="connsiteX4" fmla="*/ 234950 w 3403600"/>
              <a:gd name="connsiteY4" fmla="*/ 2839241 h 3175791"/>
              <a:gd name="connsiteX5" fmla="*/ 279400 w 3403600"/>
              <a:gd name="connsiteY5" fmla="*/ 2820191 h 3175791"/>
              <a:gd name="connsiteX6" fmla="*/ 292100 w 3403600"/>
              <a:gd name="connsiteY6" fmla="*/ 2801141 h 3175791"/>
              <a:gd name="connsiteX7" fmla="*/ 311150 w 3403600"/>
              <a:gd name="connsiteY7" fmla="*/ 2794791 h 3175791"/>
              <a:gd name="connsiteX8" fmla="*/ 330200 w 3403600"/>
              <a:gd name="connsiteY8" fmla="*/ 2782091 h 3175791"/>
              <a:gd name="connsiteX9" fmla="*/ 355600 w 3403600"/>
              <a:gd name="connsiteY9" fmla="*/ 2769391 h 3175791"/>
              <a:gd name="connsiteX10" fmla="*/ 381000 w 3403600"/>
              <a:gd name="connsiteY10" fmla="*/ 2750341 h 3175791"/>
              <a:gd name="connsiteX11" fmla="*/ 419100 w 3403600"/>
              <a:gd name="connsiteY11" fmla="*/ 2731291 h 3175791"/>
              <a:gd name="connsiteX12" fmla="*/ 438150 w 3403600"/>
              <a:gd name="connsiteY12" fmla="*/ 2705891 h 3175791"/>
              <a:gd name="connsiteX13" fmla="*/ 457200 w 3403600"/>
              <a:gd name="connsiteY13" fmla="*/ 2699541 h 3175791"/>
              <a:gd name="connsiteX14" fmla="*/ 476250 w 3403600"/>
              <a:gd name="connsiteY14" fmla="*/ 2686841 h 3175791"/>
              <a:gd name="connsiteX15" fmla="*/ 495300 w 3403600"/>
              <a:gd name="connsiteY15" fmla="*/ 2616991 h 3175791"/>
              <a:gd name="connsiteX16" fmla="*/ 501650 w 3403600"/>
              <a:gd name="connsiteY16" fmla="*/ 2597941 h 3175791"/>
              <a:gd name="connsiteX17" fmla="*/ 495300 w 3403600"/>
              <a:gd name="connsiteY17" fmla="*/ 2318541 h 3175791"/>
              <a:gd name="connsiteX18" fmla="*/ 482600 w 3403600"/>
              <a:gd name="connsiteY18" fmla="*/ 2261391 h 3175791"/>
              <a:gd name="connsiteX19" fmla="*/ 476250 w 3403600"/>
              <a:gd name="connsiteY19" fmla="*/ 2191541 h 3175791"/>
              <a:gd name="connsiteX20" fmla="*/ 469900 w 3403600"/>
              <a:gd name="connsiteY20" fmla="*/ 2172491 h 3175791"/>
              <a:gd name="connsiteX21" fmla="*/ 463550 w 3403600"/>
              <a:gd name="connsiteY21" fmla="*/ 2147091 h 3175791"/>
              <a:gd name="connsiteX22" fmla="*/ 457200 w 3403600"/>
              <a:gd name="connsiteY22" fmla="*/ 2039141 h 3175791"/>
              <a:gd name="connsiteX23" fmla="*/ 431800 w 3403600"/>
              <a:gd name="connsiteY23" fmla="*/ 2001041 h 3175791"/>
              <a:gd name="connsiteX24" fmla="*/ 425450 w 3403600"/>
              <a:gd name="connsiteY24" fmla="*/ 1950241 h 3175791"/>
              <a:gd name="connsiteX25" fmla="*/ 457200 w 3403600"/>
              <a:gd name="connsiteY25" fmla="*/ 1893091 h 3175791"/>
              <a:gd name="connsiteX26" fmla="*/ 476250 w 3403600"/>
              <a:gd name="connsiteY26" fmla="*/ 1848641 h 3175791"/>
              <a:gd name="connsiteX27" fmla="*/ 488950 w 3403600"/>
              <a:gd name="connsiteY27" fmla="*/ 1747041 h 3175791"/>
              <a:gd name="connsiteX28" fmla="*/ 476250 w 3403600"/>
              <a:gd name="connsiteY28" fmla="*/ 1677191 h 3175791"/>
              <a:gd name="connsiteX29" fmla="*/ 463550 w 3403600"/>
              <a:gd name="connsiteY29" fmla="*/ 1626391 h 3175791"/>
              <a:gd name="connsiteX30" fmla="*/ 476250 w 3403600"/>
              <a:gd name="connsiteY30" fmla="*/ 1499391 h 3175791"/>
              <a:gd name="connsiteX31" fmla="*/ 482600 w 3403600"/>
              <a:gd name="connsiteY31" fmla="*/ 1480341 h 3175791"/>
              <a:gd name="connsiteX32" fmla="*/ 508000 w 3403600"/>
              <a:gd name="connsiteY32" fmla="*/ 1442241 h 3175791"/>
              <a:gd name="connsiteX33" fmla="*/ 520700 w 3403600"/>
              <a:gd name="connsiteY33" fmla="*/ 1404141 h 3175791"/>
              <a:gd name="connsiteX34" fmla="*/ 546100 w 3403600"/>
              <a:gd name="connsiteY34" fmla="*/ 1366041 h 3175791"/>
              <a:gd name="connsiteX35" fmla="*/ 558800 w 3403600"/>
              <a:gd name="connsiteY35" fmla="*/ 1321591 h 3175791"/>
              <a:gd name="connsiteX36" fmla="*/ 571500 w 3403600"/>
              <a:gd name="connsiteY36" fmla="*/ 1302541 h 3175791"/>
              <a:gd name="connsiteX37" fmla="*/ 584200 w 3403600"/>
              <a:gd name="connsiteY37" fmla="*/ 1264441 h 3175791"/>
              <a:gd name="connsiteX38" fmla="*/ 628650 w 3403600"/>
              <a:gd name="connsiteY38" fmla="*/ 1207291 h 3175791"/>
              <a:gd name="connsiteX39" fmla="*/ 647700 w 3403600"/>
              <a:gd name="connsiteY39" fmla="*/ 1194591 h 3175791"/>
              <a:gd name="connsiteX40" fmla="*/ 660400 w 3403600"/>
              <a:gd name="connsiteY40" fmla="*/ 1175541 h 3175791"/>
              <a:gd name="connsiteX41" fmla="*/ 679450 w 3403600"/>
              <a:gd name="connsiteY41" fmla="*/ 1162841 h 3175791"/>
              <a:gd name="connsiteX42" fmla="*/ 692150 w 3403600"/>
              <a:gd name="connsiteY42" fmla="*/ 1137441 h 3175791"/>
              <a:gd name="connsiteX43" fmla="*/ 711200 w 3403600"/>
              <a:gd name="connsiteY43" fmla="*/ 1131091 h 3175791"/>
              <a:gd name="connsiteX44" fmla="*/ 749300 w 3403600"/>
              <a:gd name="connsiteY44" fmla="*/ 1099341 h 3175791"/>
              <a:gd name="connsiteX45" fmla="*/ 774700 w 3403600"/>
              <a:gd name="connsiteY45" fmla="*/ 1086641 h 3175791"/>
              <a:gd name="connsiteX46" fmla="*/ 793750 w 3403600"/>
              <a:gd name="connsiteY46" fmla="*/ 1073941 h 3175791"/>
              <a:gd name="connsiteX47" fmla="*/ 850900 w 3403600"/>
              <a:gd name="connsiteY47" fmla="*/ 1029491 h 3175791"/>
              <a:gd name="connsiteX48" fmla="*/ 876300 w 3403600"/>
              <a:gd name="connsiteY48" fmla="*/ 1023141 h 3175791"/>
              <a:gd name="connsiteX49" fmla="*/ 920750 w 3403600"/>
              <a:gd name="connsiteY49" fmla="*/ 997741 h 3175791"/>
              <a:gd name="connsiteX50" fmla="*/ 965200 w 3403600"/>
              <a:gd name="connsiteY50" fmla="*/ 978691 h 3175791"/>
              <a:gd name="connsiteX51" fmla="*/ 1009650 w 3403600"/>
              <a:gd name="connsiteY51" fmla="*/ 946941 h 3175791"/>
              <a:gd name="connsiteX52" fmla="*/ 1060450 w 3403600"/>
              <a:gd name="connsiteY52" fmla="*/ 921541 h 3175791"/>
              <a:gd name="connsiteX53" fmla="*/ 1092200 w 3403600"/>
              <a:gd name="connsiteY53" fmla="*/ 908841 h 3175791"/>
              <a:gd name="connsiteX54" fmla="*/ 1143000 w 3403600"/>
              <a:gd name="connsiteY54" fmla="*/ 870741 h 3175791"/>
              <a:gd name="connsiteX55" fmla="*/ 1193800 w 3403600"/>
              <a:gd name="connsiteY55" fmla="*/ 845341 h 3175791"/>
              <a:gd name="connsiteX56" fmla="*/ 1238250 w 3403600"/>
              <a:gd name="connsiteY56" fmla="*/ 800891 h 3175791"/>
              <a:gd name="connsiteX57" fmla="*/ 1270000 w 3403600"/>
              <a:gd name="connsiteY57" fmla="*/ 781841 h 3175791"/>
              <a:gd name="connsiteX58" fmla="*/ 1327150 w 3403600"/>
              <a:gd name="connsiteY58" fmla="*/ 750091 h 3175791"/>
              <a:gd name="connsiteX59" fmla="*/ 1352550 w 3403600"/>
              <a:gd name="connsiteY59" fmla="*/ 724691 h 3175791"/>
              <a:gd name="connsiteX60" fmla="*/ 1384300 w 3403600"/>
              <a:gd name="connsiteY60" fmla="*/ 705641 h 3175791"/>
              <a:gd name="connsiteX61" fmla="*/ 1416050 w 3403600"/>
              <a:gd name="connsiteY61" fmla="*/ 680241 h 3175791"/>
              <a:gd name="connsiteX62" fmla="*/ 1447800 w 3403600"/>
              <a:gd name="connsiteY62" fmla="*/ 661191 h 3175791"/>
              <a:gd name="connsiteX63" fmla="*/ 1479550 w 3403600"/>
              <a:gd name="connsiteY63" fmla="*/ 635791 h 3175791"/>
              <a:gd name="connsiteX64" fmla="*/ 1511300 w 3403600"/>
              <a:gd name="connsiteY64" fmla="*/ 623091 h 3175791"/>
              <a:gd name="connsiteX65" fmla="*/ 1574800 w 3403600"/>
              <a:gd name="connsiteY65" fmla="*/ 572291 h 3175791"/>
              <a:gd name="connsiteX66" fmla="*/ 1593850 w 3403600"/>
              <a:gd name="connsiteY66" fmla="*/ 546891 h 3175791"/>
              <a:gd name="connsiteX67" fmla="*/ 1625600 w 3403600"/>
              <a:gd name="connsiteY67" fmla="*/ 521491 h 3175791"/>
              <a:gd name="connsiteX68" fmla="*/ 1651000 w 3403600"/>
              <a:gd name="connsiteY68" fmla="*/ 489741 h 3175791"/>
              <a:gd name="connsiteX69" fmla="*/ 1682750 w 3403600"/>
              <a:gd name="connsiteY69" fmla="*/ 470691 h 3175791"/>
              <a:gd name="connsiteX70" fmla="*/ 1739900 w 3403600"/>
              <a:gd name="connsiteY70" fmla="*/ 426241 h 3175791"/>
              <a:gd name="connsiteX71" fmla="*/ 1790700 w 3403600"/>
              <a:gd name="connsiteY71" fmla="*/ 375441 h 3175791"/>
              <a:gd name="connsiteX72" fmla="*/ 1816100 w 3403600"/>
              <a:gd name="connsiteY72" fmla="*/ 356391 h 3175791"/>
              <a:gd name="connsiteX73" fmla="*/ 1835150 w 3403600"/>
              <a:gd name="connsiteY73" fmla="*/ 330991 h 3175791"/>
              <a:gd name="connsiteX74" fmla="*/ 1860550 w 3403600"/>
              <a:gd name="connsiteY74" fmla="*/ 318291 h 3175791"/>
              <a:gd name="connsiteX75" fmla="*/ 1911350 w 3403600"/>
              <a:gd name="connsiteY75" fmla="*/ 273841 h 3175791"/>
              <a:gd name="connsiteX76" fmla="*/ 1936750 w 3403600"/>
              <a:gd name="connsiteY76" fmla="*/ 261141 h 3175791"/>
              <a:gd name="connsiteX77" fmla="*/ 1968500 w 3403600"/>
              <a:gd name="connsiteY77" fmla="*/ 242091 h 3175791"/>
              <a:gd name="connsiteX78" fmla="*/ 2038350 w 3403600"/>
              <a:gd name="connsiteY78" fmla="*/ 197641 h 3175791"/>
              <a:gd name="connsiteX79" fmla="*/ 2063750 w 3403600"/>
              <a:gd name="connsiteY79" fmla="*/ 184941 h 3175791"/>
              <a:gd name="connsiteX80" fmla="*/ 2127250 w 3403600"/>
              <a:gd name="connsiteY80" fmla="*/ 146841 h 3175791"/>
              <a:gd name="connsiteX81" fmla="*/ 2165350 w 3403600"/>
              <a:gd name="connsiteY81" fmla="*/ 134141 h 3175791"/>
              <a:gd name="connsiteX82" fmla="*/ 2203450 w 3403600"/>
              <a:gd name="connsiteY82" fmla="*/ 115091 h 3175791"/>
              <a:gd name="connsiteX83" fmla="*/ 2235200 w 3403600"/>
              <a:gd name="connsiteY83" fmla="*/ 102391 h 3175791"/>
              <a:gd name="connsiteX84" fmla="*/ 2336800 w 3403600"/>
              <a:gd name="connsiteY84" fmla="*/ 64291 h 3175791"/>
              <a:gd name="connsiteX85" fmla="*/ 2470150 w 3403600"/>
              <a:gd name="connsiteY85" fmla="*/ 38891 h 3175791"/>
              <a:gd name="connsiteX86" fmla="*/ 2495550 w 3403600"/>
              <a:gd name="connsiteY86" fmla="*/ 26191 h 3175791"/>
              <a:gd name="connsiteX87" fmla="*/ 2603500 w 3403600"/>
              <a:gd name="connsiteY87" fmla="*/ 13491 h 3175791"/>
              <a:gd name="connsiteX88" fmla="*/ 2635250 w 3403600"/>
              <a:gd name="connsiteY88" fmla="*/ 7141 h 3175791"/>
              <a:gd name="connsiteX89" fmla="*/ 2946400 w 3403600"/>
              <a:gd name="connsiteY89" fmla="*/ 7141 h 3175791"/>
              <a:gd name="connsiteX90" fmla="*/ 2984500 w 3403600"/>
              <a:gd name="connsiteY90" fmla="*/ 13491 h 3175791"/>
              <a:gd name="connsiteX91" fmla="*/ 3028950 w 3403600"/>
              <a:gd name="connsiteY91" fmla="*/ 32541 h 3175791"/>
              <a:gd name="connsiteX92" fmla="*/ 3054350 w 3403600"/>
              <a:gd name="connsiteY92" fmla="*/ 38891 h 3175791"/>
              <a:gd name="connsiteX93" fmla="*/ 3098800 w 3403600"/>
              <a:gd name="connsiteY93" fmla="*/ 64291 h 3175791"/>
              <a:gd name="connsiteX94" fmla="*/ 3149600 w 3403600"/>
              <a:gd name="connsiteY94" fmla="*/ 96041 h 3175791"/>
              <a:gd name="connsiteX95" fmla="*/ 3175000 w 3403600"/>
              <a:gd name="connsiteY95" fmla="*/ 134141 h 3175791"/>
              <a:gd name="connsiteX96" fmla="*/ 3206750 w 3403600"/>
              <a:gd name="connsiteY96" fmla="*/ 178591 h 3175791"/>
              <a:gd name="connsiteX97" fmla="*/ 3219450 w 3403600"/>
              <a:gd name="connsiteY97" fmla="*/ 210341 h 3175791"/>
              <a:gd name="connsiteX98" fmla="*/ 3225800 w 3403600"/>
              <a:gd name="connsiteY98" fmla="*/ 229391 h 3175791"/>
              <a:gd name="connsiteX99" fmla="*/ 3244850 w 3403600"/>
              <a:gd name="connsiteY99" fmla="*/ 254791 h 3175791"/>
              <a:gd name="connsiteX100" fmla="*/ 3257550 w 3403600"/>
              <a:gd name="connsiteY100" fmla="*/ 305591 h 3175791"/>
              <a:gd name="connsiteX101" fmla="*/ 3263900 w 3403600"/>
              <a:gd name="connsiteY101" fmla="*/ 330991 h 3175791"/>
              <a:gd name="connsiteX102" fmla="*/ 3289300 w 3403600"/>
              <a:gd name="connsiteY102" fmla="*/ 388141 h 3175791"/>
              <a:gd name="connsiteX103" fmla="*/ 3308350 w 3403600"/>
              <a:gd name="connsiteY103" fmla="*/ 457991 h 3175791"/>
              <a:gd name="connsiteX104" fmla="*/ 3333750 w 3403600"/>
              <a:gd name="connsiteY104" fmla="*/ 546891 h 3175791"/>
              <a:gd name="connsiteX105" fmla="*/ 3359150 w 3403600"/>
              <a:gd name="connsiteY105" fmla="*/ 623091 h 3175791"/>
              <a:gd name="connsiteX106" fmla="*/ 3378200 w 3403600"/>
              <a:gd name="connsiteY106" fmla="*/ 699291 h 3175791"/>
              <a:gd name="connsiteX107" fmla="*/ 3390900 w 3403600"/>
              <a:gd name="connsiteY107" fmla="*/ 794541 h 3175791"/>
              <a:gd name="connsiteX108" fmla="*/ 3403600 w 3403600"/>
              <a:gd name="connsiteY108" fmla="*/ 902491 h 3175791"/>
              <a:gd name="connsiteX109" fmla="*/ 3397250 w 3403600"/>
              <a:gd name="connsiteY109" fmla="*/ 1239041 h 3175791"/>
              <a:gd name="connsiteX110" fmla="*/ 3378200 w 3403600"/>
              <a:gd name="connsiteY110" fmla="*/ 1302541 h 3175791"/>
              <a:gd name="connsiteX111" fmla="*/ 3365500 w 3403600"/>
              <a:gd name="connsiteY111" fmla="*/ 1366041 h 3175791"/>
              <a:gd name="connsiteX112" fmla="*/ 3346450 w 3403600"/>
              <a:gd name="connsiteY112" fmla="*/ 1416841 h 3175791"/>
              <a:gd name="connsiteX113" fmla="*/ 3327400 w 3403600"/>
              <a:gd name="connsiteY113" fmla="*/ 1480341 h 3175791"/>
              <a:gd name="connsiteX114" fmla="*/ 3302000 w 3403600"/>
              <a:gd name="connsiteY114" fmla="*/ 1543841 h 3175791"/>
              <a:gd name="connsiteX115" fmla="*/ 3282950 w 3403600"/>
              <a:gd name="connsiteY115" fmla="*/ 1607341 h 3175791"/>
              <a:gd name="connsiteX116" fmla="*/ 3244850 w 3403600"/>
              <a:gd name="connsiteY116" fmla="*/ 1715291 h 3175791"/>
              <a:gd name="connsiteX117" fmla="*/ 3225800 w 3403600"/>
              <a:gd name="connsiteY117" fmla="*/ 1772441 h 3175791"/>
              <a:gd name="connsiteX118" fmla="*/ 3200400 w 3403600"/>
              <a:gd name="connsiteY118" fmla="*/ 1816891 h 3175791"/>
              <a:gd name="connsiteX119" fmla="*/ 3175000 w 3403600"/>
              <a:gd name="connsiteY119" fmla="*/ 1880391 h 3175791"/>
              <a:gd name="connsiteX120" fmla="*/ 3136900 w 3403600"/>
              <a:gd name="connsiteY120" fmla="*/ 1937541 h 3175791"/>
              <a:gd name="connsiteX121" fmla="*/ 3111500 w 3403600"/>
              <a:gd name="connsiteY121" fmla="*/ 1994691 h 3175791"/>
              <a:gd name="connsiteX122" fmla="*/ 3041650 w 3403600"/>
              <a:gd name="connsiteY122" fmla="*/ 2096291 h 3175791"/>
              <a:gd name="connsiteX123" fmla="*/ 3009900 w 3403600"/>
              <a:gd name="connsiteY123" fmla="*/ 2153441 h 3175791"/>
              <a:gd name="connsiteX124" fmla="*/ 2990850 w 3403600"/>
              <a:gd name="connsiteY124" fmla="*/ 2197891 h 3175791"/>
              <a:gd name="connsiteX125" fmla="*/ 2952750 w 3403600"/>
              <a:gd name="connsiteY125" fmla="*/ 2235991 h 3175791"/>
              <a:gd name="connsiteX126" fmla="*/ 2908300 w 3403600"/>
              <a:gd name="connsiteY126" fmla="*/ 2318541 h 3175791"/>
              <a:gd name="connsiteX127" fmla="*/ 2882900 w 3403600"/>
              <a:gd name="connsiteY127" fmla="*/ 2356641 h 3175791"/>
              <a:gd name="connsiteX128" fmla="*/ 2863850 w 3403600"/>
              <a:gd name="connsiteY128" fmla="*/ 2388391 h 3175791"/>
              <a:gd name="connsiteX129" fmla="*/ 2838450 w 3403600"/>
              <a:gd name="connsiteY129" fmla="*/ 2426491 h 3175791"/>
              <a:gd name="connsiteX130" fmla="*/ 2800350 w 3403600"/>
              <a:gd name="connsiteY130" fmla="*/ 2502691 h 3175791"/>
              <a:gd name="connsiteX131" fmla="*/ 2749550 w 3403600"/>
              <a:gd name="connsiteY131" fmla="*/ 2566191 h 3175791"/>
              <a:gd name="connsiteX132" fmla="*/ 2730500 w 3403600"/>
              <a:gd name="connsiteY132" fmla="*/ 2591591 h 3175791"/>
              <a:gd name="connsiteX133" fmla="*/ 2673350 w 3403600"/>
              <a:gd name="connsiteY133" fmla="*/ 2674141 h 3175791"/>
              <a:gd name="connsiteX134" fmla="*/ 2641600 w 3403600"/>
              <a:gd name="connsiteY134" fmla="*/ 2705891 h 3175791"/>
              <a:gd name="connsiteX135" fmla="*/ 2609850 w 3403600"/>
              <a:gd name="connsiteY135" fmla="*/ 2737641 h 3175791"/>
              <a:gd name="connsiteX136" fmla="*/ 2584450 w 3403600"/>
              <a:gd name="connsiteY136" fmla="*/ 2763041 h 3175791"/>
              <a:gd name="connsiteX137" fmla="*/ 2559050 w 3403600"/>
              <a:gd name="connsiteY137" fmla="*/ 2775741 h 3175791"/>
              <a:gd name="connsiteX138" fmla="*/ 2514600 w 3403600"/>
              <a:gd name="connsiteY138" fmla="*/ 2801141 h 3175791"/>
              <a:gd name="connsiteX139" fmla="*/ 2495550 w 3403600"/>
              <a:gd name="connsiteY139" fmla="*/ 2807491 h 3175791"/>
              <a:gd name="connsiteX140" fmla="*/ 2476500 w 3403600"/>
              <a:gd name="connsiteY140" fmla="*/ 2820191 h 3175791"/>
              <a:gd name="connsiteX141" fmla="*/ 2381250 w 3403600"/>
              <a:gd name="connsiteY141" fmla="*/ 2851941 h 3175791"/>
              <a:gd name="connsiteX142" fmla="*/ 2317750 w 3403600"/>
              <a:gd name="connsiteY142" fmla="*/ 2877341 h 3175791"/>
              <a:gd name="connsiteX143" fmla="*/ 2292350 w 3403600"/>
              <a:gd name="connsiteY143" fmla="*/ 2890041 h 3175791"/>
              <a:gd name="connsiteX144" fmla="*/ 2260600 w 3403600"/>
              <a:gd name="connsiteY144" fmla="*/ 2896391 h 3175791"/>
              <a:gd name="connsiteX145" fmla="*/ 2203450 w 3403600"/>
              <a:gd name="connsiteY145" fmla="*/ 2921791 h 3175791"/>
              <a:gd name="connsiteX146" fmla="*/ 2152650 w 3403600"/>
              <a:gd name="connsiteY146" fmla="*/ 2947191 h 3175791"/>
              <a:gd name="connsiteX147" fmla="*/ 2133600 w 3403600"/>
              <a:gd name="connsiteY147" fmla="*/ 2953541 h 3175791"/>
              <a:gd name="connsiteX148" fmla="*/ 2070100 w 3403600"/>
              <a:gd name="connsiteY148" fmla="*/ 2978941 h 3175791"/>
              <a:gd name="connsiteX149" fmla="*/ 1993900 w 3403600"/>
              <a:gd name="connsiteY149" fmla="*/ 2991641 h 3175791"/>
              <a:gd name="connsiteX150" fmla="*/ 1974850 w 3403600"/>
              <a:gd name="connsiteY150" fmla="*/ 3004341 h 3175791"/>
              <a:gd name="connsiteX151" fmla="*/ 1917700 w 3403600"/>
              <a:gd name="connsiteY151" fmla="*/ 3017041 h 3175791"/>
              <a:gd name="connsiteX152" fmla="*/ 1797050 w 3403600"/>
              <a:gd name="connsiteY152" fmla="*/ 3036091 h 3175791"/>
              <a:gd name="connsiteX153" fmla="*/ 1746250 w 3403600"/>
              <a:gd name="connsiteY153" fmla="*/ 3042441 h 3175791"/>
              <a:gd name="connsiteX154" fmla="*/ 1720850 w 3403600"/>
              <a:gd name="connsiteY154" fmla="*/ 3048791 h 3175791"/>
              <a:gd name="connsiteX155" fmla="*/ 1689100 w 3403600"/>
              <a:gd name="connsiteY155" fmla="*/ 3055141 h 3175791"/>
              <a:gd name="connsiteX156" fmla="*/ 1663700 w 3403600"/>
              <a:gd name="connsiteY156" fmla="*/ 3061491 h 3175791"/>
              <a:gd name="connsiteX157" fmla="*/ 1581150 w 3403600"/>
              <a:gd name="connsiteY157" fmla="*/ 3067841 h 3175791"/>
              <a:gd name="connsiteX158" fmla="*/ 1485900 w 3403600"/>
              <a:gd name="connsiteY158" fmla="*/ 3086891 h 3175791"/>
              <a:gd name="connsiteX159" fmla="*/ 1358900 w 3403600"/>
              <a:gd name="connsiteY159" fmla="*/ 3099591 h 3175791"/>
              <a:gd name="connsiteX160" fmla="*/ 1327150 w 3403600"/>
              <a:gd name="connsiteY160" fmla="*/ 3105941 h 3175791"/>
              <a:gd name="connsiteX161" fmla="*/ 1238250 w 3403600"/>
              <a:gd name="connsiteY161" fmla="*/ 3112291 h 3175791"/>
              <a:gd name="connsiteX162" fmla="*/ 1155700 w 3403600"/>
              <a:gd name="connsiteY162" fmla="*/ 3124991 h 3175791"/>
              <a:gd name="connsiteX163" fmla="*/ 1117600 w 3403600"/>
              <a:gd name="connsiteY163" fmla="*/ 3131341 h 3175791"/>
              <a:gd name="connsiteX164" fmla="*/ 1073150 w 3403600"/>
              <a:gd name="connsiteY164" fmla="*/ 3144041 h 3175791"/>
              <a:gd name="connsiteX165" fmla="*/ 1003300 w 3403600"/>
              <a:gd name="connsiteY165" fmla="*/ 3150391 h 3175791"/>
              <a:gd name="connsiteX166" fmla="*/ 927100 w 3403600"/>
              <a:gd name="connsiteY166" fmla="*/ 3163091 h 3175791"/>
              <a:gd name="connsiteX167" fmla="*/ 825500 w 3403600"/>
              <a:gd name="connsiteY167" fmla="*/ 3175791 h 3175791"/>
              <a:gd name="connsiteX168" fmla="*/ 450850 w 3403600"/>
              <a:gd name="connsiteY168" fmla="*/ 3163091 h 3175791"/>
              <a:gd name="connsiteX169" fmla="*/ 342900 w 3403600"/>
              <a:gd name="connsiteY169" fmla="*/ 3156741 h 3175791"/>
              <a:gd name="connsiteX170" fmla="*/ 311150 w 3403600"/>
              <a:gd name="connsiteY170" fmla="*/ 3150391 h 3175791"/>
              <a:gd name="connsiteX171" fmla="*/ 254000 w 3403600"/>
              <a:gd name="connsiteY171" fmla="*/ 3144041 h 3175791"/>
              <a:gd name="connsiteX172" fmla="*/ 209550 w 3403600"/>
              <a:gd name="connsiteY172" fmla="*/ 3131341 h 3175791"/>
              <a:gd name="connsiteX173" fmla="*/ 139700 w 3403600"/>
              <a:gd name="connsiteY173" fmla="*/ 3124991 h 3175791"/>
              <a:gd name="connsiteX174" fmla="*/ 107950 w 3403600"/>
              <a:gd name="connsiteY174" fmla="*/ 3118641 h 3175791"/>
              <a:gd name="connsiteX175" fmla="*/ 82550 w 3403600"/>
              <a:gd name="connsiteY175" fmla="*/ 3105941 h 3175791"/>
              <a:gd name="connsiteX176" fmla="*/ 63500 w 3403600"/>
              <a:gd name="connsiteY176" fmla="*/ 3099591 h 3175791"/>
              <a:gd name="connsiteX177" fmla="*/ 44450 w 3403600"/>
              <a:gd name="connsiteY177" fmla="*/ 3067841 h 3175791"/>
              <a:gd name="connsiteX178" fmla="*/ 25400 w 3403600"/>
              <a:gd name="connsiteY178" fmla="*/ 3023391 h 3175791"/>
              <a:gd name="connsiteX179" fmla="*/ 19050 w 3403600"/>
              <a:gd name="connsiteY179" fmla="*/ 2997991 h 3175791"/>
              <a:gd name="connsiteX180" fmla="*/ 0 w 3403600"/>
              <a:gd name="connsiteY180" fmla="*/ 2877341 h 31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3403600" h="3175791">
                <a:moveTo>
                  <a:pt x="0" y="2877341"/>
                </a:moveTo>
                <a:lnTo>
                  <a:pt x="0" y="2877341"/>
                </a:lnTo>
                <a:cubicBezTo>
                  <a:pt x="58031" y="2874923"/>
                  <a:pt x="129402" y="2878218"/>
                  <a:pt x="190500" y="2864641"/>
                </a:cubicBezTo>
                <a:cubicBezTo>
                  <a:pt x="197034" y="2863189"/>
                  <a:pt x="203200" y="2860408"/>
                  <a:pt x="209550" y="2858291"/>
                </a:cubicBezTo>
                <a:cubicBezTo>
                  <a:pt x="218017" y="2851941"/>
                  <a:pt x="225484" y="2843974"/>
                  <a:pt x="234950" y="2839241"/>
                </a:cubicBezTo>
                <a:cubicBezTo>
                  <a:pt x="316960" y="2798236"/>
                  <a:pt x="210059" y="2866418"/>
                  <a:pt x="279400" y="2820191"/>
                </a:cubicBezTo>
                <a:cubicBezTo>
                  <a:pt x="283633" y="2813841"/>
                  <a:pt x="286141" y="2805909"/>
                  <a:pt x="292100" y="2801141"/>
                </a:cubicBezTo>
                <a:cubicBezTo>
                  <a:pt x="297327" y="2796960"/>
                  <a:pt x="305163" y="2797784"/>
                  <a:pt x="311150" y="2794791"/>
                </a:cubicBezTo>
                <a:cubicBezTo>
                  <a:pt x="317976" y="2791378"/>
                  <a:pt x="323574" y="2785877"/>
                  <a:pt x="330200" y="2782091"/>
                </a:cubicBezTo>
                <a:cubicBezTo>
                  <a:pt x="338419" y="2777395"/>
                  <a:pt x="347573" y="2774408"/>
                  <a:pt x="355600" y="2769391"/>
                </a:cubicBezTo>
                <a:cubicBezTo>
                  <a:pt x="364575" y="2763782"/>
                  <a:pt x="371811" y="2755592"/>
                  <a:pt x="381000" y="2750341"/>
                </a:cubicBezTo>
                <a:cubicBezTo>
                  <a:pt x="405102" y="2736569"/>
                  <a:pt x="396976" y="2753415"/>
                  <a:pt x="419100" y="2731291"/>
                </a:cubicBezTo>
                <a:cubicBezTo>
                  <a:pt x="426584" y="2723807"/>
                  <a:pt x="430020" y="2712666"/>
                  <a:pt x="438150" y="2705891"/>
                </a:cubicBezTo>
                <a:cubicBezTo>
                  <a:pt x="443292" y="2701606"/>
                  <a:pt x="451213" y="2702534"/>
                  <a:pt x="457200" y="2699541"/>
                </a:cubicBezTo>
                <a:cubicBezTo>
                  <a:pt x="464026" y="2696128"/>
                  <a:pt x="469900" y="2691074"/>
                  <a:pt x="476250" y="2686841"/>
                </a:cubicBezTo>
                <a:cubicBezTo>
                  <a:pt x="485225" y="2641964"/>
                  <a:pt x="479187" y="2665330"/>
                  <a:pt x="495300" y="2616991"/>
                </a:cubicBezTo>
                <a:lnTo>
                  <a:pt x="501650" y="2597941"/>
                </a:lnTo>
                <a:cubicBezTo>
                  <a:pt x="499533" y="2504808"/>
                  <a:pt x="499099" y="2411621"/>
                  <a:pt x="495300" y="2318541"/>
                </a:cubicBezTo>
                <a:cubicBezTo>
                  <a:pt x="494907" y="2308906"/>
                  <a:pt x="485367" y="2272459"/>
                  <a:pt x="482600" y="2261391"/>
                </a:cubicBezTo>
                <a:cubicBezTo>
                  <a:pt x="480483" y="2238108"/>
                  <a:pt x="479556" y="2214685"/>
                  <a:pt x="476250" y="2191541"/>
                </a:cubicBezTo>
                <a:cubicBezTo>
                  <a:pt x="475303" y="2184915"/>
                  <a:pt x="471739" y="2178927"/>
                  <a:pt x="469900" y="2172491"/>
                </a:cubicBezTo>
                <a:cubicBezTo>
                  <a:pt x="467502" y="2164100"/>
                  <a:pt x="465667" y="2155558"/>
                  <a:pt x="463550" y="2147091"/>
                </a:cubicBezTo>
                <a:cubicBezTo>
                  <a:pt x="461433" y="2111108"/>
                  <a:pt x="464857" y="2074364"/>
                  <a:pt x="457200" y="2039141"/>
                </a:cubicBezTo>
                <a:cubicBezTo>
                  <a:pt x="453958" y="2024226"/>
                  <a:pt x="431800" y="2001041"/>
                  <a:pt x="431800" y="2001041"/>
                </a:cubicBezTo>
                <a:cubicBezTo>
                  <a:pt x="429683" y="1984108"/>
                  <a:pt x="425450" y="1967306"/>
                  <a:pt x="425450" y="1950241"/>
                </a:cubicBezTo>
                <a:cubicBezTo>
                  <a:pt x="425450" y="1932681"/>
                  <a:pt x="453574" y="1900343"/>
                  <a:pt x="457200" y="1893091"/>
                </a:cubicBezTo>
                <a:cubicBezTo>
                  <a:pt x="472893" y="1861704"/>
                  <a:pt x="466907" y="1876671"/>
                  <a:pt x="476250" y="1848641"/>
                </a:cubicBezTo>
                <a:cubicBezTo>
                  <a:pt x="479061" y="1828961"/>
                  <a:pt x="488950" y="1763047"/>
                  <a:pt x="488950" y="1747041"/>
                </a:cubicBezTo>
                <a:cubicBezTo>
                  <a:pt x="488950" y="1719523"/>
                  <a:pt x="481808" y="1702201"/>
                  <a:pt x="476250" y="1677191"/>
                </a:cubicBezTo>
                <a:cubicBezTo>
                  <a:pt x="466033" y="1631215"/>
                  <a:pt x="474897" y="1660432"/>
                  <a:pt x="463550" y="1626391"/>
                </a:cubicBezTo>
                <a:cubicBezTo>
                  <a:pt x="468177" y="1552362"/>
                  <a:pt x="462253" y="1548379"/>
                  <a:pt x="476250" y="1499391"/>
                </a:cubicBezTo>
                <a:cubicBezTo>
                  <a:pt x="478089" y="1492955"/>
                  <a:pt x="479349" y="1486192"/>
                  <a:pt x="482600" y="1480341"/>
                </a:cubicBezTo>
                <a:cubicBezTo>
                  <a:pt x="490013" y="1466998"/>
                  <a:pt x="503173" y="1456721"/>
                  <a:pt x="508000" y="1442241"/>
                </a:cubicBezTo>
                <a:cubicBezTo>
                  <a:pt x="512233" y="1429541"/>
                  <a:pt x="513274" y="1415280"/>
                  <a:pt x="520700" y="1404141"/>
                </a:cubicBezTo>
                <a:lnTo>
                  <a:pt x="546100" y="1366041"/>
                </a:lnTo>
                <a:cubicBezTo>
                  <a:pt x="548135" y="1357903"/>
                  <a:pt x="554245" y="1330701"/>
                  <a:pt x="558800" y="1321591"/>
                </a:cubicBezTo>
                <a:cubicBezTo>
                  <a:pt x="562213" y="1314765"/>
                  <a:pt x="568400" y="1309515"/>
                  <a:pt x="571500" y="1302541"/>
                </a:cubicBezTo>
                <a:cubicBezTo>
                  <a:pt x="576937" y="1290308"/>
                  <a:pt x="576774" y="1275580"/>
                  <a:pt x="584200" y="1264441"/>
                </a:cubicBezTo>
                <a:cubicBezTo>
                  <a:pt x="601901" y="1237890"/>
                  <a:pt x="606268" y="1225943"/>
                  <a:pt x="628650" y="1207291"/>
                </a:cubicBezTo>
                <a:cubicBezTo>
                  <a:pt x="634513" y="1202405"/>
                  <a:pt x="641350" y="1198824"/>
                  <a:pt x="647700" y="1194591"/>
                </a:cubicBezTo>
                <a:cubicBezTo>
                  <a:pt x="651933" y="1188241"/>
                  <a:pt x="655004" y="1180937"/>
                  <a:pt x="660400" y="1175541"/>
                </a:cubicBezTo>
                <a:cubicBezTo>
                  <a:pt x="665796" y="1170145"/>
                  <a:pt x="674564" y="1168704"/>
                  <a:pt x="679450" y="1162841"/>
                </a:cubicBezTo>
                <a:cubicBezTo>
                  <a:pt x="685510" y="1155569"/>
                  <a:pt x="685457" y="1144134"/>
                  <a:pt x="692150" y="1137441"/>
                </a:cubicBezTo>
                <a:cubicBezTo>
                  <a:pt x="696883" y="1132708"/>
                  <a:pt x="705213" y="1134084"/>
                  <a:pt x="711200" y="1131091"/>
                </a:cubicBezTo>
                <a:cubicBezTo>
                  <a:pt x="744794" y="1114294"/>
                  <a:pt x="716531" y="1122747"/>
                  <a:pt x="749300" y="1099341"/>
                </a:cubicBezTo>
                <a:cubicBezTo>
                  <a:pt x="757003" y="1093839"/>
                  <a:pt x="766481" y="1091337"/>
                  <a:pt x="774700" y="1086641"/>
                </a:cubicBezTo>
                <a:cubicBezTo>
                  <a:pt x="781326" y="1082855"/>
                  <a:pt x="787645" y="1078520"/>
                  <a:pt x="793750" y="1073941"/>
                </a:cubicBezTo>
                <a:cubicBezTo>
                  <a:pt x="813057" y="1059461"/>
                  <a:pt x="827487" y="1035344"/>
                  <a:pt x="850900" y="1029491"/>
                </a:cubicBezTo>
                <a:cubicBezTo>
                  <a:pt x="859367" y="1027374"/>
                  <a:pt x="868128" y="1026205"/>
                  <a:pt x="876300" y="1023141"/>
                </a:cubicBezTo>
                <a:cubicBezTo>
                  <a:pt x="904211" y="1012674"/>
                  <a:pt x="897302" y="1011140"/>
                  <a:pt x="920750" y="997741"/>
                </a:cubicBezTo>
                <a:cubicBezTo>
                  <a:pt x="1013245" y="944887"/>
                  <a:pt x="893960" y="1014311"/>
                  <a:pt x="965200" y="978691"/>
                </a:cubicBezTo>
                <a:cubicBezTo>
                  <a:pt x="982782" y="969900"/>
                  <a:pt x="992392" y="957008"/>
                  <a:pt x="1009650" y="946941"/>
                </a:cubicBezTo>
                <a:cubicBezTo>
                  <a:pt x="1026003" y="937402"/>
                  <a:pt x="1042872" y="928572"/>
                  <a:pt x="1060450" y="921541"/>
                </a:cubicBezTo>
                <a:cubicBezTo>
                  <a:pt x="1071033" y="917308"/>
                  <a:pt x="1082492" y="914815"/>
                  <a:pt x="1092200" y="908841"/>
                </a:cubicBezTo>
                <a:cubicBezTo>
                  <a:pt x="1110227" y="897748"/>
                  <a:pt x="1122920" y="877434"/>
                  <a:pt x="1143000" y="870741"/>
                </a:cubicBezTo>
                <a:cubicBezTo>
                  <a:pt x="1169693" y="861843"/>
                  <a:pt x="1163808" y="865335"/>
                  <a:pt x="1193800" y="845341"/>
                </a:cubicBezTo>
                <a:cubicBezTo>
                  <a:pt x="1270000" y="794541"/>
                  <a:pt x="1170517" y="860158"/>
                  <a:pt x="1238250" y="800891"/>
                </a:cubicBezTo>
                <a:cubicBezTo>
                  <a:pt x="1247538" y="792764"/>
                  <a:pt x="1259211" y="787835"/>
                  <a:pt x="1270000" y="781841"/>
                </a:cubicBezTo>
                <a:cubicBezTo>
                  <a:pt x="1291088" y="770126"/>
                  <a:pt x="1307299" y="765531"/>
                  <a:pt x="1327150" y="750091"/>
                </a:cubicBezTo>
                <a:cubicBezTo>
                  <a:pt x="1336601" y="742740"/>
                  <a:pt x="1343099" y="732042"/>
                  <a:pt x="1352550" y="724691"/>
                </a:cubicBezTo>
                <a:cubicBezTo>
                  <a:pt x="1362292" y="717114"/>
                  <a:pt x="1374189" y="712719"/>
                  <a:pt x="1384300" y="705641"/>
                </a:cubicBezTo>
                <a:cubicBezTo>
                  <a:pt x="1395403" y="697869"/>
                  <a:pt x="1404947" y="688013"/>
                  <a:pt x="1416050" y="680241"/>
                </a:cubicBezTo>
                <a:cubicBezTo>
                  <a:pt x="1426161" y="673163"/>
                  <a:pt x="1437689" y="668269"/>
                  <a:pt x="1447800" y="661191"/>
                </a:cubicBezTo>
                <a:cubicBezTo>
                  <a:pt x="1458903" y="653419"/>
                  <a:pt x="1467928" y="642764"/>
                  <a:pt x="1479550" y="635791"/>
                </a:cubicBezTo>
                <a:cubicBezTo>
                  <a:pt x="1489324" y="629926"/>
                  <a:pt x="1500717" y="627324"/>
                  <a:pt x="1511300" y="623091"/>
                </a:cubicBezTo>
                <a:cubicBezTo>
                  <a:pt x="1573769" y="545005"/>
                  <a:pt x="1495035" y="634330"/>
                  <a:pt x="1574800" y="572291"/>
                </a:cubicBezTo>
                <a:cubicBezTo>
                  <a:pt x="1583154" y="565793"/>
                  <a:pt x="1586366" y="554375"/>
                  <a:pt x="1593850" y="546891"/>
                </a:cubicBezTo>
                <a:cubicBezTo>
                  <a:pt x="1603434" y="537307"/>
                  <a:pt x="1616016" y="531075"/>
                  <a:pt x="1625600" y="521491"/>
                </a:cubicBezTo>
                <a:cubicBezTo>
                  <a:pt x="1635184" y="511907"/>
                  <a:pt x="1640870" y="498745"/>
                  <a:pt x="1651000" y="489741"/>
                </a:cubicBezTo>
                <a:cubicBezTo>
                  <a:pt x="1660225" y="481541"/>
                  <a:pt x="1672707" y="477865"/>
                  <a:pt x="1682750" y="470691"/>
                </a:cubicBezTo>
                <a:cubicBezTo>
                  <a:pt x="1702388" y="456664"/>
                  <a:pt x="1722835" y="443306"/>
                  <a:pt x="1739900" y="426241"/>
                </a:cubicBezTo>
                <a:cubicBezTo>
                  <a:pt x="1756833" y="409308"/>
                  <a:pt x="1771542" y="389809"/>
                  <a:pt x="1790700" y="375441"/>
                </a:cubicBezTo>
                <a:cubicBezTo>
                  <a:pt x="1799167" y="369091"/>
                  <a:pt x="1808616" y="363875"/>
                  <a:pt x="1816100" y="356391"/>
                </a:cubicBezTo>
                <a:cubicBezTo>
                  <a:pt x="1823584" y="348907"/>
                  <a:pt x="1827115" y="337879"/>
                  <a:pt x="1835150" y="330991"/>
                </a:cubicBezTo>
                <a:cubicBezTo>
                  <a:pt x="1842337" y="324831"/>
                  <a:pt x="1852523" y="323308"/>
                  <a:pt x="1860550" y="318291"/>
                </a:cubicBezTo>
                <a:cubicBezTo>
                  <a:pt x="1918680" y="281959"/>
                  <a:pt x="1852274" y="318148"/>
                  <a:pt x="1911350" y="273841"/>
                </a:cubicBezTo>
                <a:cubicBezTo>
                  <a:pt x="1918923" y="268161"/>
                  <a:pt x="1928475" y="265738"/>
                  <a:pt x="1936750" y="261141"/>
                </a:cubicBezTo>
                <a:cubicBezTo>
                  <a:pt x="1947539" y="255147"/>
                  <a:pt x="1958034" y="248632"/>
                  <a:pt x="1968500" y="242091"/>
                </a:cubicBezTo>
                <a:cubicBezTo>
                  <a:pt x="1991903" y="227464"/>
                  <a:pt x="2013666" y="209983"/>
                  <a:pt x="2038350" y="197641"/>
                </a:cubicBezTo>
                <a:cubicBezTo>
                  <a:pt x="2046817" y="193408"/>
                  <a:pt x="2055531" y="189637"/>
                  <a:pt x="2063750" y="184941"/>
                </a:cubicBezTo>
                <a:cubicBezTo>
                  <a:pt x="2085182" y="172694"/>
                  <a:pt x="2103832" y="154647"/>
                  <a:pt x="2127250" y="146841"/>
                </a:cubicBezTo>
                <a:cubicBezTo>
                  <a:pt x="2139950" y="142608"/>
                  <a:pt x="2152993" y="139290"/>
                  <a:pt x="2165350" y="134141"/>
                </a:cubicBezTo>
                <a:cubicBezTo>
                  <a:pt x="2178457" y="128680"/>
                  <a:pt x="2190524" y="120967"/>
                  <a:pt x="2203450" y="115091"/>
                </a:cubicBezTo>
                <a:cubicBezTo>
                  <a:pt x="2213827" y="110374"/>
                  <a:pt x="2224784" y="107020"/>
                  <a:pt x="2235200" y="102391"/>
                </a:cubicBezTo>
                <a:cubicBezTo>
                  <a:pt x="2279336" y="82775"/>
                  <a:pt x="2266360" y="78379"/>
                  <a:pt x="2336800" y="64291"/>
                </a:cubicBezTo>
                <a:cubicBezTo>
                  <a:pt x="2444675" y="42716"/>
                  <a:pt x="2400112" y="50564"/>
                  <a:pt x="2470150" y="38891"/>
                </a:cubicBezTo>
                <a:cubicBezTo>
                  <a:pt x="2478617" y="34658"/>
                  <a:pt x="2486570" y="29184"/>
                  <a:pt x="2495550" y="26191"/>
                </a:cubicBezTo>
                <a:cubicBezTo>
                  <a:pt x="2522030" y="17364"/>
                  <a:pt x="2588012" y="14782"/>
                  <a:pt x="2603500" y="13491"/>
                </a:cubicBezTo>
                <a:cubicBezTo>
                  <a:pt x="2614083" y="11374"/>
                  <a:pt x="2624531" y="8402"/>
                  <a:pt x="2635250" y="7141"/>
                </a:cubicBezTo>
                <a:cubicBezTo>
                  <a:pt x="2752934" y="-6704"/>
                  <a:pt x="2798444" y="3142"/>
                  <a:pt x="2946400" y="7141"/>
                </a:cubicBezTo>
                <a:cubicBezTo>
                  <a:pt x="2959100" y="9258"/>
                  <a:pt x="2971931" y="10698"/>
                  <a:pt x="2984500" y="13491"/>
                </a:cubicBezTo>
                <a:cubicBezTo>
                  <a:pt x="3010303" y="19225"/>
                  <a:pt x="3000713" y="21952"/>
                  <a:pt x="3028950" y="32541"/>
                </a:cubicBezTo>
                <a:cubicBezTo>
                  <a:pt x="3037122" y="35605"/>
                  <a:pt x="3045883" y="36774"/>
                  <a:pt x="3054350" y="38891"/>
                </a:cubicBezTo>
                <a:cubicBezTo>
                  <a:pt x="3132804" y="97732"/>
                  <a:pt x="3039542" y="31969"/>
                  <a:pt x="3098800" y="64291"/>
                </a:cubicBezTo>
                <a:cubicBezTo>
                  <a:pt x="3116330" y="73853"/>
                  <a:pt x="3149600" y="96041"/>
                  <a:pt x="3149600" y="96041"/>
                </a:cubicBezTo>
                <a:cubicBezTo>
                  <a:pt x="3158067" y="108741"/>
                  <a:pt x="3166247" y="121637"/>
                  <a:pt x="3175000" y="134141"/>
                </a:cubicBezTo>
                <a:cubicBezTo>
                  <a:pt x="3180034" y="141332"/>
                  <a:pt x="3201589" y="168269"/>
                  <a:pt x="3206750" y="178591"/>
                </a:cubicBezTo>
                <a:cubicBezTo>
                  <a:pt x="3211848" y="188786"/>
                  <a:pt x="3215448" y="199668"/>
                  <a:pt x="3219450" y="210341"/>
                </a:cubicBezTo>
                <a:cubicBezTo>
                  <a:pt x="3221800" y="216608"/>
                  <a:pt x="3222479" y="223579"/>
                  <a:pt x="3225800" y="229391"/>
                </a:cubicBezTo>
                <a:cubicBezTo>
                  <a:pt x="3231051" y="238580"/>
                  <a:pt x="3238500" y="246324"/>
                  <a:pt x="3244850" y="254791"/>
                </a:cubicBezTo>
                <a:lnTo>
                  <a:pt x="3257550" y="305591"/>
                </a:lnTo>
                <a:cubicBezTo>
                  <a:pt x="3259667" y="314058"/>
                  <a:pt x="3260659" y="322888"/>
                  <a:pt x="3263900" y="330991"/>
                </a:cubicBezTo>
                <a:cubicBezTo>
                  <a:pt x="3280116" y="371530"/>
                  <a:pt x="3271502" y="352546"/>
                  <a:pt x="3289300" y="388141"/>
                </a:cubicBezTo>
                <a:cubicBezTo>
                  <a:pt x="3302170" y="465362"/>
                  <a:pt x="3286755" y="389607"/>
                  <a:pt x="3308350" y="457991"/>
                </a:cubicBezTo>
                <a:cubicBezTo>
                  <a:pt x="3317631" y="487380"/>
                  <a:pt x="3324004" y="517653"/>
                  <a:pt x="3333750" y="546891"/>
                </a:cubicBezTo>
                <a:cubicBezTo>
                  <a:pt x="3342217" y="572291"/>
                  <a:pt x="3354748" y="596681"/>
                  <a:pt x="3359150" y="623091"/>
                </a:cubicBezTo>
                <a:cubicBezTo>
                  <a:pt x="3367701" y="674396"/>
                  <a:pt x="3361429" y="648977"/>
                  <a:pt x="3378200" y="699291"/>
                </a:cubicBezTo>
                <a:cubicBezTo>
                  <a:pt x="3396398" y="844877"/>
                  <a:pt x="3373373" y="663090"/>
                  <a:pt x="3390900" y="794541"/>
                </a:cubicBezTo>
                <a:cubicBezTo>
                  <a:pt x="3396718" y="838178"/>
                  <a:pt x="3398633" y="857788"/>
                  <a:pt x="3403600" y="902491"/>
                </a:cubicBezTo>
                <a:cubicBezTo>
                  <a:pt x="3401483" y="1014674"/>
                  <a:pt x="3404360" y="1127063"/>
                  <a:pt x="3397250" y="1239041"/>
                </a:cubicBezTo>
                <a:cubicBezTo>
                  <a:pt x="3395850" y="1261095"/>
                  <a:pt x="3383560" y="1281102"/>
                  <a:pt x="3378200" y="1302541"/>
                </a:cubicBezTo>
                <a:cubicBezTo>
                  <a:pt x="3372965" y="1323482"/>
                  <a:pt x="3371277" y="1345243"/>
                  <a:pt x="3365500" y="1366041"/>
                </a:cubicBezTo>
                <a:cubicBezTo>
                  <a:pt x="3360660" y="1383466"/>
                  <a:pt x="3352169" y="1399684"/>
                  <a:pt x="3346450" y="1416841"/>
                </a:cubicBezTo>
                <a:cubicBezTo>
                  <a:pt x="3339462" y="1437806"/>
                  <a:pt x="3334700" y="1459483"/>
                  <a:pt x="3327400" y="1480341"/>
                </a:cubicBezTo>
                <a:cubicBezTo>
                  <a:pt x="3319869" y="1501858"/>
                  <a:pt x="3309531" y="1522324"/>
                  <a:pt x="3302000" y="1543841"/>
                </a:cubicBezTo>
                <a:cubicBezTo>
                  <a:pt x="3294700" y="1564699"/>
                  <a:pt x="3289605" y="1586268"/>
                  <a:pt x="3282950" y="1607341"/>
                </a:cubicBezTo>
                <a:cubicBezTo>
                  <a:pt x="3256075" y="1692445"/>
                  <a:pt x="3272847" y="1635965"/>
                  <a:pt x="3244850" y="1715291"/>
                </a:cubicBezTo>
                <a:cubicBezTo>
                  <a:pt x="3238167" y="1734227"/>
                  <a:pt x="3233849" y="1754044"/>
                  <a:pt x="3225800" y="1772441"/>
                </a:cubicBezTo>
                <a:cubicBezTo>
                  <a:pt x="3218960" y="1788075"/>
                  <a:pt x="3207666" y="1801450"/>
                  <a:pt x="3200400" y="1816891"/>
                </a:cubicBezTo>
                <a:cubicBezTo>
                  <a:pt x="3190693" y="1837518"/>
                  <a:pt x="3185618" y="1860217"/>
                  <a:pt x="3175000" y="1880391"/>
                </a:cubicBezTo>
                <a:cubicBezTo>
                  <a:pt x="3164337" y="1900651"/>
                  <a:pt x="3148019" y="1917527"/>
                  <a:pt x="3136900" y="1937541"/>
                </a:cubicBezTo>
                <a:cubicBezTo>
                  <a:pt x="3126776" y="1955764"/>
                  <a:pt x="3122226" y="1976815"/>
                  <a:pt x="3111500" y="1994691"/>
                </a:cubicBezTo>
                <a:cubicBezTo>
                  <a:pt x="3090355" y="2029932"/>
                  <a:pt x="3061609" y="2060365"/>
                  <a:pt x="3041650" y="2096291"/>
                </a:cubicBezTo>
                <a:cubicBezTo>
                  <a:pt x="3031067" y="2115341"/>
                  <a:pt x="3019646" y="2133949"/>
                  <a:pt x="3009900" y="2153441"/>
                </a:cubicBezTo>
                <a:cubicBezTo>
                  <a:pt x="3002691" y="2167859"/>
                  <a:pt x="3000026" y="2184637"/>
                  <a:pt x="2990850" y="2197891"/>
                </a:cubicBezTo>
                <a:cubicBezTo>
                  <a:pt x="2980627" y="2212658"/>
                  <a:pt x="2963701" y="2221755"/>
                  <a:pt x="2952750" y="2235991"/>
                </a:cubicBezTo>
                <a:cubicBezTo>
                  <a:pt x="2933431" y="2261105"/>
                  <a:pt x="2924060" y="2291524"/>
                  <a:pt x="2908300" y="2318541"/>
                </a:cubicBezTo>
                <a:cubicBezTo>
                  <a:pt x="2900609" y="2331725"/>
                  <a:pt x="2891095" y="2343764"/>
                  <a:pt x="2882900" y="2356641"/>
                </a:cubicBezTo>
                <a:cubicBezTo>
                  <a:pt x="2876274" y="2367054"/>
                  <a:pt x="2870476" y="2377978"/>
                  <a:pt x="2863850" y="2388391"/>
                </a:cubicBezTo>
                <a:cubicBezTo>
                  <a:pt x="2855655" y="2401268"/>
                  <a:pt x="2845863" y="2413148"/>
                  <a:pt x="2838450" y="2426491"/>
                </a:cubicBezTo>
                <a:cubicBezTo>
                  <a:pt x="2824659" y="2451315"/>
                  <a:pt x="2818090" y="2480516"/>
                  <a:pt x="2800350" y="2502691"/>
                </a:cubicBezTo>
                <a:cubicBezTo>
                  <a:pt x="2783417" y="2523858"/>
                  <a:pt x="2766297" y="2544877"/>
                  <a:pt x="2749550" y="2566191"/>
                </a:cubicBezTo>
                <a:cubicBezTo>
                  <a:pt x="2743011" y="2574513"/>
                  <a:pt x="2735945" y="2582516"/>
                  <a:pt x="2730500" y="2591591"/>
                </a:cubicBezTo>
                <a:cubicBezTo>
                  <a:pt x="2644776" y="2734464"/>
                  <a:pt x="2725499" y="2611562"/>
                  <a:pt x="2673350" y="2674141"/>
                </a:cubicBezTo>
                <a:cubicBezTo>
                  <a:pt x="2646892" y="2705891"/>
                  <a:pt x="2676525" y="2682608"/>
                  <a:pt x="2641600" y="2705891"/>
                </a:cubicBezTo>
                <a:cubicBezTo>
                  <a:pt x="2617141" y="2742580"/>
                  <a:pt x="2642776" y="2709419"/>
                  <a:pt x="2609850" y="2737641"/>
                </a:cubicBezTo>
                <a:cubicBezTo>
                  <a:pt x="2600759" y="2745433"/>
                  <a:pt x="2594029" y="2755857"/>
                  <a:pt x="2584450" y="2763041"/>
                </a:cubicBezTo>
                <a:cubicBezTo>
                  <a:pt x="2576877" y="2768721"/>
                  <a:pt x="2567269" y="2771045"/>
                  <a:pt x="2559050" y="2775741"/>
                </a:cubicBezTo>
                <a:cubicBezTo>
                  <a:pt x="2527164" y="2793962"/>
                  <a:pt x="2552978" y="2784693"/>
                  <a:pt x="2514600" y="2801141"/>
                </a:cubicBezTo>
                <a:cubicBezTo>
                  <a:pt x="2508448" y="2803778"/>
                  <a:pt x="2501537" y="2804498"/>
                  <a:pt x="2495550" y="2807491"/>
                </a:cubicBezTo>
                <a:cubicBezTo>
                  <a:pt x="2488724" y="2810904"/>
                  <a:pt x="2483545" y="2817256"/>
                  <a:pt x="2476500" y="2820191"/>
                </a:cubicBezTo>
                <a:cubicBezTo>
                  <a:pt x="2413000" y="2846649"/>
                  <a:pt x="2434167" y="2830774"/>
                  <a:pt x="2381250" y="2851941"/>
                </a:cubicBezTo>
                <a:cubicBezTo>
                  <a:pt x="2360083" y="2860408"/>
                  <a:pt x="2338140" y="2867146"/>
                  <a:pt x="2317750" y="2877341"/>
                </a:cubicBezTo>
                <a:cubicBezTo>
                  <a:pt x="2309283" y="2881574"/>
                  <a:pt x="2301330" y="2887048"/>
                  <a:pt x="2292350" y="2890041"/>
                </a:cubicBezTo>
                <a:cubicBezTo>
                  <a:pt x="2282111" y="2893454"/>
                  <a:pt x="2271183" y="2894274"/>
                  <a:pt x="2260600" y="2896391"/>
                </a:cubicBezTo>
                <a:cubicBezTo>
                  <a:pt x="2171140" y="2941121"/>
                  <a:pt x="2308851" y="2873144"/>
                  <a:pt x="2203450" y="2921791"/>
                </a:cubicBezTo>
                <a:cubicBezTo>
                  <a:pt x="2186260" y="2929725"/>
                  <a:pt x="2169583" y="2938724"/>
                  <a:pt x="2152650" y="2947191"/>
                </a:cubicBezTo>
                <a:cubicBezTo>
                  <a:pt x="2146663" y="2950184"/>
                  <a:pt x="2139847" y="2951138"/>
                  <a:pt x="2133600" y="2953541"/>
                </a:cubicBezTo>
                <a:cubicBezTo>
                  <a:pt x="2112322" y="2961725"/>
                  <a:pt x="2092668" y="2975717"/>
                  <a:pt x="2070100" y="2978941"/>
                </a:cubicBezTo>
                <a:cubicBezTo>
                  <a:pt x="2014966" y="2986817"/>
                  <a:pt x="2040326" y="2982356"/>
                  <a:pt x="1993900" y="2991641"/>
                </a:cubicBezTo>
                <a:cubicBezTo>
                  <a:pt x="1987550" y="2995874"/>
                  <a:pt x="1981865" y="3001335"/>
                  <a:pt x="1974850" y="3004341"/>
                </a:cubicBezTo>
                <a:cubicBezTo>
                  <a:pt x="1966293" y="3008008"/>
                  <a:pt x="1924230" y="3015534"/>
                  <a:pt x="1917700" y="3017041"/>
                </a:cubicBezTo>
                <a:cubicBezTo>
                  <a:pt x="1825511" y="3038315"/>
                  <a:pt x="1909341" y="3024271"/>
                  <a:pt x="1797050" y="3036091"/>
                </a:cubicBezTo>
                <a:cubicBezTo>
                  <a:pt x="1780079" y="3037877"/>
                  <a:pt x="1763083" y="3039636"/>
                  <a:pt x="1746250" y="3042441"/>
                </a:cubicBezTo>
                <a:cubicBezTo>
                  <a:pt x="1737642" y="3043876"/>
                  <a:pt x="1729369" y="3046898"/>
                  <a:pt x="1720850" y="3048791"/>
                </a:cubicBezTo>
                <a:cubicBezTo>
                  <a:pt x="1710314" y="3051132"/>
                  <a:pt x="1699636" y="3052800"/>
                  <a:pt x="1689100" y="3055141"/>
                </a:cubicBezTo>
                <a:cubicBezTo>
                  <a:pt x="1680581" y="3057034"/>
                  <a:pt x="1672367" y="3060471"/>
                  <a:pt x="1663700" y="3061491"/>
                </a:cubicBezTo>
                <a:cubicBezTo>
                  <a:pt x="1636291" y="3064716"/>
                  <a:pt x="1608667" y="3065724"/>
                  <a:pt x="1581150" y="3067841"/>
                </a:cubicBezTo>
                <a:cubicBezTo>
                  <a:pt x="1549400" y="3074191"/>
                  <a:pt x="1518118" y="3083669"/>
                  <a:pt x="1485900" y="3086891"/>
                </a:cubicBezTo>
                <a:lnTo>
                  <a:pt x="1358900" y="3099591"/>
                </a:lnTo>
                <a:cubicBezTo>
                  <a:pt x="1348161" y="3100665"/>
                  <a:pt x="1337884" y="3104811"/>
                  <a:pt x="1327150" y="3105941"/>
                </a:cubicBezTo>
                <a:cubicBezTo>
                  <a:pt x="1297604" y="3109051"/>
                  <a:pt x="1267883" y="3110174"/>
                  <a:pt x="1238250" y="3112291"/>
                </a:cubicBezTo>
                <a:cubicBezTo>
                  <a:pt x="1143214" y="3128130"/>
                  <a:pt x="1261921" y="3108649"/>
                  <a:pt x="1155700" y="3124991"/>
                </a:cubicBezTo>
                <a:cubicBezTo>
                  <a:pt x="1142975" y="3126949"/>
                  <a:pt x="1130145" y="3128446"/>
                  <a:pt x="1117600" y="3131341"/>
                </a:cubicBezTo>
                <a:cubicBezTo>
                  <a:pt x="1102585" y="3134806"/>
                  <a:pt x="1088350" y="3141508"/>
                  <a:pt x="1073150" y="3144041"/>
                </a:cubicBezTo>
                <a:cubicBezTo>
                  <a:pt x="1050089" y="3147885"/>
                  <a:pt x="1026483" y="3147367"/>
                  <a:pt x="1003300" y="3150391"/>
                </a:cubicBezTo>
                <a:cubicBezTo>
                  <a:pt x="977766" y="3153722"/>
                  <a:pt x="952693" y="3160247"/>
                  <a:pt x="927100" y="3163091"/>
                </a:cubicBezTo>
                <a:cubicBezTo>
                  <a:pt x="855074" y="3171094"/>
                  <a:pt x="888925" y="3166730"/>
                  <a:pt x="825500" y="3175791"/>
                </a:cubicBezTo>
                <a:lnTo>
                  <a:pt x="450850" y="3163091"/>
                </a:lnTo>
                <a:cubicBezTo>
                  <a:pt x="414833" y="3161669"/>
                  <a:pt x="378798" y="3160004"/>
                  <a:pt x="342900" y="3156741"/>
                </a:cubicBezTo>
                <a:cubicBezTo>
                  <a:pt x="332151" y="3155764"/>
                  <a:pt x="321834" y="3151917"/>
                  <a:pt x="311150" y="3150391"/>
                </a:cubicBezTo>
                <a:cubicBezTo>
                  <a:pt x="292175" y="3147680"/>
                  <a:pt x="273050" y="3146158"/>
                  <a:pt x="254000" y="3144041"/>
                </a:cubicBezTo>
                <a:cubicBezTo>
                  <a:pt x="240940" y="3139688"/>
                  <a:pt x="222839" y="3133113"/>
                  <a:pt x="209550" y="3131341"/>
                </a:cubicBezTo>
                <a:cubicBezTo>
                  <a:pt x="186376" y="3128251"/>
                  <a:pt x="162983" y="3127108"/>
                  <a:pt x="139700" y="3124991"/>
                </a:cubicBezTo>
                <a:cubicBezTo>
                  <a:pt x="129117" y="3122874"/>
                  <a:pt x="118189" y="3122054"/>
                  <a:pt x="107950" y="3118641"/>
                </a:cubicBezTo>
                <a:cubicBezTo>
                  <a:pt x="98970" y="3115648"/>
                  <a:pt x="91251" y="3109670"/>
                  <a:pt x="82550" y="3105941"/>
                </a:cubicBezTo>
                <a:cubicBezTo>
                  <a:pt x="76398" y="3103304"/>
                  <a:pt x="69850" y="3101708"/>
                  <a:pt x="63500" y="3099591"/>
                </a:cubicBezTo>
                <a:cubicBezTo>
                  <a:pt x="57150" y="3089008"/>
                  <a:pt x="49463" y="3079119"/>
                  <a:pt x="44450" y="3067841"/>
                </a:cubicBezTo>
                <a:cubicBezTo>
                  <a:pt x="17113" y="3006334"/>
                  <a:pt x="59675" y="3074803"/>
                  <a:pt x="25400" y="3023391"/>
                </a:cubicBezTo>
                <a:cubicBezTo>
                  <a:pt x="23283" y="3014924"/>
                  <a:pt x="20203" y="3006642"/>
                  <a:pt x="19050" y="2997991"/>
                </a:cubicBezTo>
                <a:cubicBezTo>
                  <a:pt x="12125" y="2946054"/>
                  <a:pt x="3175" y="2897449"/>
                  <a:pt x="0" y="28773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1360627" y="1894637"/>
            <a:ext cx="2245767" cy="1294790"/>
          </a:xfrm>
          <a:custGeom>
            <a:avLst/>
            <a:gdLst>
              <a:gd name="connsiteX0" fmla="*/ 475488 w 2245767"/>
              <a:gd name="connsiteY0" fmla="*/ 1294790 h 1294790"/>
              <a:gd name="connsiteX1" fmla="*/ 475488 w 2245767"/>
              <a:gd name="connsiteY1" fmla="*/ 1294790 h 1294790"/>
              <a:gd name="connsiteX2" fmla="*/ 512064 w 2245767"/>
              <a:gd name="connsiteY2" fmla="*/ 1243584 h 1294790"/>
              <a:gd name="connsiteX3" fmla="*/ 526695 w 2245767"/>
              <a:gd name="connsiteY3" fmla="*/ 1199693 h 1294790"/>
              <a:gd name="connsiteX4" fmla="*/ 570586 w 2245767"/>
              <a:gd name="connsiteY4" fmla="*/ 1126541 h 1294790"/>
              <a:gd name="connsiteX5" fmla="*/ 592531 w 2245767"/>
              <a:gd name="connsiteY5" fmla="*/ 1075334 h 1294790"/>
              <a:gd name="connsiteX6" fmla="*/ 621792 w 2245767"/>
              <a:gd name="connsiteY6" fmla="*/ 1046073 h 1294790"/>
              <a:gd name="connsiteX7" fmla="*/ 636423 w 2245767"/>
              <a:gd name="connsiteY7" fmla="*/ 1031443 h 1294790"/>
              <a:gd name="connsiteX8" fmla="*/ 658368 w 2245767"/>
              <a:gd name="connsiteY8" fmla="*/ 1016813 h 1294790"/>
              <a:gd name="connsiteX9" fmla="*/ 672999 w 2245767"/>
              <a:gd name="connsiteY9" fmla="*/ 1002182 h 1294790"/>
              <a:gd name="connsiteX10" fmla="*/ 716890 w 2245767"/>
              <a:gd name="connsiteY10" fmla="*/ 987552 h 1294790"/>
              <a:gd name="connsiteX11" fmla="*/ 782727 w 2245767"/>
              <a:gd name="connsiteY11" fmla="*/ 972921 h 1294790"/>
              <a:gd name="connsiteX12" fmla="*/ 1046074 w 2245767"/>
              <a:gd name="connsiteY12" fmla="*/ 958291 h 1294790"/>
              <a:gd name="connsiteX13" fmla="*/ 1141171 w 2245767"/>
              <a:gd name="connsiteY13" fmla="*/ 950976 h 1294790"/>
              <a:gd name="connsiteX14" fmla="*/ 1265530 w 2245767"/>
              <a:gd name="connsiteY14" fmla="*/ 950976 h 1294790"/>
              <a:gd name="connsiteX15" fmla="*/ 1309421 w 2245767"/>
              <a:gd name="connsiteY15" fmla="*/ 965606 h 1294790"/>
              <a:gd name="connsiteX16" fmla="*/ 1441095 w 2245767"/>
              <a:gd name="connsiteY16" fmla="*/ 980237 h 1294790"/>
              <a:gd name="connsiteX17" fmla="*/ 1492301 w 2245767"/>
              <a:gd name="connsiteY17" fmla="*/ 994867 h 1294790"/>
              <a:gd name="connsiteX18" fmla="*/ 1543507 w 2245767"/>
              <a:gd name="connsiteY18" fmla="*/ 1009497 h 1294790"/>
              <a:gd name="connsiteX19" fmla="*/ 1580083 w 2245767"/>
              <a:gd name="connsiteY19" fmla="*/ 1024128 h 1294790"/>
              <a:gd name="connsiteX20" fmla="*/ 1638605 w 2245767"/>
              <a:gd name="connsiteY20" fmla="*/ 1031443 h 1294790"/>
              <a:gd name="connsiteX21" fmla="*/ 1770279 w 2245767"/>
              <a:gd name="connsiteY21" fmla="*/ 1024128 h 1294790"/>
              <a:gd name="connsiteX22" fmla="*/ 1821485 w 2245767"/>
              <a:gd name="connsiteY22" fmla="*/ 1002182 h 1294790"/>
              <a:gd name="connsiteX23" fmla="*/ 1843431 w 2245767"/>
              <a:gd name="connsiteY23" fmla="*/ 987552 h 1294790"/>
              <a:gd name="connsiteX24" fmla="*/ 1865376 w 2245767"/>
              <a:gd name="connsiteY24" fmla="*/ 980237 h 1294790"/>
              <a:gd name="connsiteX25" fmla="*/ 1901952 w 2245767"/>
              <a:gd name="connsiteY25" fmla="*/ 958291 h 1294790"/>
              <a:gd name="connsiteX26" fmla="*/ 1931213 w 2245767"/>
              <a:gd name="connsiteY26" fmla="*/ 929030 h 1294790"/>
              <a:gd name="connsiteX27" fmla="*/ 1982419 w 2245767"/>
              <a:gd name="connsiteY27" fmla="*/ 892454 h 1294790"/>
              <a:gd name="connsiteX28" fmla="*/ 2004365 w 2245767"/>
              <a:gd name="connsiteY28" fmla="*/ 870509 h 1294790"/>
              <a:gd name="connsiteX29" fmla="*/ 2018995 w 2245767"/>
              <a:gd name="connsiteY29" fmla="*/ 848563 h 1294790"/>
              <a:gd name="connsiteX30" fmla="*/ 2040941 w 2245767"/>
              <a:gd name="connsiteY30" fmla="*/ 833933 h 1294790"/>
              <a:gd name="connsiteX31" fmla="*/ 2048256 w 2245767"/>
              <a:gd name="connsiteY31" fmla="*/ 804672 h 1294790"/>
              <a:gd name="connsiteX32" fmla="*/ 2062887 w 2245767"/>
              <a:gd name="connsiteY32" fmla="*/ 790041 h 1294790"/>
              <a:gd name="connsiteX33" fmla="*/ 2077517 w 2245767"/>
              <a:gd name="connsiteY33" fmla="*/ 768096 h 1294790"/>
              <a:gd name="connsiteX34" fmla="*/ 2106778 w 2245767"/>
              <a:gd name="connsiteY34" fmla="*/ 716889 h 1294790"/>
              <a:gd name="connsiteX35" fmla="*/ 2114093 w 2245767"/>
              <a:gd name="connsiteY35" fmla="*/ 694944 h 1294790"/>
              <a:gd name="connsiteX36" fmla="*/ 2128723 w 2245767"/>
              <a:gd name="connsiteY36" fmla="*/ 680313 h 1294790"/>
              <a:gd name="connsiteX37" fmla="*/ 2136039 w 2245767"/>
              <a:gd name="connsiteY37" fmla="*/ 651053 h 1294790"/>
              <a:gd name="connsiteX38" fmla="*/ 2150669 w 2245767"/>
              <a:gd name="connsiteY38" fmla="*/ 629107 h 1294790"/>
              <a:gd name="connsiteX39" fmla="*/ 2165299 w 2245767"/>
              <a:gd name="connsiteY39" fmla="*/ 592531 h 1294790"/>
              <a:gd name="connsiteX40" fmla="*/ 2179930 w 2245767"/>
              <a:gd name="connsiteY40" fmla="*/ 548640 h 1294790"/>
              <a:gd name="connsiteX41" fmla="*/ 2194560 w 2245767"/>
              <a:gd name="connsiteY41" fmla="*/ 519379 h 1294790"/>
              <a:gd name="connsiteX42" fmla="*/ 2209191 w 2245767"/>
              <a:gd name="connsiteY42" fmla="*/ 460857 h 1294790"/>
              <a:gd name="connsiteX43" fmla="*/ 2223821 w 2245767"/>
              <a:gd name="connsiteY43" fmla="*/ 438912 h 1294790"/>
              <a:gd name="connsiteX44" fmla="*/ 2231136 w 2245767"/>
              <a:gd name="connsiteY44" fmla="*/ 409651 h 1294790"/>
              <a:gd name="connsiteX45" fmla="*/ 2238451 w 2245767"/>
              <a:gd name="connsiteY45" fmla="*/ 373075 h 1294790"/>
              <a:gd name="connsiteX46" fmla="*/ 2245767 w 2245767"/>
              <a:gd name="connsiteY46" fmla="*/ 351129 h 1294790"/>
              <a:gd name="connsiteX47" fmla="*/ 2231136 w 2245767"/>
              <a:gd name="connsiteY47" fmla="*/ 219456 h 1294790"/>
              <a:gd name="connsiteX48" fmla="*/ 2216506 w 2245767"/>
              <a:gd name="connsiteY48" fmla="*/ 175565 h 1294790"/>
              <a:gd name="connsiteX49" fmla="*/ 2201875 w 2245767"/>
              <a:gd name="connsiteY49" fmla="*/ 160934 h 1294790"/>
              <a:gd name="connsiteX50" fmla="*/ 2179930 w 2245767"/>
              <a:gd name="connsiteY50" fmla="*/ 124358 h 1294790"/>
              <a:gd name="connsiteX51" fmla="*/ 2172615 w 2245767"/>
              <a:gd name="connsiteY51" fmla="*/ 102413 h 1294790"/>
              <a:gd name="connsiteX52" fmla="*/ 2114093 w 2245767"/>
              <a:gd name="connsiteY52" fmla="*/ 58521 h 1294790"/>
              <a:gd name="connsiteX53" fmla="*/ 2055571 w 2245767"/>
              <a:gd name="connsiteY53" fmla="*/ 36576 h 1294790"/>
              <a:gd name="connsiteX54" fmla="*/ 2033626 w 2245767"/>
              <a:gd name="connsiteY54" fmla="*/ 29261 h 1294790"/>
              <a:gd name="connsiteX55" fmla="*/ 1843431 w 2245767"/>
              <a:gd name="connsiteY55" fmla="*/ 7315 h 1294790"/>
              <a:gd name="connsiteX56" fmla="*/ 1660551 w 2245767"/>
              <a:gd name="connsiteY56" fmla="*/ 0 h 1294790"/>
              <a:gd name="connsiteX57" fmla="*/ 424282 w 2245767"/>
              <a:gd name="connsiteY57" fmla="*/ 7315 h 1294790"/>
              <a:gd name="connsiteX58" fmla="*/ 402336 w 2245767"/>
              <a:gd name="connsiteY58" fmla="*/ 14630 h 1294790"/>
              <a:gd name="connsiteX59" fmla="*/ 343815 w 2245767"/>
              <a:gd name="connsiteY59" fmla="*/ 43891 h 1294790"/>
              <a:gd name="connsiteX60" fmla="*/ 321869 w 2245767"/>
              <a:gd name="connsiteY60" fmla="*/ 65837 h 1294790"/>
              <a:gd name="connsiteX61" fmla="*/ 277978 w 2245767"/>
              <a:gd name="connsiteY61" fmla="*/ 80467 h 1294790"/>
              <a:gd name="connsiteX62" fmla="*/ 204826 w 2245767"/>
              <a:gd name="connsiteY62" fmla="*/ 117043 h 1294790"/>
              <a:gd name="connsiteX63" fmla="*/ 182880 w 2245767"/>
              <a:gd name="connsiteY63" fmla="*/ 131673 h 1294790"/>
              <a:gd name="connsiteX64" fmla="*/ 160935 w 2245767"/>
              <a:gd name="connsiteY64" fmla="*/ 138989 h 1294790"/>
              <a:gd name="connsiteX65" fmla="*/ 102413 w 2245767"/>
              <a:gd name="connsiteY65" fmla="*/ 182880 h 1294790"/>
              <a:gd name="connsiteX66" fmla="*/ 58522 w 2245767"/>
              <a:gd name="connsiteY66" fmla="*/ 212141 h 1294790"/>
              <a:gd name="connsiteX67" fmla="*/ 43891 w 2245767"/>
              <a:gd name="connsiteY67" fmla="*/ 256032 h 1294790"/>
              <a:gd name="connsiteX68" fmla="*/ 21946 w 2245767"/>
              <a:gd name="connsiteY68" fmla="*/ 307238 h 1294790"/>
              <a:gd name="connsiteX69" fmla="*/ 14631 w 2245767"/>
              <a:gd name="connsiteY69" fmla="*/ 351129 h 1294790"/>
              <a:gd name="connsiteX70" fmla="*/ 7315 w 2245767"/>
              <a:gd name="connsiteY70" fmla="*/ 387705 h 1294790"/>
              <a:gd name="connsiteX71" fmla="*/ 0 w 2245767"/>
              <a:gd name="connsiteY71" fmla="*/ 453542 h 1294790"/>
              <a:gd name="connsiteX72" fmla="*/ 14631 w 2245767"/>
              <a:gd name="connsiteY72" fmla="*/ 746150 h 1294790"/>
              <a:gd name="connsiteX73" fmla="*/ 21946 w 2245767"/>
              <a:gd name="connsiteY73" fmla="*/ 775411 h 1294790"/>
              <a:gd name="connsiteX74" fmla="*/ 51207 w 2245767"/>
              <a:gd name="connsiteY74" fmla="*/ 841248 h 1294790"/>
              <a:gd name="connsiteX75" fmla="*/ 73152 w 2245767"/>
              <a:gd name="connsiteY75" fmla="*/ 877824 h 1294790"/>
              <a:gd name="connsiteX76" fmla="*/ 87783 w 2245767"/>
              <a:gd name="connsiteY76" fmla="*/ 907085 h 1294790"/>
              <a:gd name="connsiteX77" fmla="*/ 153619 w 2245767"/>
              <a:gd name="connsiteY77" fmla="*/ 980237 h 1294790"/>
              <a:gd name="connsiteX78" fmla="*/ 175565 w 2245767"/>
              <a:gd name="connsiteY78" fmla="*/ 1002182 h 1294790"/>
              <a:gd name="connsiteX79" fmla="*/ 197511 w 2245767"/>
              <a:gd name="connsiteY79" fmla="*/ 1016813 h 1294790"/>
              <a:gd name="connsiteX80" fmla="*/ 234087 w 2245767"/>
              <a:gd name="connsiteY80" fmla="*/ 1053389 h 1294790"/>
              <a:gd name="connsiteX81" fmla="*/ 277978 w 2245767"/>
              <a:gd name="connsiteY81" fmla="*/ 1082649 h 1294790"/>
              <a:gd name="connsiteX82" fmla="*/ 307239 w 2245767"/>
              <a:gd name="connsiteY82" fmla="*/ 1111910 h 1294790"/>
              <a:gd name="connsiteX83" fmla="*/ 343815 w 2245767"/>
              <a:gd name="connsiteY83" fmla="*/ 1163117 h 1294790"/>
              <a:gd name="connsiteX84" fmla="*/ 351130 w 2245767"/>
              <a:gd name="connsiteY84" fmla="*/ 1185062 h 1294790"/>
              <a:gd name="connsiteX85" fmla="*/ 409651 w 2245767"/>
              <a:gd name="connsiteY85" fmla="*/ 1228953 h 1294790"/>
              <a:gd name="connsiteX86" fmla="*/ 446227 w 2245767"/>
              <a:gd name="connsiteY86" fmla="*/ 1258214 h 1294790"/>
              <a:gd name="connsiteX87" fmla="*/ 475488 w 2245767"/>
              <a:gd name="connsiteY87" fmla="*/ 1294790 h 129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245767" h="1294790">
                <a:moveTo>
                  <a:pt x="475488" y="1294790"/>
                </a:moveTo>
                <a:lnTo>
                  <a:pt x="475488" y="1294790"/>
                </a:lnTo>
                <a:cubicBezTo>
                  <a:pt x="487680" y="1277721"/>
                  <a:pt x="502119" y="1262053"/>
                  <a:pt x="512064" y="1243584"/>
                </a:cubicBezTo>
                <a:cubicBezTo>
                  <a:pt x="519376" y="1230006"/>
                  <a:pt x="519798" y="1213487"/>
                  <a:pt x="526695" y="1199693"/>
                </a:cubicBezTo>
                <a:cubicBezTo>
                  <a:pt x="559039" y="1135002"/>
                  <a:pt x="540533" y="1156592"/>
                  <a:pt x="570586" y="1126541"/>
                </a:cubicBezTo>
                <a:cubicBezTo>
                  <a:pt x="576236" y="1109591"/>
                  <a:pt x="581684" y="1089797"/>
                  <a:pt x="592531" y="1075334"/>
                </a:cubicBezTo>
                <a:cubicBezTo>
                  <a:pt x="600807" y="1064299"/>
                  <a:pt x="612038" y="1055827"/>
                  <a:pt x="621792" y="1046073"/>
                </a:cubicBezTo>
                <a:cubicBezTo>
                  <a:pt x="626669" y="1041196"/>
                  <a:pt x="630684" y="1035269"/>
                  <a:pt x="636423" y="1031443"/>
                </a:cubicBezTo>
                <a:cubicBezTo>
                  <a:pt x="643738" y="1026566"/>
                  <a:pt x="651503" y="1022305"/>
                  <a:pt x="658368" y="1016813"/>
                </a:cubicBezTo>
                <a:cubicBezTo>
                  <a:pt x="663754" y="1012504"/>
                  <a:pt x="666830" y="1005266"/>
                  <a:pt x="672999" y="1002182"/>
                </a:cubicBezTo>
                <a:cubicBezTo>
                  <a:pt x="686793" y="995285"/>
                  <a:pt x="702260" y="992429"/>
                  <a:pt x="716890" y="987552"/>
                </a:cubicBezTo>
                <a:cubicBezTo>
                  <a:pt x="743170" y="978792"/>
                  <a:pt x="749958" y="975262"/>
                  <a:pt x="782727" y="972921"/>
                </a:cubicBezTo>
                <a:cubicBezTo>
                  <a:pt x="870421" y="966657"/>
                  <a:pt x="958415" y="965034"/>
                  <a:pt x="1046074" y="958291"/>
                </a:cubicBezTo>
                <a:lnTo>
                  <a:pt x="1141171" y="950976"/>
                </a:lnTo>
                <a:cubicBezTo>
                  <a:pt x="1191553" y="934183"/>
                  <a:pt x="1173325" y="937146"/>
                  <a:pt x="1265530" y="950976"/>
                </a:cubicBezTo>
                <a:cubicBezTo>
                  <a:pt x="1280781" y="953264"/>
                  <a:pt x="1294209" y="963071"/>
                  <a:pt x="1309421" y="965606"/>
                </a:cubicBezTo>
                <a:cubicBezTo>
                  <a:pt x="1382275" y="977748"/>
                  <a:pt x="1338531" y="971689"/>
                  <a:pt x="1441095" y="980237"/>
                </a:cubicBezTo>
                <a:cubicBezTo>
                  <a:pt x="1532579" y="1003108"/>
                  <a:pt x="1418830" y="973876"/>
                  <a:pt x="1492301" y="994867"/>
                </a:cubicBezTo>
                <a:cubicBezTo>
                  <a:pt x="1524578" y="1004089"/>
                  <a:pt x="1515448" y="998975"/>
                  <a:pt x="1543507" y="1009497"/>
                </a:cubicBezTo>
                <a:cubicBezTo>
                  <a:pt x="1555802" y="1014108"/>
                  <a:pt x="1567288" y="1021175"/>
                  <a:pt x="1580083" y="1024128"/>
                </a:cubicBezTo>
                <a:cubicBezTo>
                  <a:pt x="1599239" y="1028549"/>
                  <a:pt x="1619098" y="1029005"/>
                  <a:pt x="1638605" y="1031443"/>
                </a:cubicBezTo>
                <a:cubicBezTo>
                  <a:pt x="1682496" y="1029005"/>
                  <a:pt x="1726518" y="1028296"/>
                  <a:pt x="1770279" y="1024128"/>
                </a:cubicBezTo>
                <a:cubicBezTo>
                  <a:pt x="1782590" y="1022956"/>
                  <a:pt x="1813583" y="1006697"/>
                  <a:pt x="1821485" y="1002182"/>
                </a:cubicBezTo>
                <a:cubicBezTo>
                  <a:pt x="1829118" y="997820"/>
                  <a:pt x="1835567" y="991484"/>
                  <a:pt x="1843431" y="987552"/>
                </a:cubicBezTo>
                <a:cubicBezTo>
                  <a:pt x="1850328" y="984104"/>
                  <a:pt x="1858061" y="982675"/>
                  <a:pt x="1865376" y="980237"/>
                </a:cubicBezTo>
                <a:cubicBezTo>
                  <a:pt x="1919437" y="926176"/>
                  <a:pt x="1835478" y="1005773"/>
                  <a:pt x="1901952" y="958291"/>
                </a:cubicBezTo>
                <a:cubicBezTo>
                  <a:pt x="1913176" y="950273"/>
                  <a:pt x="1919736" y="936681"/>
                  <a:pt x="1931213" y="929030"/>
                </a:cubicBezTo>
                <a:cubicBezTo>
                  <a:pt x="1948589" y="917447"/>
                  <a:pt x="1966531" y="906072"/>
                  <a:pt x="1982419" y="892454"/>
                </a:cubicBezTo>
                <a:cubicBezTo>
                  <a:pt x="1990274" y="885721"/>
                  <a:pt x="1997742" y="878456"/>
                  <a:pt x="2004365" y="870509"/>
                </a:cubicBezTo>
                <a:cubicBezTo>
                  <a:pt x="2009993" y="863755"/>
                  <a:pt x="2012778" y="854780"/>
                  <a:pt x="2018995" y="848563"/>
                </a:cubicBezTo>
                <a:cubicBezTo>
                  <a:pt x="2025212" y="842346"/>
                  <a:pt x="2033626" y="838810"/>
                  <a:pt x="2040941" y="833933"/>
                </a:cubicBezTo>
                <a:cubicBezTo>
                  <a:pt x="2043379" y="824179"/>
                  <a:pt x="2043760" y="813664"/>
                  <a:pt x="2048256" y="804672"/>
                </a:cubicBezTo>
                <a:cubicBezTo>
                  <a:pt x="2051340" y="798503"/>
                  <a:pt x="2058578" y="795427"/>
                  <a:pt x="2062887" y="790041"/>
                </a:cubicBezTo>
                <a:cubicBezTo>
                  <a:pt x="2068379" y="783176"/>
                  <a:pt x="2073155" y="775729"/>
                  <a:pt x="2077517" y="768096"/>
                </a:cubicBezTo>
                <a:cubicBezTo>
                  <a:pt x="2114638" y="703133"/>
                  <a:pt x="2071135" y="770353"/>
                  <a:pt x="2106778" y="716889"/>
                </a:cubicBezTo>
                <a:cubicBezTo>
                  <a:pt x="2109216" y="709574"/>
                  <a:pt x="2110126" y="701556"/>
                  <a:pt x="2114093" y="694944"/>
                </a:cubicBezTo>
                <a:cubicBezTo>
                  <a:pt x="2117641" y="689030"/>
                  <a:pt x="2125639" y="686482"/>
                  <a:pt x="2128723" y="680313"/>
                </a:cubicBezTo>
                <a:cubicBezTo>
                  <a:pt x="2133219" y="671321"/>
                  <a:pt x="2132079" y="660294"/>
                  <a:pt x="2136039" y="651053"/>
                </a:cubicBezTo>
                <a:cubicBezTo>
                  <a:pt x="2139502" y="642972"/>
                  <a:pt x="2146737" y="636971"/>
                  <a:pt x="2150669" y="629107"/>
                </a:cubicBezTo>
                <a:cubicBezTo>
                  <a:pt x="2156541" y="617362"/>
                  <a:pt x="2160811" y="604872"/>
                  <a:pt x="2165299" y="592531"/>
                </a:cubicBezTo>
                <a:cubicBezTo>
                  <a:pt x="2170569" y="578038"/>
                  <a:pt x="2174202" y="562959"/>
                  <a:pt x="2179930" y="548640"/>
                </a:cubicBezTo>
                <a:cubicBezTo>
                  <a:pt x="2183980" y="538515"/>
                  <a:pt x="2190265" y="529402"/>
                  <a:pt x="2194560" y="519379"/>
                </a:cubicBezTo>
                <a:cubicBezTo>
                  <a:pt x="2221638" y="456194"/>
                  <a:pt x="2174835" y="552471"/>
                  <a:pt x="2209191" y="460857"/>
                </a:cubicBezTo>
                <a:cubicBezTo>
                  <a:pt x="2212278" y="452625"/>
                  <a:pt x="2218944" y="446227"/>
                  <a:pt x="2223821" y="438912"/>
                </a:cubicBezTo>
                <a:cubicBezTo>
                  <a:pt x="2226259" y="429158"/>
                  <a:pt x="2228955" y="419465"/>
                  <a:pt x="2231136" y="409651"/>
                </a:cubicBezTo>
                <a:cubicBezTo>
                  <a:pt x="2233833" y="397514"/>
                  <a:pt x="2235435" y="385137"/>
                  <a:pt x="2238451" y="373075"/>
                </a:cubicBezTo>
                <a:cubicBezTo>
                  <a:pt x="2240321" y="365594"/>
                  <a:pt x="2243328" y="358444"/>
                  <a:pt x="2245767" y="351129"/>
                </a:cubicBezTo>
                <a:cubicBezTo>
                  <a:pt x="2241058" y="285206"/>
                  <a:pt x="2245775" y="268255"/>
                  <a:pt x="2231136" y="219456"/>
                </a:cubicBezTo>
                <a:cubicBezTo>
                  <a:pt x="2226705" y="204685"/>
                  <a:pt x="2227411" y="186470"/>
                  <a:pt x="2216506" y="175565"/>
                </a:cubicBezTo>
                <a:lnTo>
                  <a:pt x="2201875" y="160934"/>
                </a:lnTo>
                <a:cubicBezTo>
                  <a:pt x="2181153" y="98768"/>
                  <a:pt x="2210053" y="174565"/>
                  <a:pt x="2179930" y="124358"/>
                </a:cubicBezTo>
                <a:cubicBezTo>
                  <a:pt x="2175963" y="117746"/>
                  <a:pt x="2176582" y="109025"/>
                  <a:pt x="2172615" y="102413"/>
                </a:cubicBezTo>
                <a:cubicBezTo>
                  <a:pt x="2163593" y="87377"/>
                  <a:pt x="2117724" y="60942"/>
                  <a:pt x="2114093" y="58521"/>
                </a:cubicBezTo>
                <a:cubicBezTo>
                  <a:pt x="2077968" y="34438"/>
                  <a:pt x="2106189" y="49230"/>
                  <a:pt x="2055571" y="36576"/>
                </a:cubicBezTo>
                <a:cubicBezTo>
                  <a:pt x="2048091" y="34706"/>
                  <a:pt x="2041219" y="30601"/>
                  <a:pt x="2033626" y="29261"/>
                </a:cubicBezTo>
                <a:cubicBezTo>
                  <a:pt x="1972554" y="18483"/>
                  <a:pt x="1905628" y="10677"/>
                  <a:pt x="1843431" y="7315"/>
                </a:cubicBezTo>
                <a:cubicBezTo>
                  <a:pt x="1782511" y="4022"/>
                  <a:pt x="1721511" y="2438"/>
                  <a:pt x="1660551" y="0"/>
                </a:cubicBezTo>
                <a:lnTo>
                  <a:pt x="424282" y="7315"/>
                </a:lnTo>
                <a:cubicBezTo>
                  <a:pt x="416572" y="7405"/>
                  <a:pt x="409356" y="11439"/>
                  <a:pt x="402336" y="14630"/>
                </a:cubicBezTo>
                <a:cubicBezTo>
                  <a:pt x="382481" y="23655"/>
                  <a:pt x="359237" y="28469"/>
                  <a:pt x="343815" y="43891"/>
                </a:cubicBezTo>
                <a:cubicBezTo>
                  <a:pt x="336500" y="51206"/>
                  <a:pt x="330913" y="60813"/>
                  <a:pt x="321869" y="65837"/>
                </a:cubicBezTo>
                <a:cubicBezTo>
                  <a:pt x="308388" y="73326"/>
                  <a:pt x="292107" y="74286"/>
                  <a:pt x="277978" y="80467"/>
                </a:cubicBezTo>
                <a:cubicBezTo>
                  <a:pt x="253002" y="91394"/>
                  <a:pt x="227510" y="101921"/>
                  <a:pt x="204826" y="117043"/>
                </a:cubicBezTo>
                <a:cubicBezTo>
                  <a:pt x="197511" y="121920"/>
                  <a:pt x="190744" y="127741"/>
                  <a:pt x="182880" y="131673"/>
                </a:cubicBezTo>
                <a:cubicBezTo>
                  <a:pt x="175983" y="135121"/>
                  <a:pt x="167675" y="135244"/>
                  <a:pt x="160935" y="138989"/>
                </a:cubicBezTo>
                <a:cubicBezTo>
                  <a:pt x="50937" y="200099"/>
                  <a:pt x="153154" y="144823"/>
                  <a:pt x="102413" y="182880"/>
                </a:cubicBezTo>
                <a:cubicBezTo>
                  <a:pt x="88346" y="193430"/>
                  <a:pt x="58522" y="212141"/>
                  <a:pt x="58522" y="212141"/>
                </a:cubicBezTo>
                <a:cubicBezTo>
                  <a:pt x="53645" y="226771"/>
                  <a:pt x="50788" y="242238"/>
                  <a:pt x="43891" y="256032"/>
                </a:cubicBezTo>
                <a:cubicBezTo>
                  <a:pt x="25813" y="292190"/>
                  <a:pt x="32709" y="274948"/>
                  <a:pt x="21946" y="307238"/>
                </a:cubicBezTo>
                <a:cubicBezTo>
                  <a:pt x="19508" y="321868"/>
                  <a:pt x="17284" y="336536"/>
                  <a:pt x="14631" y="351129"/>
                </a:cubicBezTo>
                <a:cubicBezTo>
                  <a:pt x="12407" y="363362"/>
                  <a:pt x="9073" y="375396"/>
                  <a:pt x="7315" y="387705"/>
                </a:cubicBezTo>
                <a:cubicBezTo>
                  <a:pt x="4192" y="409564"/>
                  <a:pt x="2438" y="431596"/>
                  <a:pt x="0" y="453542"/>
                </a:cubicBezTo>
                <a:cubicBezTo>
                  <a:pt x="4877" y="551078"/>
                  <a:pt x="7988" y="648718"/>
                  <a:pt x="14631" y="746150"/>
                </a:cubicBezTo>
                <a:cubicBezTo>
                  <a:pt x="15315" y="756181"/>
                  <a:pt x="18767" y="765873"/>
                  <a:pt x="21946" y="775411"/>
                </a:cubicBezTo>
                <a:cubicBezTo>
                  <a:pt x="28730" y="795763"/>
                  <a:pt x="40583" y="822124"/>
                  <a:pt x="51207" y="841248"/>
                </a:cubicBezTo>
                <a:cubicBezTo>
                  <a:pt x="58112" y="853677"/>
                  <a:pt x="66247" y="865395"/>
                  <a:pt x="73152" y="877824"/>
                </a:cubicBezTo>
                <a:cubicBezTo>
                  <a:pt x="78448" y="887357"/>
                  <a:pt x="82003" y="897838"/>
                  <a:pt x="87783" y="907085"/>
                </a:cubicBezTo>
                <a:cubicBezTo>
                  <a:pt x="106871" y="937625"/>
                  <a:pt x="127025" y="953643"/>
                  <a:pt x="153619" y="980237"/>
                </a:cubicBezTo>
                <a:cubicBezTo>
                  <a:pt x="160934" y="987552"/>
                  <a:pt x="166957" y="996443"/>
                  <a:pt x="175565" y="1002182"/>
                </a:cubicBezTo>
                <a:cubicBezTo>
                  <a:pt x="182880" y="1007059"/>
                  <a:pt x="190894" y="1011023"/>
                  <a:pt x="197511" y="1016813"/>
                </a:cubicBezTo>
                <a:cubicBezTo>
                  <a:pt x="210487" y="1028167"/>
                  <a:pt x="219741" y="1043825"/>
                  <a:pt x="234087" y="1053389"/>
                </a:cubicBezTo>
                <a:cubicBezTo>
                  <a:pt x="248717" y="1063142"/>
                  <a:pt x="265545" y="1070216"/>
                  <a:pt x="277978" y="1082649"/>
                </a:cubicBezTo>
                <a:cubicBezTo>
                  <a:pt x="287732" y="1092403"/>
                  <a:pt x="299588" y="1100433"/>
                  <a:pt x="307239" y="1111910"/>
                </a:cubicBezTo>
                <a:cubicBezTo>
                  <a:pt x="328632" y="1144001"/>
                  <a:pt x="316594" y="1126823"/>
                  <a:pt x="343815" y="1163117"/>
                </a:cubicBezTo>
                <a:cubicBezTo>
                  <a:pt x="346253" y="1170432"/>
                  <a:pt x="347163" y="1178450"/>
                  <a:pt x="351130" y="1185062"/>
                </a:cubicBezTo>
                <a:cubicBezTo>
                  <a:pt x="360866" y="1201289"/>
                  <a:pt x="404196" y="1223498"/>
                  <a:pt x="409651" y="1228953"/>
                </a:cubicBezTo>
                <a:cubicBezTo>
                  <a:pt x="444978" y="1264280"/>
                  <a:pt x="400086" y="1221301"/>
                  <a:pt x="446227" y="1258214"/>
                </a:cubicBezTo>
                <a:cubicBezTo>
                  <a:pt x="477037" y="1282862"/>
                  <a:pt x="470611" y="1288694"/>
                  <a:pt x="475488" y="12947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86" y="1498968"/>
            <a:ext cx="8028689" cy="470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699309" y="2896819"/>
            <a:ext cx="4498848" cy="3013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2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545" y="904747"/>
            <a:ext cx="9541110" cy="1934146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3100" b="1" dirty="0" smtClean="0">
                <a:solidFill>
                  <a:srgbClr val="0070C0"/>
                </a:solidFill>
              </a:rPr>
              <a:t>Задание 2.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3100" dirty="0"/>
              <a:t>Построить автомат, который устанавливает на выходе </a:t>
            </a:r>
            <a:r>
              <a:rPr lang="ru-RU" sz="3100" dirty="0" smtClean="0"/>
              <a:t>«1» </a:t>
            </a:r>
            <a:r>
              <a:rPr lang="ru-RU" sz="3100" dirty="0"/>
              <a:t>после появления на двухразрядном входе кода 11, но только в том случае, если ранее после появления кода 00 только один раз появился код </a:t>
            </a:r>
            <a:r>
              <a:rPr lang="ru-RU" sz="3100" dirty="0" smtClean="0"/>
              <a:t>10.</a:t>
            </a:r>
            <a:endParaRPr lang="ru-RU" sz="31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Диаграммы </a:t>
            </a:r>
            <a:r>
              <a:rPr lang="ru-RU" sz="3200" dirty="0">
                <a:solidFill>
                  <a:srgbClr val="00B0F0"/>
                </a:solidFill>
              </a:rPr>
              <a:t>переходов.</a:t>
            </a:r>
          </a:p>
        </p:txBody>
      </p:sp>
      <p:pic>
        <p:nvPicPr>
          <p:cNvPr id="9218" name="Picture 2" descr="Диаграмма Му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4" y="2966483"/>
            <a:ext cx="8489112" cy="338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9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6280" y="1276887"/>
            <a:ext cx="9541110" cy="19341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3100" b="1" dirty="0" smtClean="0">
                <a:solidFill>
                  <a:srgbClr val="0070C0"/>
                </a:solidFill>
              </a:rPr>
              <a:t>Задание 3.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/>
              <a:t>Синтезировать автомат, который устанавливает на выходе </a:t>
            </a:r>
            <a:r>
              <a:rPr lang="ru-RU" sz="2400" dirty="0" smtClean="0"/>
              <a:t>«1», </a:t>
            </a:r>
            <a:r>
              <a:rPr lang="ru-RU" sz="2400" dirty="0"/>
              <a:t>если число блоков из единиц, </a:t>
            </a:r>
            <a:r>
              <a:rPr lang="ru-RU" sz="2400" b="1" dirty="0">
                <a:solidFill>
                  <a:srgbClr val="0070C0"/>
                </a:solidFill>
              </a:rPr>
              <a:t>поглощённых</a:t>
            </a:r>
            <a:r>
              <a:rPr lang="ru-RU" sz="2400" dirty="0"/>
              <a:t> блоками единиц на другой линии, нечётно</a:t>
            </a:r>
            <a:r>
              <a:rPr lang="ru-RU" sz="2400" dirty="0" smtClean="0"/>
              <a:t>.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Диаграммы </a:t>
            </a:r>
            <a:r>
              <a:rPr lang="ru-RU" sz="3200" dirty="0">
                <a:solidFill>
                  <a:srgbClr val="00B0F0"/>
                </a:solidFill>
              </a:rPr>
              <a:t>переходов.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6280" y="3754273"/>
            <a:ext cx="9541110" cy="193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Wingdings 3" charset="2"/>
              <a:buNone/>
            </a:pPr>
            <a:r>
              <a:rPr lang="ru-RU" sz="3100" b="1" dirty="0" smtClean="0">
                <a:solidFill>
                  <a:srgbClr val="0070C0"/>
                </a:solidFill>
              </a:rPr>
              <a:t>Задание 4.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 3" charset="2"/>
              <a:buNone/>
            </a:pPr>
            <a:r>
              <a:rPr lang="ru-RU" sz="2400" dirty="0" smtClean="0"/>
              <a:t>Синтезировать автомат, который устанавливает на выходе «1», если число блоков из единиц, </a:t>
            </a:r>
            <a:r>
              <a:rPr lang="ru-RU" sz="2400" b="1" dirty="0" smtClean="0">
                <a:solidFill>
                  <a:srgbClr val="0070C0"/>
                </a:solidFill>
              </a:rPr>
              <a:t>пересекающихся</a:t>
            </a:r>
            <a:r>
              <a:rPr lang="ru-RU" sz="2400" dirty="0" smtClean="0"/>
              <a:t> с блоками единиц на другой линии, нечётно.</a:t>
            </a:r>
            <a:endParaRPr lang="ru-RU" sz="24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 3" charset="2"/>
              <a:buNone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438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4089" y="2255520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Распознающие автоматы.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Диаграммы переходов.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Диаграммы </a:t>
            </a:r>
            <a:r>
              <a:rPr lang="ru-RU" sz="3200" dirty="0">
                <a:solidFill>
                  <a:srgbClr val="00B0F0"/>
                </a:solidFill>
              </a:rPr>
              <a:t>переходов.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742578"/>
            <a:ext cx="9433317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Детерминированным конечным автоматом </a:t>
            </a:r>
            <a:r>
              <a:rPr lang="ru-RU" sz="2800" dirty="0" smtClean="0"/>
              <a:t>(ДКА) называется «пятёрка»:</a:t>
            </a:r>
          </a:p>
          <a:p>
            <a:pPr marL="0" indent="0">
              <a:buNone/>
            </a:pPr>
            <a:r>
              <a:rPr lang="ru-RU" sz="2800" b="1" dirty="0" smtClean="0"/>
              <a:t>              </a:t>
            </a:r>
            <a:r>
              <a:rPr lang="en-US" sz="2800" b="1" dirty="0" smtClean="0"/>
              <a:t>S</a:t>
            </a:r>
            <a:r>
              <a:rPr lang="ru-RU" sz="2800" b="1" dirty="0" smtClean="0"/>
              <a:t> </a:t>
            </a:r>
            <a:r>
              <a:rPr lang="ru-RU" sz="2800" b="1" dirty="0"/>
              <a:t>= (</a:t>
            </a:r>
            <a:r>
              <a:rPr lang="en-US" sz="2800" b="1" dirty="0"/>
              <a:t>Q</a:t>
            </a:r>
            <a:r>
              <a:rPr lang="ru-RU" sz="2800" b="1" dirty="0"/>
              <a:t>, </a:t>
            </a:r>
            <a:r>
              <a:rPr lang="en-US" sz="2800" b="1" dirty="0" smtClean="0"/>
              <a:t>V</a:t>
            </a:r>
            <a:r>
              <a:rPr lang="ru-RU" sz="2800" b="1" dirty="0" smtClean="0"/>
              <a:t>, </a:t>
            </a:r>
            <a:r>
              <a:rPr lang="ru-RU" sz="2800" b="1" dirty="0"/>
              <a:t>d, </a:t>
            </a:r>
            <a:r>
              <a:rPr lang="en-US" sz="2800" b="1" dirty="0"/>
              <a:t>q</a:t>
            </a:r>
            <a:r>
              <a:rPr lang="ru-RU" sz="2800" b="1" dirty="0"/>
              <a:t>0, </a:t>
            </a:r>
            <a:r>
              <a:rPr lang="en-US" sz="2800" b="1" dirty="0"/>
              <a:t>F</a:t>
            </a:r>
            <a:r>
              <a:rPr lang="ru-RU" sz="2800" b="1" dirty="0"/>
              <a:t>), 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ru-RU" sz="2800" dirty="0"/>
              <a:t> – конечный входной </a:t>
            </a:r>
            <a:r>
              <a:rPr lang="ru-RU" sz="2800" dirty="0" smtClean="0"/>
              <a:t>алфавит</a:t>
            </a:r>
            <a:r>
              <a:rPr lang="ru-RU" sz="2800" dirty="0"/>
              <a:t>;</a:t>
            </a:r>
            <a:r>
              <a:rPr lang="ru-RU" sz="2800" dirty="0" smtClean="0"/>
              <a:t> 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непустое конечное множество </a:t>
            </a:r>
            <a:r>
              <a:rPr lang="ru-RU" sz="2800" dirty="0" smtClean="0"/>
              <a:t>состояний; </a:t>
            </a:r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/>
              <a:t>0 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ru-RU" sz="2800" dirty="0" smtClean="0"/>
              <a:t> </a:t>
            </a: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начальное </a:t>
            </a:r>
            <a:r>
              <a:rPr lang="ru-RU" sz="2800" dirty="0" smtClean="0"/>
              <a:t>состояние; </a:t>
            </a:r>
          </a:p>
          <a:p>
            <a:pPr marL="0" indent="0">
              <a:buNone/>
            </a:pPr>
            <a:r>
              <a:rPr lang="el-GR" sz="2800" dirty="0" smtClean="0"/>
              <a:t>φ</a:t>
            </a:r>
            <a:r>
              <a:rPr lang="ru-RU" sz="2800" dirty="0" smtClean="0"/>
              <a:t> </a:t>
            </a:r>
            <a:r>
              <a:rPr lang="ru-RU" sz="2800" dirty="0"/>
              <a:t>– функция переходов,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F </a:t>
            </a:r>
            <a:r>
              <a:rPr lang="ru-RU" sz="2800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Q</a:t>
            </a:r>
            <a:r>
              <a:rPr lang="ru-RU" sz="2800" dirty="0">
                <a:solidFill>
                  <a:srgbClr val="7030A0"/>
                </a:solidFill>
              </a:rPr>
              <a:t> – множество заключительных </a:t>
            </a:r>
            <a:r>
              <a:rPr lang="ru-RU" sz="2800" dirty="0" smtClean="0">
                <a:solidFill>
                  <a:srgbClr val="7030A0"/>
                </a:solidFill>
              </a:rPr>
              <a:t>(допустимых,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           конечных состояний).</a:t>
            </a:r>
            <a:endParaRPr lang="ru-RU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3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634" y="1062257"/>
            <a:ext cx="10878207" cy="1859619"/>
          </a:xfrm>
        </p:spPr>
        <p:txBody>
          <a:bodyPr>
            <a:normAutofit fontScale="70000" lnSpcReduction="20000"/>
          </a:bodyPr>
          <a:lstStyle/>
          <a:p>
            <a:r>
              <a:rPr lang="ru-RU" sz="2800" dirty="0"/>
              <a:t>Изначально автомат находится в стартовом состоянии </a:t>
            </a:r>
            <a:r>
              <a:rPr lang="en-US" sz="2800" i="1" dirty="0" smtClean="0"/>
              <a:t>q0</a:t>
            </a:r>
            <a:r>
              <a:rPr lang="ru-RU" sz="2800" dirty="0" smtClean="0"/>
              <a:t>. </a:t>
            </a:r>
            <a:endParaRPr lang="en-US" sz="2800" dirty="0" smtClean="0"/>
          </a:p>
          <a:p>
            <a:r>
              <a:rPr lang="ru-RU" sz="2800" dirty="0" smtClean="0"/>
              <a:t>Автомат </a:t>
            </a:r>
            <a:r>
              <a:rPr lang="ru-RU" sz="2800" dirty="0"/>
              <a:t>считывает символы по очереди. </a:t>
            </a:r>
            <a:endParaRPr lang="en-US" sz="2800" dirty="0" smtClean="0"/>
          </a:p>
          <a:p>
            <a:r>
              <a:rPr lang="ru-RU" sz="2800" dirty="0" smtClean="0"/>
              <a:t>При </a:t>
            </a:r>
            <a:r>
              <a:rPr lang="ru-RU" sz="2800" dirty="0"/>
              <a:t>считывании очередного символа </a:t>
            </a:r>
            <a:r>
              <a:rPr lang="ru-RU" sz="2800" i="1" dirty="0" err="1"/>
              <a:t>pi</a:t>
            </a:r>
            <a:r>
              <a:rPr lang="ru-RU" sz="2800" dirty="0"/>
              <a:t> автомат переходит в состояние </a:t>
            </a:r>
            <a:r>
              <a:rPr lang="ru-RU" sz="2800" i="1" dirty="0"/>
              <a:t>δ</a:t>
            </a:r>
            <a:r>
              <a:rPr lang="ru-RU" sz="2800" dirty="0"/>
              <a:t>(</a:t>
            </a:r>
            <a:r>
              <a:rPr lang="ru-RU" sz="2800" i="1" dirty="0" err="1"/>
              <a:t>q</a:t>
            </a:r>
            <a:r>
              <a:rPr lang="ru-RU" sz="2800" dirty="0" err="1"/>
              <a:t>,</a:t>
            </a:r>
            <a:r>
              <a:rPr lang="ru-RU" sz="2800" i="1" dirty="0" err="1"/>
              <a:t>pi</a:t>
            </a:r>
            <a:r>
              <a:rPr lang="ru-RU" sz="2800" dirty="0"/>
              <a:t>), </a:t>
            </a:r>
            <a:endParaRPr lang="en-US" sz="2800" dirty="0" smtClean="0"/>
          </a:p>
          <a:p>
            <a:r>
              <a:rPr lang="ru-RU" sz="2800" dirty="0" smtClean="0"/>
              <a:t>Процесс </a:t>
            </a:r>
            <a:r>
              <a:rPr lang="ru-RU" sz="2800" dirty="0"/>
              <a:t>продолжается до тех пор, пока не будет достигнут конец входного слова.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0" y="5577642"/>
            <a:ext cx="3488957" cy="88957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80883" y="3643093"/>
            <a:ext cx="4348791" cy="135041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41434" y="3059944"/>
            <a:ext cx="6726621" cy="283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800" i="1" dirty="0" smtClean="0">
                <a:solidFill>
                  <a:srgbClr val="00B0F0"/>
                </a:solidFill>
              </a:rPr>
              <a:t>Определение.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400" dirty="0" smtClean="0"/>
              <a:t>Если </a:t>
            </a:r>
            <a:r>
              <a:rPr lang="ru-RU" sz="2400" dirty="0"/>
              <a:t>после окончания описанного выше процесса автомат окажется в допускающем </a:t>
            </a:r>
            <a:r>
              <a:rPr lang="ru-RU" sz="2400" dirty="0" smtClean="0"/>
              <a:t>состоянии, будем </a:t>
            </a:r>
            <a:r>
              <a:rPr lang="ru-RU" sz="2400" dirty="0"/>
              <a:t>говорить, что автомат </a:t>
            </a:r>
            <a:r>
              <a:rPr lang="ru-RU" sz="2400" b="1" dirty="0">
                <a:solidFill>
                  <a:srgbClr val="0070C0"/>
                </a:solidFill>
              </a:rPr>
              <a:t>допускает</a:t>
            </a:r>
            <a:r>
              <a:rPr lang="ru-RU" sz="2400" dirty="0"/>
              <a:t> (англ. </a:t>
            </a:r>
            <a:r>
              <a:rPr lang="ru-RU" sz="2400" i="1" dirty="0" err="1"/>
              <a:t>accept</a:t>
            </a:r>
            <a:r>
              <a:rPr lang="ru-RU" sz="2400" dirty="0"/>
              <a:t>) слово,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93858" y="277923"/>
            <a:ext cx="10484652" cy="752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ru-RU" sz="3200" smtClean="0">
                <a:solidFill>
                  <a:srgbClr val="00B0F0"/>
                </a:solidFill>
              </a:rPr>
              <a:t>Распознающие автоматы. Диаграммы переходов.</a:t>
            </a:r>
            <a:endParaRPr lang="ru-RU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2697" y="1706734"/>
            <a:ext cx="9541110" cy="43577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>
                <a:solidFill>
                  <a:srgbClr val="0070C0"/>
                </a:solidFill>
              </a:rPr>
              <a:t>Диаграмма переходов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/>
              <a:t>Диаграмма переходов — граф, вершины которого соответствуют состояниям автомата, а рёбра — переходам между состояниями</a:t>
            </a:r>
            <a:r>
              <a:rPr lang="ru-RU" sz="2400" dirty="0" smtClean="0"/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/>
              <a:t>             - нетерминальное состояние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/>
              <a:t>              </a:t>
            </a:r>
            <a:r>
              <a:rPr lang="ru-RU" sz="2400" dirty="0"/>
              <a:t>- </a:t>
            </a:r>
            <a:r>
              <a:rPr lang="ru-RU" sz="2400" dirty="0" smtClean="0"/>
              <a:t>терминальное </a:t>
            </a:r>
            <a:r>
              <a:rPr lang="ru-RU" sz="2400" dirty="0"/>
              <a:t>состояние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/>
              <a:t>Стрелка ↓ – указывает на начальное состояние.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Диаграммы </a:t>
            </a:r>
            <a:r>
              <a:rPr lang="ru-RU" sz="3200" dirty="0">
                <a:solidFill>
                  <a:srgbClr val="00B0F0"/>
                </a:solidFill>
              </a:rPr>
              <a:t>переходов.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8" y="3249667"/>
            <a:ext cx="866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2" y="4178847"/>
            <a:ext cx="866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1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677" y="1212749"/>
            <a:ext cx="9541110" cy="7753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 smtClean="0">
                <a:solidFill>
                  <a:srgbClr val="0070C0"/>
                </a:solidFill>
              </a:rPr>
              <a:t>Пример 1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Диаграммы </a:t>
            </a:r>
            <a:r>
              <a:rPr lang="ru-RU" sz="3200" dirty="0">
                <a:solidFill>
                  <a:srgbClr val="00B0F0"/>
                </a:solidFill>
              </a:rPr>
              <a:t>переходов.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36" y="2009359"/>
            <a:ext cx="6546986" cy="198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80353" y="4860267"/>
            <a:ext cx="9541110" cy="77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/>
              <a:t>Автомат для поиска </a:t>
            </a:r>
            <a:r>
              <a:rPr lang="ru-RU" sz="2400" dirty="0" smtClean="0"/>
              <a:t>в </a:t>
            </a:r>
            <a:r>
              <a:rPr lang="ru-RU" sz="2400" dirty="0"/>
              <a:t>тексте </a:t>
            </a:r>
            <a:r>
              <a:rPr lang="ru-RU" sz="2400" dirty="0" smtClean="0"/>
              <a:t>строки </a:t>
            </a:r>
            <a:r>
              <a:rPr lang="ru-RU" sz="2400" i="1" dirty="0" err="1" smtClean="0">
                <a:solidFill>
                  <a:srgbClr val="0070C0"/>
                </a:solidFill>
              </a:rPr>
              <a:t>abbab</a:t>
            </a:r>
            <a:r>
              <a:rPr lang="ru-RU" sz="2400" i="1" dirty="0" smtClean="0">
                <a:solidFill>
                  <a:srgbClr val="0070C0"/>
                </a:solidFill>
              </a:rPr>
              <a:t>.</a:t>
            </a:r>
            <a:endParaRPr lang="ru-RU" sz="2400" dirty="0" smtClean="0">
              <a:solidFill>
                <a:srgbClr val="0070C0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51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677" y="1212749"/>
            <a:ext cx="9541110" cy="7753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 smtClean="0">
                <a:solidFill>
                  <a:srgbClr val="0070C0"/>
                </a:solidFill>
              </a:rPr>
              <a:t>Пример 2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Диаграммы </a:t>
            </a:r>
            <a:r>
              <a:rPr lang="ru-RU" sz="3200" dirty="0">
                <a:solidFill>
                  <a:srgbClr val="00B0F0"/>
                </a:solidFill>
              </a:rPr>
              <a:t>переходов.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0352" y="5102005"/>
            <a:ext cx="9183757" cy="775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/>
              <a:t>Автомат, принимающий непустые строки из чередующихся </a:t>
            </a:r>
            <a:r>
              <a:rPr lang="ru-RU" sz="2400" i="1" dirty="0" smtClean="0">
                <a:solidFill>
                  <a:srgbClr val="0070C0"/>
                </a:solidFill>
              </a:rPr>
              <a:t>букв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i="1" dirty="0">
                <a:solidFill>
                  <a:srgbClr val="0070C0"/>
                </a:solidFill>
              </a:rPr>
              <a:t>a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ru-RU" sz="2400" i="1" dirty="0" smtClean="0">
                <a:solidFill>
                  <a:srgbClr val="0070C0"/>
                </a:solidFill>
              </a:rPr>
              <a:t>других символов</a:t>
            </a:r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8" y="1875440"/>
            <a:ext cx="3896054" cy="268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85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675" y="947278"/>
            <a:ext cx="9541110" cy="7753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 smtClean="0">
                <a:solidFill>
                  <a:srgbClr val="0070C0"/>
                </a:solidFill>
              </a:rPr>
              <a:t>Задание 1.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Диаграммы </a:t>
            </a:r>
            <a:r>
              <a:rPr lang="ru-RU" sz="3200" dirty="0">
                <a:solidFill>
                  <a:srgbClr val="00B0F0"/>
                </a:solidFill>
              </a:rPr>
              <a:t>переходов.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18" y="1567016"/>
            <a:ext cx="8572808" cy="445032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5218" y="5178056"/>
            <a:ext cx="8572808" cy="1137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4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675" y="947278"/>
            <a:ext cx="9541110" cy="7753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 smtClean="0">
                <a:solidFill>
                  <a:srgbClr val="0070C0"/>
                </a:solidFill>
              </a:rPr>
              <a:t>Задание 1.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Диаграммы </a:t>
            </a:r>
            <a:r>
              <a:rPr lang="ru-RU" sz="3200" dirty="0">
                <a:solidFill>
                  <a:srgbClr val="00B0F0"/>
                </a:solidFill>
              </a:rPr>
              <a:t>переходов.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471613"/>
            <a:ext cx="7101809" cy="495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5118100" y="3586959"/>
            <a:ext cx="3403600" cy="3175791"/>
          </a:xfrm>
          <a:custGeom>
            <a:avLst/>
            <a:gdLst>
              <a:gd name="connsiteX0" fmla="*/ 0 w 3403600"/>
              <a:gd name="connsiteY0" fmla="*/ 2877341 h 3175791"/>
              <a:gd name="connsiteX1" fmla="*/ 0 w 3403600"/>
              <a:gd name="connsiteY1" fmla="*/ 2877341 h 3175791"/>
              <a:gd name="connsiteX2" fmla="*/ 190500 w 3403600"/>
              <a:gd name="connsiteY2" fmla="*/ 2864641 h 3175791"/>
              <a:gd name="connsiteX3" fmla="*/ 209550 w 3403600"/>
              <a:gd name="connsiteY3" fmla="*/ 2858291 h 3175791"/>
              <a:gd name="connsiteX4" fmla="*/ 234950 w 3403600"/>
              <a:gd name="connsiteY4" fmla="*/ 2839241 h 3175791"/>
              <a:gd name="connsiteX5" fmla="*/ 279400 w 3403600"/>
              <a:gd name="connsiteY5" fmla="*/ 2820191 h 3175791"/>
              <a:gd name="connsiteX6" fmla="*/ 292100 w 3403600"/>
              <a:gd name="connsiteY6" fmla="*/ 2801141 h 3175791"/>
              <a:gd name="connsiteX7" fmla="*/ 311150 w 3403600"/>
              <a:gd name="connsiteY7" fmla="*/ 2794791 h 3175791"/>
              <a:gd name="connsiteX8" fmla="*/ 330200 w 3403600"/>
              <a:gd name="connsiteY8" fmla="*/ 2782091 h 3175791"/>
              <a:gd name="connsiteX9" fmla="*/ 355600 w 3403600"/>
              <a:gd name="connsiteY9" fmla="*/ 2769391 h 3175791"/>
              <a:gd name="connsiteX10" fmla="*/ 381000 w 3403600"/>
              <a:gd name="connsiteY10" fmla="*/ 2750341 h 3175791"/>
              <a:gd name="connsiteX11" fmla="*/ 419100 w 3403600"/>
              <a:gd name="connsiteY11" fmla="*/ 2731291 h 3175791"/>
              <a:gd name="connsiteX12" fmla="*/ 438150 w 3403600"/>
              <a:gd name="connsiteY12" fmla="*/ 2705891 h 3175791"/>
              <a:gd name="connsiteX13" fmla="*/ 457200 w 3403600"/>
              <a:gd name="connsiteY13" fmla="*/ 2699541 h 3175791"/>
              <a:gd name="connsiteX14" fmla="*/ 476250 w 3403600"/>
              <a:gd name="connsiteY14" fmla="*/ 2686841 h 3175791"/>
              <a:gd name="connsiteX15" fmla="*/ 495300 w 3403600"/>
              <a:gd name="connsiteY15" fmla="*/ 2616991 h 3175791"/>
              <a:gd name="connsiteX16" fmla="*/ 501650 w 3403600"/>
              <a:gd name="connsiteY16" fmla="*/ 2597941 h 3175791"/>
              <a:gd name="connsiteX17" fmla="*/ 495300 w 3403600"/>
              <a:gd name="connsiteY17" fmla="*/ 2318541 h 3175791"/>
              <a:gd name="connsiteX18" fmla="*/ 482600 w 3403600"/>
              <a:gd name="connsiteY18" fmla="*/ 2261391 h 3175791"/>
              <a:gd name="connsiteX19" fmla="*/ 476250 w 3403600"/>
              <a:gd name="connsiteY19" fmla="*/ 2191541 h 3175791"/>
              <a:gd name="connsiteX20" fmla="*/ 469900 w 3403600"/>
              <a:gd name="connsiteY20" fmla="*/ 2172491 h 3175791"/>
              <a:gd name="connsiteX21" fmla="*/ 463550 w 3403600"/>
              <a:gd name="connsiteY21" fmla="*/ 2147091 h 3175791"/>
              <a:gd name="connsiteX22" fmla="*/ 457200 w 3403600"/>
              <a:gd name="connsiteY22" fmla="*/ 2039141 h 3175791"/>
              <a:gd name="connsiteX23" fmla="*/ 431800 w 3403600"/>
              <a:gd name="connsiteY23" fmla="*/ 2001041 h 3175791"/>
              <a:gd name="connsiteX24" fmla="*/ 425450 w 3403600"/>
              <a:gd name="connsiteY24" fmla="*/ 1950241 h 3175791"/>
              <a:gd name="connsiteX25" fmla="*/ 457200 w 3403600"/>
              <a:gd name="connsiteY25" fmla="*/ 1893091 h 3175791"/>
              <a:gd name="connsiteX26" fmla="*/ 476250 w 3403600"/>
              <a:gd name="connsiteY26" fmla="*/ 1848641 h 3175791"/>
              <a:gd name="connsiteX27" fmla="*/ 488950 w 3403600"/>
              <a:gd name="connsiteY27" fmla="*/ 1747041 h 3175791"/>
              <a:gd name="connsiteX28" fmla="*/ 476250 w 3403600"/>
              <a:gd name="connsiteY28" fmla="*/ 1677191 h 3175791"/>
              <a:gd name="connsiteX29" fmla="*/ 463550 w 3403600"/>
              <a:gd name="connsiteY29" fmla="*/ 1626391 h 3175791"/>
              <a:gd name="connsiteX30" fmla="*/ 476250 w 3403600"/>
              <a:gd name="connsiteY30" fmla="*/ 1499391 h 3175791"/>
              <a:gd name="connsiteX31" fmla="*/ 482600 w 3403600"/>
              <a:gd name="connsiteY31" fmla="*/ 1480341 h 3175791"/>
              <a:gd name="connsiteX32" fmla="*/ 508000 w 3403600"/>
              <a:gd name="connsiteY32" fmla="*/ 1442241 h 3175791"/>
              <a:gd name="connsiteX33" fmla="*/ 520700 w 3403600"/>
              <a:gd name="connsiteY33" fmla="*/ 1404141 h 3175791"/>
              <a:gd name="connsiteX34" fmla="*/ 546100 w 3403600"/>
              <a:gd name="connsiteY34" fmla="*/ 1366041 h 3175791"/>
              <a:gd name="connsiteX35" fmla="*/ 558800 w 3403600"/>
              <a:gd name="connsiteY35" fmla="*/ 1321591 h 3175791"/>
              <a:gd name="connsiteX36" fmla="*/ 571500 w 3403600"/>
              <a:gd name="connsiteY36" fmla="*/ 1302541 h 3175791"/>
              <a:gd name="connsiteX37" fmla="*/ 584200 w 3403600"/>
              <a:gd name="connsiteY37" fmla="*/ 1264441 h 3175791"/>
              <a:gd name="connsiteX38" fmla="*/ 628650 w 3403600"/>
              <a:gd name="connsiteY38" fmla="*/ 1207291 h 3175791"/>
              <a:gd name="connsiteX39" fmla="*/ 647700 w 3403600"/>
              <a:gd name="connsiteY39" fmla="*/ 1194591 h 3175791"/>
              <a:gd name="connsiteX40" fmla="*/ 660400 w 3403600"/>
              <a:gd name="connsiteY40" fmla="*/ 1175541 h 3175791"/>
              <a:gd name="connsiteX41" fmla="*/ 679450 w 3403600"/>
              <a:gd name="connsiteY41" fmla="*/ 1162841 h 3175791"/>
              <a:gd name="connsiteX42" fmla="*/ 692150 w 3403600"/>
              <a:gd name="connsiteY42" fmla="*/ 1137441 h 3175791"/>
              <a:gd name="connsiteX43" fmla="*/ 711200 w 3403600"/>
              <a:gd name="connsiteY43" fmla="*/ 1131091 h 3175791"/>
              <a:gd name="connsiteX44" fmla="*/ 749300 w 3403600"/>
              <a:gd name="connsiteY44" fmla="*/ 1099341 h 3175791"/>
              <a:gd name="connsiteX45" fmla="*/ 774700 w 3403600"/>
              <a:gd name="connsiteY45" fmla="*/ 1086641 h 3175791"/>
              <a:gd name="connsiteX46" fmla="*/ 793750 w 3403600"/>
              <a:gd name="connsiteY46" fmla="*/ 1073941 h 3175791"/>
              <a:gd name="connsiteX47" fmla="*/ 850900 w 3403600"/>
              <a:gd name="connsiteY47" fmla="*/ 1029491 h 3175791"/>
              <a:gd name="connsiteX48" fmla="*/ 876300 w 3403600"/>
              <a:gd name="connsiteY48" fmla="*/ 1023141 h 3175791"/>
              <a:gd name="connsiteX49" fmla="*/ 920750 w 3403600"/>
              <a:gd name="connsiteY49" fmla="*/ 997741 h 3175791"/>
              <a:gd name="connsiteX50" fmla="*/ 965200 w 3403600"/>
              <a:gd name="connsiteY50" fmla="*/ 978691 h 3175791"/>
              <a:gd name="connsiteX51" fmla="*/ 1009650 w 3403600"/>
              <a:gd name="connsiteY51" fmla="*/ 946941 h 3175791"/>
              <a:gd name="connsiteX52" fmla="*/ 1060450 w 3403600"/>
              <a:gd name="connsiteY52" fmla="*/ 921541 h 3175791"/>
              <a:gd name="connsiteX53" fmla="*/ 1092200 w 3403600"/>
              <a:gd name="connsiteY53" fmla="*/ 908841 h 3175791"/>
              <a:gd name="connsiteX54" fmla="*/ 1143000 w 3403600"/>
              <a:gd name="connsiteY54" fmla="*/ 870741 h 3175791"/>
              <a:gd name="connsiteX55" fmla="*/ 1193800 w 3403600"/>
              <a:gd name="connsiteY55" fmla="*/ 845341 h 3175791"/>
              <a:gd name="connsiteX56" fmla="*/ 1238250 w 3403600"/>
              <a:gd name="connsiteY56" fmla="*/ 800891 h 3175791"/>
              <a:gd name="connsiteX57" fmla="*/ 1270000 w 3403600"/>
              <a:gd name="connsiteY57" fmla="*/ 781841 h 3175791"/>
              <a:gd name="connsiteX58" fmla="*/ 1327150 w 3403600"/>
              <a:gd name="connsiteY58" fmla="*/ 750091 h 3175791"/>
              <a:gd name="connsiteX59" fmla="*/ 1352550 w 3403600"/>
              <a:gd name="connsiteY59" fmla="*/ 724691 h 3175791"/>
              <a:gd name="connsiteX60" fmla="*/ 1384300 w 3403600"/>
              <a:gd name="connsiteY60" fmla="*/ 705641 h 3175791"/>
              <a:gd name="connsiteX61" fmla="*/ 1416050 w 3403600"/>
              <a:gd name="connsiteY61" fmla="*/ 680241 h 3175791"/>
              <a:gd name="connsiteX62" fmla="*/ 1447800 w 3403600"/>
              <a:gd name="connsiteY62" fmla="*/ 661191 h 3175791"/>
              <a:gd name="connsiteX63" fmla="*/ 1479550 w 3403600"/>
              <a:gd name="connsiteY63" fmla="*/ 635791 h 3175791"/>
              <a:gd name="connsiteX64" fmla="*/ 1511300 w 3403600"/>
              <a:gd name="connsiteY64" fmla="*/ 623091 h 3175791"/>
              <a:gd name="connsiteX65" fmla="*/ 1574800 w 3403600"/>
              <a:gd name="connsiteY65" fmla="*/ 572291 h 3175791"/>
              <a:gd name="connsiteX66" fmla="*/ 1593850 w 3403600"/>
              <a:gd name="connsiteY66" fmla="*/ 546891 h 3175791"/>
              <a:gd name="connsiteX67" fmla="*/ 1625600 w 3403600"/>
              <a:gd name="connsiteY67" fmla="*/ 521491 h 3175791"/>
              <a:gd name="connsiteX68" fmla="*/ 1651000 w 3403600"/>
              <a:gd name="connsiteY68" fmla="*/ 489741 h 3175791"/>
              <a:gd name="connsiteX69" fmla="*/ 1682750 w 3403600"/>
              <a:gd name="connsiteY69" fmla="*/ 470691 h 3175791"/>
              <a:gd name="connsiteX70" fmla="*/ 1739900 w 3403600"/>
              <a:gd name="connsiteY70" fmla="*/ 426241 h 3175791"/>
              <a:gd name="connsiteX71" fmla="*/ 1790700 w 3403600"/>
              <a:gd name="connsiteY71" fmla="*/ 375441 h 3175791"/>
              <a:gd name="connsiteX72" fmla="*/ 1816100 w 3403600"/>
              <a:gd name="connsiteY72" fmla="*/ 356391 h 3175791"/>
              <a:gd name="connsiteX73" fmla="*/ 1835150 w 3403600"/>
              <a:gd name="connsiteY73" fmla="*/ 330991 h 3175791"/>
              <a:gd name="connsiteX74" fmla="*/ 1860550 w 3403600"/>
              <a:gd name="connsiteY74" fmla="*/ 318291 h 3175791"/>
              <a:gd name="connsiteX75" fmla="*/ 1911350 w 3403600"/>
              <a:gd name="connsiteY75" fmla="*/ 273841 h 3175791"/>
              <a:gd name="connsiteX76" fmla="*/ 1936750 w 3403600"/>
              <a:gd name="connsiteY76" fmla="*/ 261141 h 3175791"/>
              <a:gd name="connsiteX77" fmla="*/ 1968500 w 3403600"/>
              <a:gd name="connsiteY77" fmla="*/ 242091 h 3175791"/>
              <a:gd name="connsiteX78" fmla="*/ 2038350 w 3403600"/>
              <a:gd name="connsiteY78" fmla="*/ 197641 h 3175791"/>
              <a:gd name="connsiteX79" fmla="*/ 2063750 w 3403600"/>
              <a:gd name="connsiteY79" fmla="*/ 184941 h 3175791"/>
              <a:gd name="connsiteX80" fmla="*/ 2127250 w 3403600"/>
              <a:gd name="connsiteY80" fmla="*/ 146841 h 3175791"/>
              <a:gd name="connsiteX81" fmla="*/ 2165350 w 3403600"/>
              <a:gd name="connsiteY81" fmla="*/ 134141 h 3175791"/>
              <a:gd name="connsiteX82" fmla="*/ 2203450 w 3403600"/>
              <a:gd name="connsiteY82" fmla="*/ 115091 h 3175791"/>
              <a:gd name="connsiteX83" fmla="*/ 2235200 w 3403600"/>
              <a:gd name="connsiteY83" fmla="*/ 102391 h 3175791"/>
              <a:gd name="connsiteX84" fmla="*/ 2336800 w 3403600"/>
              <a:gd name="connsiteY84" fmla="*/ 64291 h 3175791"/>
              <a:gd name="connsiteX85" fmla="*/ 2470150 w 3403600"/>
              <a:gd name="connsiteY85" fmla="*/ 38891 h 3175791"/>
              <a:gd name="connsiteX86" fmla="*/ 2495550 w 3403600"/>
              <a:gd name="connsiteY86" fmla="*/ 26191 h 3175791"/>
              <a:gd name="connsiteX87" fmla="*/ 2603500 w 3403600"/>
              <a:gd name="connsiteY87" fmla="*/ 13491 h 3175791"/>
              <a:gd name="connsiteX88" fmla="*/ 2635250 w 3403600"/>
              <a:gd name="connsiteY88" fmla="*/ 7141 h 3175791"/>
              <a:gd name="connsiteX89" fmla="*/ 2946400 w 3403600"/>
              <a:gd name="connsiteY89" fmla="*/ 7141 h 3175791"/>
              <a:gd name="connsiteX90" fmla="*/ 2984500 w 3403600"/>
              <a:gd name="connsiteY90" fmla="*/ 13491 h 3175791"/>
              <a:gd name="connsiteX91" fmla="*/ 3028950 w 3403600"/>
              <a:gd name="connsiteY91" fmla="*/ 32541 h 3175791"/>
              <a:gd name="connsiteX92" fmla="*/ 3054350 w 3403600"/>
              <a:gd name="connsiteY92" fmla="*/ 38891 h 3175791"/>
              <a:gd name="connsiteX93" fmla="*/ 3098800 w 3403600"/>
              <a:gd name="connsiteY93" fmla="*/ 64291 h 3175791"/>
              <a:gd name="connsiteX94" fmla="*/ 3149600 w 3403600"/>
              <a:gd name="connsiteY94" fmla="*/ 96041 h 3175791"/>
              <a:gd name="connsiteX95" fmla="*/ 3175000 w 3403600"/>
              <a:gd name="connsiteY95" fmla="*/ 134141 h 3175791"/>
              <a:gd name="connsiteX96" fmla="*/ 3206750 w 3403600"/>
              <a:gd name="connsiteY96" fmla="*/ 178591 h 3175791"/>
              <a:gd name="connsiteX97" fmla="*/ 3219450 w 3403600"/>
              <a:gd name="connsiteY97" fmla="*/ 210341 h 3175791"/>
              <a:gd name="connsiteX98" fmla="*/ 3225800 w 3403600"/>
              <a:gd name="connsiteY98" fmla="*/ 229391 h 3175791"/>
              <a:gd name="connsiteX99" fmla="*/ 3244850 w 3403600"/>
              <a:gd name="connsiteY99" fmla="*/ 254791 h 3175791"/>
              <a:gd name="connsiteX100" fmla="*/ 3257550 w 3403600"/>
              <a:gd name="connsiteY100" fmla="*/ 305591 h 3175791"/>
              <a:gd name="connsiteX101" fmla="*/ 3263900 w 3403600"/>
              <a:gd name="connsiteY101" fmla="*/ 330991 h 3175791"/>
              <a:gd name="connsiteX102" fmla="*/ 3289300 w 3403600"/>
              <a:gd name="connsiteY102" fmla="*/ 388141 h 3175791"/>
              <a:gd name="connsiteX103" fmla="*/ 3308350 w 3403600"/>
              <a:gd name="connsiteY103" fmla="*/ 457991 h 3175791"/>
              <a:gd name="connsiteX104" fmla="*/ 3333750 w 3403600"/>
              <a:gd name="connsiteY104" fmla="*/ 546891 h 3175791"/>
              <a:gd name="connsiteX105" fmla="*/ 3359150 w 3403600"/>
              <a:gd name="connsiteY105" fmla="*/ 623091 h 3175791"/>
              <a:gd name="connsiteX106" fmla="*/ 3378200 w 3403600"/>
              <a:gd name="connsiteY106" fmla="*/ 699291 h 3175791"/>
              <a:gd name="connsiteX107" fmla="*/ 3390900 w 3403600"/>
              <a:gd name="connsiteY107" fmla="*/ 794541 h 3175791"/>
              <a:gd name="connsiteX108" fmla="*/ 3403600 w 3403600"/>
              <a:gd name="connsiteY108" fmla="*/ 902491 h 3175791"/>
              <a:gd name="connsiteX109" fmla="*/ 3397250 w 3403600"/>
              <a:gd name="connsiteY109" fmla="*/ 1239041 h 3175791"/>
              <a:gd name="connsiteX110" fmla="*/ 3378200 w 3403600"/>
              <a:gd name="connsiteY110" fmla="*/ 1302541 h 3175791"/>
              <a:gd name="connsiteX111" fmla="*/ 3365500 w 3403600"/>
              <a:gd name="connsiteY111" fmla="*/ 1366041 h 3175791"/>
              <a:gd name="connsiteX112" fmla="*/ 3346450 w 3403600"/>
              <a:gd name="connsiteY112" fmla="*/ 1416841 h 3175791"/>
              <a:gd name="connsiteX113" fmla="*/ 3327400 w 3403600"/>
              <a:gd name="connsiteY113" fmla="*/ 1480341 h 3175791"/>
              <a:gd name="connsiteX114" fmla="*/ 3302000 w 3403600"/>
              <a:gd name="connsiteY114" fmla="*/ 1543841 h 3175791"/>
              <a:gd name="connsiteX115" fmla="*/ 3282950 w 3403600"/>
              <a:gd name="connsiteY115" fmla="*/ 1607341 h 3175791"/>
              <a:gd name="connsiteX116" fmla="*/ 3244850 w 3403600"/>
              <a:gd name="connsiteY116" fmla="*/ 1715291 h 3175791"/>
              <a:gd name="connsiteX117" fmla="*/ 3225800 w 3403600"/>
              <a:gd name="connsiteY117" fmla="*/ 1772441 h 3175791"/>
              <a:gd name="connsiteX118" fmla="*/ 3200400 w 3403600"/>
              <a:gd name="connsiteY118" fmla="*/ 1816891 h 3175791"/>
              <a:gd name="connsiteX119" fmla="*/ 3175000 w 3403600"/>
              <a:gd name="connsiteY119" fmla="*/ 1880391 h 3175791"/>
              <a:gd name="connsiteX120" fmla="*/ 3136900 w 3403600"/>
              <a:gd name="connsiteY120" fmla="*/ 1937541 h 3175791"/>
              <a:gd name="connsiteX121" fmla="*/ 3111500 w 3403600"/>
              <a:gd name="connsiteY121" fmla="*/ 1994691 h 3175791"/>
              <a:gd name="connsiteX122" fmla="*/ 3041650 w 3403600"/>
              <a:gd name="connsiteY122" fmla="*/ 2096291 h 3175791"/>
              <a:gd name="connsiteX123" fmla="*/ 3009900 w 3403600"/>
              <a:gd name="connsiteY123" fmla="*/ 2153441 h 3175791"/>
              <a:gd name="connsiteX124" fmla="*/ 2990850 w 3403600"/>
              <a:gd name="connsiteY124" fmla="*/ 2197891 h 3175791"/>
              <a:gd name="connsiteX125" fmla="*/ 2952750 w 3403600"/>
              <a:gd name="connsiteY125" fmla="*/ 2235991 h 3175791"/>
              <a:gd name="connsiteX126" fmla="*/ 2908300 w 3403600"/>
              <a:gd name="connsiteY126" fmla="*/ 2318541 h 3175791"/>
              <a:gd name="connsiteX127" fmla="*/ 2882900 w 3403600"/>
              <a:gd name="connsiteY127" fmla="*/ 2356641 h 3175791"/>
              <a:gd name="connsiteX128" fmla="*/ 2863850 w 3403600"/>
              <a:gd name="connsiteY128" fmla="*/ 2388391 h 3175791"/>
              <a:gd name="connsiteX129" fmla="*/ 2838450 w 3403600"/>
              <a:gd name="connsiteY129" fmla="*/ 2426491 h 3175791"/>
              <a:gd name="connsiteX130" fmla="*/ 2800350 w 3403600"/>
              <a:gd name="connsiteY130" fmla="*/ 2502691 h 3175791"/>
              <a:gd name="connsiteX131" fmla="*/ 2749550 w 3403600"/>
              <a:gd name="connsiteY131" fmla="*/ 2566191 h 3175791"/>
              <a:gd name="connsiteX132" fmla="*/ 2730500 w 3403600"/>
              <a:gd name="connsiteY132" fmla="*/ 2591591 h 3175791"/>
              <a:gd name="connsiteX133" fmla="*/ 2673350 w 3403600"/>
              <a:gd name="connsiteY133" fmla="*/ 2674141 h 3175791"/>
              <a:gd name="connsiteX134" fmla="*/ 2641600 w 3403600"/>
              <a:gd name="connsiteY134" fmla="*/ 2705891 h 3175791"/>
              <a:gd name="connsiteX135" fmla="*/ 2609850 w 3403600"/>
              <a:gd name="connsiteY135" fmla="*/ 2737641 h 3175791"/>
              <a:gd name="connsiteX136" fmla="*/ 2584450 w 3403600"/>
              <a:gd name="connsiteY136" fmla="*/ 2763041 h 3175791"/>
              <a:gd name="connsiteX137" fmla="*/ 2559050 w 3403600"/>
              <a:gd name="connsiteY137" fmla="*/ 2775741 h 3175791"/>
              <a:gd name="connsiteX138" fmla="*/ 2514600 w 3403600"/>
              <a:gd name="connsiteY138" fmla="*/ 2801141 h 3175791"/>
              <a:gd name="connsiteX139" fmla="*/ 2495550 w 3403600"/>
              <a:gd name="connsiteY139" fmla="*/ 2807491 h 3175791"/>
              <a:gd name="connsiteX140" fmla="*/ 2476500 w 3403600"/>
              <a:gd name="connsiteY140" fmla="*/ 2820191 h 3175791"/>
              <a:gd name="connsiteX141" fmla="*/ 2381250 w 3403600"/>
              <a:gd name="connsiteY141" fmla="*/ 2851941 h 3175791"/>
              <a:gd name="connsiteX142" fmla="*/ 2317750 w 3403600"/>
              <a:gd name="connsiteY142" fmla="*/ 2877341 h 3175791"/>
              <a:gd name="connsiteX143" fmla="*/ 2292350 w 3403600"/>
              <a:gd name="connsiteY143" fmla="*/ 2890041 h 3175791"/>
              <a:gd name="connsiteX144" fmla="*/ 2260600 w 3403600"/>
              <a:gd name="connsiteY144" fmla="*/ 2896391 h 3175791"/>
              <a:gd name="connsiteX145" fmla="*/ 2203450 w 3403600"/>
              <a:gd name="connsiteY145" fmla="*/ 2921791 h 3175791"/>
              <a:gd name="connsiteX146" fmla="*/ 2152650 w 3403600"/>
              <a:gd name="connsiteY146" fmla="*/ 2947191 h 3175791"/>
              <a:gd name="connsiteX147" fmla="*/ 2133600 w 3403600"/>
              <a:gd name="connsiteY147" fmla="*/ 2953541 h 3175791"/>
              <a:gd name="connsiteX148" fmla="*/ 2070100 w 3403600"/>
              <a:gd name="connsiteY148" fmla="*/ 2978941 h 3175791"/>
              <a:gd name="connsiteX149" fmla="*/ 1993900 w 3403600"/>
              <a:gd name="connsiteY149" fmla="*/ 2991641 h 3175791"/>
              <a:gd name="connsiteX150" fmla="*/ 1974850 w 3403600"/>
              <a:gd name="connsiteY150" fmla="*/ 3004341 h 3175791"/>
              <a:gd name="connsiteX151" fmla="*/ 1917700 w 3403600"/>
              <a:gd name="connsiteY151" fmla="*/ 3017041 h 3175791"/>
              <a:gd name="connsiteX152" fmla="*/ 1797050 w 3403600"/>
              <a:gd name="connsiteY152" fmla="*/ 3036091 h 3175791"/>
              <a:gd name="connsiteX153" fmla="*/ 1746250 w 3403600"/>
              <a:gd name="connsiteY153" fmla="*/ 3042441 h 3175791"/>
              <a:gd name="connsiteX154" fmla="*/ 1720850 w 3403600"/>
              <a:gd name="connsiteY154" fmla="*/ 3048791 h 3175791"/>
              <a:gd name="connsiteX155" fmla="*/ 1689100 w 3403600"/>
              <a:gd name="connsiteY155" fmla="*/ 3055141 h 3175791"/>
              <a:gd name="connsiteX156" fmla="*/ 1663700 w 3403600"/>
              <a:gd name="connsiteY156" fmla="*/ 3061491 h 3175791"/>
              <a:gd name="connsiteX157" fmla="*/ 1581150 w 3403600"/>
              <a:gd name="connsiteY157" fmla="*/ 3067841 h 3175791"/>
              <a:gd name="connsiteX158" fmla="*/ 1485900 w 3403600"/>
              <a:gd name="connsiteY158" fmla="*/ 3086891 h 3175791"/>
              <a:gd name="connsiteX159" fmla="*/ 1358900 w 3403600"/>
              <a:gd name="connsiteY159" fmla="*/ 3099591 h 3175791"/>
              <a:gd name="connsiteX160" fmla="*/ 1327150 w 3403600"/>
              <a:gd name="connsiteY160" fmla="*/ 3105941 h 3175791"/>
              <a:gd name="connsiteX161" fmla="*/ 1238250 w 3403600"/>
              <a:gd name="connsiteY161" fmla="*/ 3112291 h 3175791"/>
              <a:gd name="connsiteX162" fmla="*/ 1155700 w 3403600"/>
              <a:gd name="connsiteY162" fmla="*/ 3124991 h 3175791"/>
              <a:gd name="connsiteX163" fmla="*/ 1117600 w 3403600"/>
              <a:gd name="connsiteY163" fmla="*/ 3131341 h 3175791"/>
              <a:gd name="connsiteX164" fmla="*/ 1073150 w 3403600"/>
              <a:gd name="connsiteY164" fmla="*/ 3144041 h 3175791"/>
              <a:gd name="connsiteX165" fmla="*/ 1003300 w 3403600"/>
              <a:gd name="connsiteY165" fmla="*/ 3150391 h 3175791"/>
              <a:gd name="connsiteX166" fmla="*/ 927100 w 3403600"/>
              <a:gd name="connsiteY166" fmla="*/ 3163091 h 3175791"/>
              <a:gd name="connsiteX167" fmla="*/ 825500 w 3403600"/>
              <a:gd name="connsiteY167" fmla="*/ 3175791 h 3175791"/>
              <a:gd name="connsiteX168" fmla="*/ 450850 w 3403600"/>
              <a:gd name="connsiteY168" fmla="*/ 3163091 h 3175791"/>
              <a:gd name="connsiteX169" fmla="*/ 342900 w 3403600"/>
              <a:gd name="connsiteY169" fmla="*/ 3156741 h 3175791"/>
              <a:gd name="connsiteX170" fmla="*/ 311150 w 3403600"/>
              <a:gd name="connsiteY170" fmla="*/ 3150391 h 3175791"/>
              <a:gd name="connsiteX171" fmla="*/ 254000 w 3403600"/>
              <a:gd name="connsiteY171" fmla="*/ 3144041 h 3175791"/>
              <a:gd name="connsiteX172" fmla="*/ 209550 w 3403600"/>
              <a:gd name="connsiteY172" fmla="*/ 3131341 h 3175791"/>
              <a:gd name="connsiteX173" fmla="*/ 139700 w 3403600"/>
              <a:gd name="connsiteY173" fmla="*/ 3124991 h 3175791"/>
              <a:gd name="connsiteX174" fmla="*/ 107950 w 3403600"/>
              <a:gd name="connsiteY174" fmla="*/ 3118641 h 3175791"/>
              <a:gd name="connsiteX175" fmla="*/ 82550 w 3403600"/>
              <a:gd name="connsiteY175" fmla="*/ 3105941 h 3175791"/>
              <a:gd name="connsiteX176" fmla="*/ 63500 w 3403600"/>
              <a:gd name="connsiteY176" fmla="*/ 3099591 h 3175791"/>
              <a:gd name="connsiteX177" fmla="*/ 44450 w 3403600"/>
              <a:gd name="connsiteY177" fmla="*/ 3067841 h 3175791"/>
              <a:gd name="connsiteX178" fmla="*/ 25400 w 3403600"/>
              <a:gd name="connsiteY178" fmla="*/ 3023391 h 3175791"/>
              <a:gd name="connsiteX179" fmla="*/ 19050 w 3403600"/>
              <a:gd name="connsiteY179" fmla="*/ 2997991 h 3175791"/>
              <a:gd name="connsiteX180" fmla="*/ 0 w 3403600"/>
              <a:gd name="connsiteY180" fmla="*/ 2877341 h 31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3403600" h="3175791">
                <a:moveTo>
                  <a:pt x="0" y="2877341"/>
                </a:moveTo>
                <a:lnTo>
                  <a:pt x="0" y="2877341"/>
                </a:lnTo>
                <a:cubicBezTo>
                  <a:pt x="58031" y="2874923"/>
                  <a:pt x="129402" y="2878218"/>
                  <a:pt x="190500" y="2864641"/>
                </a:cubicBezTo>
                <a:cubicBezTo>
                  <a:pt x="197034" y="2863189"/>
                  <a:pt x="203200" y="2860408"/>
                  <a:pt x="209550" y="2858291"/>
                </a:cubicBezTo>
                <a:cubicBezTo>
                  <a:pt x="218017" y="2851941"/>
                  <a:pt x="225484" y="2843974"/>
                  <a:pt x="234950" y="2839241"/>
                </a:cubicBezTo>
                <a:cubicBezTo>
                  <a:pt x="316960" y="2798236"/>
                  <a:pt x="210059" y="2866418"/>
                  <a:pt x="279400" y="2820191"/>
                </a:cubicBezTo>
                <a:cubicBezTo>
                  <a:pt x="283633" y="2813841"/>
                  <a:pt x="286141" y="2805909"/>
                  <a:pt x="292100" y="2801141"/>
                </a:cubicBezTo>
                <a:cubicBezTo>
                  <a:pt x="297327" y="2796960"/>
                  <a:pt x="305163" y="2797784"/>
                  <a:pt x="311150" y="2794791"/>
                </a:cubicBezTo>
                <a:cubicBezTo>
                  <a:pt x="317976" y="2791378"/>
                  <a:pt x="323574" y="2785877"/>
                  <a:pt x="330200" y="2782091"/>
                </a:cubicBezTo>
                <a:cubicBezTo>
                  <a:pt x="338419" y="2777395"/>
                  <a:pt x="347573" y="2774408"/>
                  <a:pt x="355600" y="2769391"/>
                </a:cubicBezTo>
                <a:cubicBezTo>
                  <a:pt x="364575" y="2763782"/>
                  <a:pt x="371811" y="2755592"/>
                  <a:pt x="381000" y="2750341"/>
                </a:cubicBezTo>
                <a:cubicBezTo>
                  <a:pt x="405102" y="2736569"/>
                  <a:pt x="396976" y="2753415"/>
                  <a:pt x="419100" y="2731291"/>
                </a:cubicBezTo>
                <a:cubicBezTo>
                  <a:pt x="426584" y="2723807"/>
                  <a:pt x="430020" y="2712666"/>
                  <a:pt x="438150" y="2705891"/>
                </a:cubicBezTo>
                <a:cubicBezTo>
                  <a:pt x="443292" y="2701606"/>
                  <a:pt x="451213" y="2702534"/>
                  <a:pt x="457200" y="2699541"/>
                </a:cubicBezTo>
                <a:cubicBezTo>
                  <a:pt x="464026" y="2696128"/>
                  <a:pt x="469900" y="2691074"/>
                  <a:pt x="476250" y="2686841"/>
                </a:cubicBezTo>
                <a:cubicBezTo>
                  <a:pt x="485225" y="2641964"/>
                  <a:pt x="479187" y="2665330"/>
                  <a:pt x="495300" y="2616991"/>
                </a:cubicBezTo>
                <a:lnTo>
                  <a:pt x="501650" y="2597941"/>
                </a:lnTo>
                <a:cubicBezTo>
                  <a:pt x="499533" y="2504808"/>
                  <a:pt x="499099" y="2411621"/>
                  <a:pt x="495300" y="2318541"/>
                </a:cubicBezTo>
                <a:cubicBezTo>
                  <a:pt x="494907" y="2308906"/>
                  <a:pt x="485367" y="2272459"/>
                  <a:pt x="482600" y="2261391"/>
                </a:cubicBezTo>
                <a:cubicBezTo>
                  <a:pt x="480483" y="2238108"/>
                  <a:pt x="479556" y="2214685"/>
                  <a:pt x="476250" y="2191541"/>
                </a:cubicBezTo>
                <a:cubicBezTo>
                  <a:pt x="475303" y="2184915"/>
                  <a:pt x="471739" y="2178927"/>
                  <a:pt x="469900" y="2172491"/>
                </a:cubicBezTo>
                <a:cubicBezTo>
                  <a:pt x="467502" y="2164100"/>
                  <a:pt x="465667" y="2155558"/>
                  <a:pt x="463550" y="2147091"/>
                </a:cubicBezTo>
                <a:cubicBezTo>
                  <a:pt x="461433" y="2111108"/>
                  <a:pt x="464857" y="2074364"/>
                  <a:pt x="457200" y="2039141"/>
                </a:cubicBezTo>
                <a:cubicBezTo>
                  <a:pt x="453958" y="2024226"/>
                  <a:pt x="431800" y="2001041"/>
                  <a:pt x="431800" y="2001041"/>
                </a:cubicBezTo>
                <a:cubicBezTo>
                  <a:pt x="429683" y="1984108"/>
                  <a:pt x="425450" y="1967306"/>
                  <a:pt x="425450" y="1950241"/>
                </a:cubicBezTo>
                <a:cubicBezTo>
                  <a:pt x="425450" y="1932681"/>
                  <a:pt x="453574" y="1900343"/>
                  <a:pt x="457200" y="1893091"/>
                </a:cubicBezTo>
                <a:cubicBezTo>
                  <a:pt x="472893" y="1861704"/>
                  <a:pt x="466907" y="1876671"/>
                  <a:pt x="476250" y="1848641"/>
                </a:cubicBezTo>
                <a:cubicBezTo>
                  <a:pt x="479061" y="1828961"/>
                  <a:pt x="488950" y="1763047"/>
                  <a:pt x="488950" y="1747041"/>
                </a:cubicBezTo>
                <a:cubicBezTo>
                  <a:pt x="488950" y="1719523"/>
                  <a:pt x="481808" y="1702201"/>
                  <a:pt x="476250" y="1677191"/>
                </a:cubicBezTo>
                <a:cubicBezTo>
                  <a:pt x="466033" y="1631215"/>
                  <a:pt x="474897" y="1660432"/>
                  <a:pt x="463550" y="1626391"/>
                </a:cubicBezTo>
                <a:cubicBezTo>
                  <a:pt x="468177" y="1552362"/>
                  <a:pt x="462253" y="1548379"/>
                  <a:pt x="476250" y="1499391"/>
                </a:cubicBezTo>
                <a:cubicBezTo>
                  <a:pt x="478089" y="1492955"/>
                  <a:pt x="479349" y="1486192"/>
                  <a:pt x="482600" y="1480341"/>
                </a:cubicBezTo>
                <a:cubicBezTo>
                  <a:pt x="490013" y="1466998"/>
                  <a:pt x="503173" y="1456721"/>
                  <a:pt x="508000" y="1442241"/>
                </a:cubicBezTo>
                <a:cubicBezTo>
                  <a:pt x="512233" y="1429541"/>
                  <a:pt x="513274" y="1415280"/>
                  <a:pt x="520700" y="1404141"/>
                </a:cubicBezTo>
                <a:lnTo>
                  <a:pt x="546100" y="1366041"/>
                </a:lnTo>
                <a:cubicBezTo>
                  <a:pt x="548135" y="1357903"/>
                  <a:pt x="554245" y="1330701"/>
                  <a:pt x="558800" y="1321591"/>
                </a:cubicBezTo>
                <a:cubicBezTo>
                  <a:pt x="562213" y="1314765"/>
                  <a:pt x="568400" y="1309515"/>
                  <a:pt x="571500" y="1302541"/>
                </a:cubicBezTo>
                <a:cubicBezTo>
                  <a:pt x="576937" y="1290308"/>
                  <a:pt x="576774" y="1275580"/>
                  <a:pt x="584200" y="1264441"/>
                </a:cubicBezTo>
                <a:cubicBezTo>
                  <a:pt x="601901" y="1237890"/>
                  <a:pt x="606268" y="1225943"/>
                  <a:pt x="628650" y="1207291"/>
                </a:cubicBezTo>
                <a:cubicBezTo>
                  <a:pt x="634513" y="1202405"/>
                  <a:pt x="641350" y="1198824"/>
                  <a:pt x="647700" y="1194591"/>
                </a:cubicBezTo>
                <a:cubicBezTo>
                  <a:pt x="651933" y="1188241"/>
                  <a:pt x="655004" y="1180937"/>
                  <a:pt x="660400" y="1175541"/>
                </a:cubicBezTo>
                <a:cubicBezTo>
                  <a:pt x="665796" y="1170145"/>
                  <a:pt x="674564" y="1168704"/>
                  <a:pt x="679450" y="1162841"/>
                </a:cubicBezTo>
                <a:cubicBezTo>
                  <a:pt x="685510" y="1155569"/>
                  <a:pt x="685457" y="1144134"/>
                  <a:pt x="692150" y="1137441"/>
                </a:cubicBezTo>
                <a:cubicBezTo>
                  <a:pt x="696883" y="1132708"/>
                  <a:pt x="705213" y="1134084"/>
                  <a:pt x="711200" y="1131091"/>
                </a:cubicBezTo>
                <a:cubicBezTo>
                  <a:pt x="744794" y="1114294"/>
                  <a:pt x="716531" y="1122747"/>
                  <a:pt x="749300" y="1099341"/>
                </a:cubicBezTo>
                <a:cubicBezTo>
                  <a:pt x="757003" y="1093839"/>
                  <a:pt x="766481" y="1091337"/>
                  <a:pt x="774700" y="1086641"/>
                </a:cubicBezTo>
                <a:cubicBezTo>
                  <a:pt x="781326" y="1082855"/>
                  <a:pt x="787645" y="1078520"/>
                  <a:pt x="793750" y="1073941"/>
                </a:cubicBezTo>
                <a:cubicBezTo>
                  <a:pt x="813057" y="1059461"/>
                  <a:pt x="827487" y="1035344"/>
                  <a:pt x="850900" y="1029491"/>
                </a:cubicBezTo>
                <a:cubicBezTo>
                  <a:pt x="859367" y="1027374"/>
                  <a:pt x="868128" y="1026205"/>
                  <a:pt x="876300" y="1023141"/>
                </a:cubicBezTo>
                <a:cubicBezTo>
                  <a:pt x="904211" y="1012674"/>
                  <a:pt x="897302" y="1011140"/>
                  <a:pt x="920750" y="997741"/>
                </a:cubicBezTo>
                <a:cubicBezTo>
                  <a:pt x="1013245" y="944887"/>
                  <a:pt x="893960" y="1014311"/>
                  <a:pt x="965200" y="978691"/>
                </a:cubicBezTo>
                <a:cubicBezTo>
                  <a:pt x="982782" y="969900"/>
                  <a:pt x="992392" y="957008"/>
                  <a:pt x="1009650" y="946941"/>
                </a:cubicBezTo>
                <a:cubicBezTo>
                  <a:pt x="1026003" y="937402"/>
                  <a:pt x="1042872" y="928572"/>
                  <a:pt x="1060450" y="921541"/>
                </a:cubicBezTo>
                <a:cubicBezTo>
                  <a:pt x="1071033" y="917308"/>
                  <a:pt x="1082492" y="914815"/>
                  <a:pt x="1092200" y="908841"/>
                </a:cubicBezTo>
                <a:cubicBezTo>
                  <a:pt x="1110227" y="897748"/>
                  <a:pt x="1122920" y="877434"/>
                  <a:pt x="1143000" y="870741"/>
                </a:cubicBezTo>
                <a:cubicBezTo>
                  <a:pt x="1169693" y="861843"/>
                  <a:pt x="1163808" y="865335"/>
                  <a:pt x="1193800" y="845341"/>
                </a:cubicBezTo>
                <a:cubicBezTo>
                  <a:pt x="1270000" y="794541"/>
                  <a:pt x="1170517" y="860158"/>
                  <a:pt x="1238250" y="800891"/>
                </a:cubicBezTo>
                <a:cubicBezTo>
                  <a:pt x="1247538" y="792764"/>
                  <a:pt x="1259211" y="787835"/>
                  <a:pt x="1270000" y="781841"/>
                </a:cubicBezTo>
                <a:cubicBezTo>
                  <a:pt x="1291088" y="770126"/>
                  <a:pt x="1307299" y="765531"/>
                  <a:pt x="1327150" y="750091"/>
                </a:cubicBezTo>
                <a:cubicBezTo>
                  <a:pt x="1336601" y="742740"/>
                  <a:pt x="1343099" y="732042"/>
                  <a:pt x="1352550" y="724691"/>
                </a:cubicBezTo>
                <a:cubicBezTo>
                  <a:pt x="1362292" y="717114"/>
                  <a:pt x="1374189" y="712719"/>
                  <a:pt x="1384300" y="705641"/>
                </a:cubicBezTo>
                <a:cubicBezTo>
                  <a:pt x="1395403" y="697869"/>
                  <a:pt x="1404947" y="688013"/>
                  <a:pt x="1416050" y="680241"/>
                </a:cubicBezTo>
                <a:cubicBezTo>
                  <a:pt x="1426161" y="673163"/>
                  <a:pt x="1437689" y="668269"/>
                  <a:pt x="1447800" y="661191"/>
                </a:cubicBezTo>
                <a:cubicBezTo>
                  <a:pt x="1458903" y="653419"/>
                  <a:pt x="1467928" y="642764"/>
                  <a:pt x="1479550" y="635791"/>
                </a:cubicBezTo>
                <a:cubicBezTo>
                  <a:pt x="1489324" y="629926"/>
                  <a:pt x="1500717" y="627324"/>
                  <a:pt x="1511300" y="623091"/>
                </a:cubicBezTo>
                <a:cubicBezTo>
                  <a:pt x="1573769" y="545005"/>
                  <a:pt x="1495035" y="634330"/>
                  <a:pt x="1574800" y="572291"/>
                </a:cubicBezTo>
                <a:cubicBezTo>
                  <a:pt x="1583154" y="565793"/>
                  <a:pt x="1586366" y="554375"/>
                  <a:pt x="1593850" y="546891"/>
                </a:cubicBezTo>
                <a:cubicBezTo>
                  <a:pt x="1603434" y="537307"/>
                  <a:pt x="1616016" y="531075"/>
                  <a:pt x="1625600" y="521491"/>
                </a:cubicBezTo>
                <a:cubicBezTo>
                  <a:pt x="1635184" y="511907"/>
                  <a:pt x="1640870" y="498745"/>
                  <a:pt x="1651000" y="489741"/>
                </a:cubicBezTo>
                <a:cubicBezTo>
                  <a:pt x="1660225" y="481541"/>
                  <a:pt x="1672707" y="477865"/>
                  <a:pt x="1682750" y="470691"/>
                </a:cubicBezTo>
                <a:cubicBezTo>
                  <a:pt x="1702388" y="456664"/>
                  <a:pt x="1722835" y="443306"/>
                  <a:pt x="1739900" y="426241"/>
                </a:cubicBezTo>
                <a:cubicBezTo>
                  <a:pt x="1756833" y="409308"/>
                  <a:pt x="1771542" y="389809"/>
                  <a:pt x="1790700" y="375441"/>
                </a:cubicBezTo>
                <a:cubicBezTo>
                  <a:pt x="1799167" y="369091"/>
                  <a:pt x="1808616" y="363875"/>
                  <a:pt x="1816100" y="356391"/>
                </a:cubicBezTo>
                <a:cubicBezTo>
                  <a:pt x="1823584" y="348907"/>
                  <a:pt x="1827115" y="337879"/>
                  <a:pt x="1835150" y="330991"/>
                </a:cubicBezTo>
                <a:cubicBezTo>
                  <a:pt x="1842337" y="324831"/>
                  <a:pt x="1852523" y="323308"/>
                  <a:pt x="1860550" y="318291"/>
                </a:cubicBezTo>
                <a:cubicBezTo>
                  <a:pt x="1918680" y="281959"/>
                  <a:pt x="1852274" y="318148"/>
                  <a:pt x="1911350" y="273841"/>
                </a:cubicBezTo>
                <a:cubicBezTo>
                  <a:pt x="1918923" y="268161"/>
                  <a:pt x="1928475" y="265738"/>
                  <a:pt x="1936750" y="261141"/>
                </a:cubicBezTo>
                <a:cubicBezTo>
                  <a:pt x="1947539" y="255147"/>
                  <a:pt x="1958034" y="248632"/>
                  <a:pt x="1968500" y="242091"/>
                </a:cubicBezTo>
                <a:cubicBezTo>
                  <a:pt x="1991903" y="227464"/>
                  <a:pt x="2013666" y="209983"/>
                  <a:pt x="2038350" y="197641"/>
                </a:cubicBezTo>
                <a:cubicBezTo>
                  <a:pt x="2046817" y="193408"/>
                  <a:pt x="2055531" y="189637"/>
                  <a:pt x="2063750" y="184941"/>
                </a:cubicBezTo>
                <a:cubicBezTo>
                  <a:pt x="2085182" y="172694"/>
                  <a:pt x="2103832" y="154647"/>
                  <a:pt x="2127250" y="146841"/>
                </a:cubicBezTo>
                <a:cubicBezTo>
                  <a:pt x="2139950" y="142608"/>
                  <a:pt x="2152993" y="139290"/>
                  <a:pt x="2165350" y="134141"/>
                </a:cubicBezTo>
                <a:cubicBezTo>
                  <a:pt x="2178457" y="128680"/>
                  <a:pt x="2190524" y="120967"/>
                  <a:pt x="2203450" y="115091"/>
                </a:cubicBezTo>
                <a:cubicBezTo>
                  <a:pt x="2213827" y="110374"/>
                  <a:pt x="2224784" y="107020"/>
                  <a:pt x="2235200" y="102391"/>
                </a:cubicBezTo>
                <a:cubicBezTo>
                  <a:pt x="2279336" y="82775"/>
                  <a:pt x="2266360" y="78379"/>
                  <a:pt x="2336800" y="64291"/>
                </a:cubicBezTo>
                <a:cubicBezTo>
                  <a:pt x="2444675" y="42716"/>
                  <a:pt x="2400112" y="50564"/>
                  <a:pt x="2470150" y="38891"/>
                </a:cubicBezTo>
                <a:cubicBezTo>
                  <a:pt x="2478617" y="34658"/>
                  <a:pt x="2486570" y="29184"/>
                  <a:pt x="2495550" y="26191"/>
                </a:cubicBezTo>
                <a:cubicBezTo>
                  <a:pt x="2522030" y="17364"/>
                  <a:pt x="2588012" y="14782"/>
                  <a:pt x="2603500" y="13491"/>
                </a:cubicBezTo>
                <a:cubicBezTo>
                  <a:pt x="2614083" y="11374"/>
                  <a:pt x="2624531" y="8402"/>
                  <a:pt x="2635250" y="7141"/>
                </a:cubicBezTo>
                <a:cubicBezTo>
                  <a:pt x="2752934" y="-6704"/>
                  <a:pt x="2798444" y="3142"/>
                  <a:pt x="2946400" y="7141"/>
                </a:cubicBezTo>
                <a:cubicBezTo>
                  <a:pt x="2959100" y="9258"/>
                  <a:pt x="2971931" y="10698"/>
                  <a:pt x="2984500" y="13491"/>
                </a:cubicBezTo>
                <a:cubicBezTo>
                  <a:pt x="3010303" y="19225"/>
                  <a:pt x="3000713" y="21952"/>
                  <a:pt x="3028950" y="32541"/>
                </a:cubicBezTo>
                <a:cubicBezTo>
                  <a:pt x="3037122" y="35605"/>
                  <a:pt x="3045883" y="36774"/>
                  <a:pt x="3054350" y="38891"/>
                </a:cubicBezTo>
                <a:cubicBezTo>
                  <a:pt x="3132804" y="97732"/>
                  <a:pt x="3039542" y="31969"/>
                  <a:pt x="3098800" y="64291"/>
                </a:cubicBezTo>
                <a:cubicBezTo>
                  <a:pt x="3116330" y="73853"/>
                  <a:pt x="3149600" y="96041"/>
                  <a:pt x="3149600" y="96041"/>
                </a:cubicBezTo>
                <a:cubicBezTo>
                  <a:pt x="3158067" y="108741"/>
                  <a:pt x="3166247" y="121637"/>
                  <a:pt x="3175000" y="134141"/>
                </a:cubicBezTo>
                <a:cubicBezTo>
                  <a:pt x="3180034" y="141332"/>
                  <a:pt x="3201589" y="168269"/>
                  <a:pt x="3206750" y="178591"/>
                </a:cubicBezTo>
                <a:cubicBezTo>
                  <a:pt x="3211848" y="188786"/>
                  <a:pt x="3215448" y="199668"/>
                  <a:pt x="3219450" y="210341"/>
                </a:cubicBezTo>
                <a:cubicBezTo>
                  <a:pt x="3221800" y="216608"/>
                  <a:pt x="3222479" y="223579"/>
                  <a:pt x="3225800" y="229391"/>
                </a:cubicBezTo>
                <a:cubicBezTo>
                  <a:pt x="3231051" y="238580"/>
                  <a:pt x="3238500" y="246324"/>
                  <a:pt x="3244850" y="254791"/>
                </a:cubicBezTo>
                <a:lnTo>
                  <a:pt x="3257550" y="305591"/>
                </a:lnTo>
                <a:cubicBezTo>
                  <a:pt x="3259667" y="314058"/>
                  <a:pt x="3260659" y="322888"/>
                  <a:pt x="3263900" y="330991"/>
                </a:cubicBezTo>
                <a:cubicBezTo>
                  <a:pt x="3280116" y="371530"/>
                  <a:pt x="3271502" y="352546"/>
                  <a:pt x="3289300" y="388141"/>
                </a:cubicBezTo>
                <a:cubicBezTo>
                  <a:pt x="3302170" y="465362"/>
                  <a:pt x="3286755" y="389607"/>
                  <a:pt x="3308350" y="457991"/>
                </a:cubicBezTo>
                <a:cubicBezTo>
                  <a:pt x="3317631" y="487380"/>
                  <a:pt x="3324004" y="517653"/>
                  <a:pt x="3333750" y="546891"/>
                </a:cubicBezTo>
                <a:cubicBezTo>
                  <a:pt x="3342217" y="572291"/>
                  <a:pt x="3354748" y="596681"/>
                  <a:pt x="3359150" y="623091"/>
                </a:cubicBezTo>
                <a:cubicBezTo>
                  <a:pt x="3367701" y="674396"/>
                  <a:pt x="3361429" y="648977"/>
                  <a:pt x="3378200" y="699291"/>
                </a:cubicBezTo>
                <a:cubicBezTo>
                  <a:pt x="3396398" y="844877"/>
                  <a:pt x="3373373" y="663090"/>
                  <a:pt x="3390900" y="794541"/>
                </a:cubicBezTo>
                <a:cubicBezTo>
                  <a:pt x="3396718" y="838178"/>
                  <a:pt x="3398633" y="857788"/>
                  <a:pt x="3403600" y="902491"/>
                </a:cubicBezTo>
                <a:cubicBezTo>
                  <a:pt x="3401483" y="1014674"/>
                  <a:pt x="3404360" y="1127063"/>
                  <a:pt x="3397250" y="1239041"/>
                </a:cubicBezTo>
                <a:cubicBezTo>
                  <a:pt x="3395850" y="1261095"/>
                  <a:pt x="3383560" y="1281102"/>
                  <a:pt x="3378200" y="1302541"/>
                </a:cubicBezTo>
                <a:cubicBezTo>
                  <a:pt x="3372965" y="1323482"/>
                  <a:pt x="3371277" y="1345243"/>
                  <a:pt x="3365500" y="1366041"/>
                </a:cubicBezTo>
                <a:cubicBezTo>
                  <a:pt x="3360660" y="1383466"/>
                  <a:pt x="3352169" y="1399684"/>
                  <a:pt x="3346450" y="1416841"/>
                </a:cubicBezTo>
                <a:cubicBezTo>
                  <a:pt x="3339462" y="1437806"/>
                  <a:pt x="3334700" y="1459483"/>
                  <a:pt x="3327400" y="1480341"/>
                </a:cubicBezTo>
                <a:cubicBezTo>
                  <a:pt x="3319869" y="1501858"/>
                  <a:pt x="3309531" y="1522324"/>
                  <a:pt x="3302000" y="1543841"/>
                </a:cubicBezTo>
                <a:cubicBezTo>
                  <a:pt x="3294700" y="1564699"/>
                  <a:pt x="3289605" y="1586268"/>
                  <a:pt x="3282950" y="1607341"/>
                </a:cubicBezTo>
                <a:cubicBezTo>
                  <a:pt x="3256075" y="1692445"/>
                  <a:pt x="3272847" y="1635965"/>
                  <a:pt x="3244850" y="1715291"/>
                </a:cubicBezTo>
                <a:cubicBezTo>
                  <a:pt x="3238167" y="1734227"/>
                  <a:pt x="3233849" y="1754044"/>
                  <a:pt x="3225800" y="1772441"/>
                </a:cubicBezTo>
                <a:cubicBezTo>
                  <a:pt x="3218960" y="1788075"/>
                  <a:pt x="3207666" y="1801450"/>
                  <a:pt x="3200400" y="1816891"/>
                </a:cubicBezTo>
                <a:cubicBezTo>
                  <a:pt x="3190693" y="1837518"/>
                  <a:pt x="3185618" y="1860217"/>
                  <a:pt x="3175000" y="1880391"/>
                </a:cubicBezTo>
                <a:cubicBezTo>
                  <a:pt x="3164337" y="1900651"/>
                  <a:pt x="3148019" y="1917527"/>
                  <a:pt x="3136900" y="1937541"/>
                </a:cubicBezTo>
                <a:cubicBezTo>
                  <a:pt x="3126776" y="1955764"/>
                  <a:pt x="3122226" y="1976815"/>
                  <a:pt x="3111500" y="1994691"/>
                </a:cubicBezTo>
                <a:cubicBezTo>
                  <a:pt x="3090355" y="2029932"/>
                  <a:pt x="3061609" y="2060365"/>
                  <a:pt x="3041650" y="2096291"/>
                </a:cubicBezTo>
                <a:cubicBezTo>
                  <a:pt x="3031067" y="2115341"/>
                  <a:pt x="3019646" y="2133949"/>
                  <a:pt x="3009900" y="2153441"/>
                </a:cubicBezTo>
                <a:cubicBezTo>
                  <a:pt x="3002691" y="2167859"/>
                  <a:pt x="3000026" y="2184637"/>
                  <a:pt x="2990850" y="2197891"/>
                </a:cubicBezTo>
                <a:cubicBezTo>
                  <a:pt x="2980627" y="2212658"/>
                  <a:pt x="2963701" y="2221755"/>
                  <a:pt x="2952750" y="2235991"/>
                </a:cubicBezTo>
                <a:cubicBezTo>
                  <a:pt x="2933431" y="2261105"/>
                  <a:pt x="2924060" y="2291524"/>
                  <a:pt x="2908300" y="2318541"/>
                </a:cubicBezTo>
                <a:cubicBezTo>
                  <a:pt x="2900609" y="2331725"/>
                  <a:pt x="2891095" y="2343764"/>
                  <a:pt x="2882900" y="2356641"/>
                </a:cubicBezTo>
                <a:cubicBezTo>
                  <a:pt x="2876274" y="2367054"/>
                  <a:pt x="2870476" y="2377978"/>
                  <a:pt x="2863850" y="2388391"/>
                </a:cubicBezTo>
                <a:cubicBezTo>
                  <a:pt x="2855655" y="2401268"/>
                  <a:pt x="2845863" y="2413148"/>
                  <a:pt x="2838450" y="2426491"/>
                </a:cubicBezTo>
                <a:cubicBezTo>
                  <a:pt x="2824659" y="2451315"/>
                  <a:pt x="2818090" y="2480516"/>
                  <a:pt x="2800350" y="2502691"/>
                </a:cubicBezTo>
                <a:cubicBezTo>
                  <a:pt x="2783417" y="2523858"/>
                  <a:pt x="2766297" y="2544877"/>
                  <a:pt x="2749550" y="2566191"/>
                </a:cubicBezTo>
                <a:cubicBezTo>
                  <a:pt x="2743011" y="2574513"/>
                  <a:pt x="2735945" y="2582516"/>
                  <a:pt x="2730500" y="2591591"/>
                </a:cubicBezTo>
                <a:cubicBezTo>
                  <a:pt x="2644776" y="2734464"/>
                  <a:pt x="2725499" y="2611562"/>
                  <a:pt x="2673350" y="2674141"/>
                </a:cubicBezTo>
                <a:cubicBezTo>
                  <a:pt x="2646892" y="2705891"/>
                  <a:pt x="2676525" y="2682608"/>
                  <a:pt x="2641600" y="2705891"/>
                </a:cubicBezTo>
                <a:cubicBezTo>
                  <a:pt x="2617141" y="2742580"/>
                  <a:pt x="2642776" y="2709419"/>
                  <a:pt x="2609850" y="2737641"/>
                </a:cubicBezTo>
                <a:cubicBezTo>
                  <a:pt x="2600759" y="2745433"/>
                  <a:pt x="2594029" y="2755857"/>
                  <a:pt x="2584450" y="2763041"/>
                </a:cubicBezTo>
                <a:cubicBezTo>
                  <a:pt x="2576877" y="2768721"/>
                  <a:pt x="2567269" y="2771045"/>
                  <a:pt x="2559050" y="2775741"/>
                </a:cubicBezTo>
                <a:cubicBezTo>
                  <a:pt x="2527164" y="2793962"/>
                  <a:pt x="2552978" y="2784693"/>
                  <a:pt x="2514600" y="2801141"/>
                </a:cubicBezTo>
                <a:cubicBezTo>
                  <a:pt x="2508448" y="2803778"/>
                  <a:pt x="2501537" y="2804498"/>
                  <a:pt x="2495550" y="2807491"/>
                </a:cubicBezTo>
                <a:cubicBezTo>
                  <a:pt x="2488724" y="2810904"/>
                  <a:pt x="2483545" y="2817256"/>
                  <a:pt x="2476500" y="2820191"/>
                </a:cubicBezTo>
                <a:cubicBezTo>
                  <a:pt x="2413000" y="2846649"/>
                  <a:pt x="2434167" y="2830774"/>
                  <a:pt x="2381250" y="2851941"/>
                </a:cubicBezTo>
                <a:cubicBezTo>
                  <a:pt x="2360083" y="2860408"/>
                  <a:pt x="2338140" y="2867146"/>
                  <a:pt x="2317750" y="2877341"/>
                </a:cubicBezTo>
                <a:cubicBezTo>
                  <a:pt x="2309283" y="2881574"/>
                  <a:pt x="2301330" y="2887048"/>
                  <a:pt x="2292350" y="2890041"/>
                </a:cubicBezTo>
                <a:cubicBezTo>
                  <a:pt x="2282111" y="2893454"/>
                  <a:pt x="2271183" y="2894274"/>
                  <a:pt x="2260600" y="2896391"/>
                </a:cubicBezTo>
                <a:cubicBezTo>
                  <a:pt x="2171140" y="2941121"/>
                  <a:pt x="2308851" y="2873144"/>
                  <a:pt x="2203450" y="2921791"/>
                </a:cubicBezTo>
                <a:cubicBezTo>
                  <a:pt x="2186260" y="2929725"/>
                  <a:pt x="2169583" y="2938724"/>
                  <a:pt x="2152650" y="2947191"/>
                </a:cubicBezTo>
                <a:cubicBezTo>
                  <a:pt x="2146663" y="2950184"/>
                  <a:pt x="2139847" y="2951138"/>
                  <a:pt x="2133600" y="2953541"/>
                </a:cubicBezTo>
                <a:cubicBezTo>
                  <a:pt x="2112322" y="2961725"/>
                  <a:pt x="2092668" y="2975717"/>
                  <a:pt x="2070100" y="2978941"/>
                </a:cubicBezTo>
                <a:cubicBezTo>
                  <a:pt x="2014966" y="2986817"/>
                  <a:pt x="2040326" y="2982356"/>
                  <a:pt x="1993900" y="2991641"/>
                </a:cubicBezTo>
                <a:cubicBezTo>
                  <a:pt x="1987550" y="2995874"/>
                  <a:pt x="1981865" y="3001335"/>
                  <a:pt x="1974850" y="3004341"/>
                </a:cubicBezTo>
                <a:cubicBezTo>
                  <a:pt x="1966293" y="3008008"/>
                  <a:pt x="1924230" y="3015534"/>
                  <a:pt x="1917700" y="3017041"/>
                </a:cubicBezTo>
                <a:cubicBezTo>
                  <a:pt x="1825511" y="3038315"/>
                  <a:pt x="1909341" y="3024271"/>
                  <a:pt x="1797050" y="3036091"/>
                </a:cubicBezTo>
                <a:cubicBezTo>
                  <a:pt x="1780079" y="3037877"/>
                  <a:pt x="1763083" y="3039636"/>
                  <a:pt x="1746250" y="3042441"/>
                </a:cubicBezTo>
                <a:cubicBezTo>
                  <a:pt x="1737642" y="3043876"/>
                  <a:pt x="1729369" y="3046898"/>
                  <a:pt x="1720850" y="3048791"/>
                </a:cubicBezTo>
                <a:cubicBezTo>
                  <a:pt x="1710314" y="3051132"/>
                  <a:pt x="1699636" y="3052800"/>
                  <a:pt x="1689100" y="3055141"/>
                </a:cubicBezTo>
                <a:cubicBezTo>
                  <a:pt x="1680581" y="3057034"/>
                  <a:pt x="1672367" y="3060471"/>
                  <a:pt x="1663700" y="3061491"/>
                </a:cubicBezTo>
                <a:cubicBezTo>
                  <a:pt x="1636291" y="3064716"/>
                  <a:pt x="1608667" y="3065724"/>
                  <a:pt x="1581150" y="3067841"/>
                </a:cubicBezTo>
                <a:cubicBezTo>
                  <a:pt x="1549400" y="3074191"/>
                  <a:pt x="1518118" y="3083669"/>
                  <a:pt x="1485900" y="3086891"/>
                </a:cubicBezTo>
                <a:lnTo>
                  <a:pt x="1358900" y="3099591"/>
                </a:lnTo>
                <a:cubicBezTo>
                  <a:pt x="1348161" y="3100665"/>
                  <a:pt x="1337884" y="3104811"/>
                  <a:pt x="1327150" y="3105941"/>
                </a:cubicBezTo>
                <a:cubicBezTo>
                  <a:pt x="1297604" y="3109051"/>
                  <a:pt x="1267883" y="3110174"/>
                  <a:pt x="1238250" y="3112291"/>
                </a:cubicBezTo>
                <a:cubicBezTo>
                  <a:pt x="1143214" y="3128130"/>
                  <a:pt x="1261921" y="3108649"/>
                  <a:pt x="1155700" y="3124991"/>
                </a:cubicBezTo>
                <a:cubicBezTo>
                  <a:pt x="1142975" y="3126949"/>
                  <a:pt x="1130145" y="3128446"/>
                  <a:pt x="1117600" y="3131341"/>
                </a:cubicBezTo>
                <a:cubicBezTo>
                  <a:pt x="1102585" y="3134806"/>
                  <a:pt x="1088350" y="3141508"/>
                  <a:pt x="1073150" y="3144041"/>
                </a:cubicBezTo>
                <a:cubicBezTo>
                  <a:pt x="1050089" y="3147885"/>
                  <a:pt x="1026483" y="3147367"/>
                  <a:pt x="1003300" y="3150391"/>
                </a:cubicBezTo>
                <a:cubicBezTo>
                  <a:pt x="977766" y="3153722"/>
                  <a:pt x="952693" y="3160247"/>
                  <a:pt x="927100" y="3163091"/>
                </a:cubicBezTo>
                <a:cubicBezTo>
                  <a:pt x="855074" y="3171094"/>
                  <a:pt x="888925" y="3166730"/>
                  <a:pt x="825500" y="3175791"/>
                </a:cubicBezTo>
                <a:lnTo>
                  <a:pt x="450850" y="3163091"/>
                </a:lnTo>
                <a:cubicBezTo>
                  <a:pt x="414833" y="3161669"/>
                  <a:pt x="378798" y="3160004"/>
                  <a:pt x="342900" y="3156741"/>
                </a:cubicBezTo>
                <a:cubicBezTo>
                  <a:pt x="332151" y="3155764"/>
                  <a:pt x="321834" y="3151917"/>
                  <a:pt x="311150" y="3150391"/>
                </a:cubicBezTo>
                <a:cubicBezTo>
                  <a:pt x="292175" y="3147680"/>
                  <a:pt x="273050" y="3146158"/>
                  <a:pt x="254000" y="3144041"/>
                </a:cubicBezTo>
                <a:cubicBezTo>
                  <a:pt x="240940" y="3139688"/>
                  <a:pt x="222839" y="3133113"/>
                  <a:pt x="209550" y="3131341"/>
                </a:cubicBezTo>
                <a:cubicBezTo>
                  <a:pt x="186376" y="3128251"/>
                  <a:pt x="162983" y="3127108"/>
                  <a:pt x="139700" y="3124991"/>
                </a:cubicBezTo>
                <a:cubicBezTo>
                  <a:pt x="129117" y="3122874"/>
                  <a:pt x="118189" y="3122054"/>
                  <a:pt x="107950" y="3118641"/>
                </a:cubicBezTo>
                <a:cubicBezTo>
                  <a:pt x="98970" y="3115648"/>
                  <a:pt x="91251" y="3109670"/>
                  <a:pt x="82550" y="3105941"/>
                </a:cubicBezTo>
                <a:cubicBezTo>
                  <a:pt x="76398" y="3103304"/>
                  <a:pt x="69850" y="3101708"/>
                  <a:pt x="63500" y="3099591"/>
                </a:cubicBezTo>
                <a:cubicBezTo>
                  <a:pt x="57150" y="3089008"/>
                  <a:pt x="49463" y="3079119"/>
                  <a:pt x="44450" y="3067841"/>
                </a:cubicBezTo>
                <a:cubicBezTo>
                  <a:pt x="17113" y="3006334"/>
                  <a:pt x="59675" y="3074803"/>
                  <a:pt x="25400" y="3023391"/>
                </a:cubicBezTo>
                <a:cubicBezTo>
                  <a:pt x="23283" y="3014924"/>
                  <a:pt x="20203" y="3006642"/>
                  <a:pt x="19050" y="2997991"/>
                </a:cubicBezTo>
                <a:cubicBezTo>
                  <a:pt x="12125" y="2946054"/>
                  <a:pt x="3175" y="2897449"/>
                  <a:pt x="0" y="28773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072" y="4622403"/>
            <a:ext cx="3148362" cy="171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1725</TotalTime>
  <Words>382</Words>
  <Application>Microsoft Office PowerPoint</Application>
  <PresentationFormat>Произвольный</PresentationFormat>
  <Paragraphs>51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Аспект</vt:lpstr>
      <vt:lpstr>Теория автоматов и формальные грамматики   Регулярные грамматики и конечные автоматы</vt:lpstr>
      <vt:lpstr>Распознающие автоматы. Диаграммы переходов.</vt:lpstr>
      <vt:lpstr>Распознающие автоматы. Диаграммы переходов.</vt:lpstr>
      <vt:lpstr>Презентация PowerPoint</vt:lpstr>
      <vt:lpstr>Распознающие автоматы. Диаграммы переходов.</vt:lpstr>
      <vt:lpstr>Распознающие автоматы. Диаграммы переходов.</vt:lpstr>
      <vt:lpstr>Распознающие автоматы. Диаграммы переходов.</vt:lpstr>
      <vt:lpstr>Распознающие автоматы. Диаграммы переходов.</vt:lpstr>
      <vt:lpstr>Распознающие автоматы. Диаграммы переходов.</vt:lpstr>
      <vt:lpstr>Распознающие автоматы. Диаграммы переходов.</vt:lpstr>
      <vt:lpstr>Распознающие автоматы. Диаграммы переходов.</vt:lpstr>
      <vt:lpstr>Распознающие автоматы. Диаграммы переходов.</vt:lpstr>
      <vt:lpstr>Распознающие автоматы. Диаграммы переходов.</vt:lpstr>
      <vt:lpstr>Распознающие автоматы. Диаграммы переходов.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Мельцов Василий Юрьевич</cp:lastModifiedBy>
  <cp:revision>73</cp:revision>
  <dcterms:created xsi:type="dcterms:W3CDTF">2020-05-25T07:41:24Z</dcterms:created>
  <dcterms:modified xsi:type="dcterms:W3CDTF">2022-05-03T12:29:10Z</dcterms:modified>
</cp:coreProperties>
</file>