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217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33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750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7405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44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080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52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77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37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519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207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6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3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3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390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45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69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9648" y="1720828"/>
            <a:ext cx="9144000" cy="1641490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Propuesta de Solución 2.0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5856" y="103031"/>
            <a:ext cx="9144000" cy="777921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Taller de Construcción de software</a:t>
            </a:r>
            <a:endParaRPr lang="es-419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1" y="147527"/>
            <a:ext cx="1228725" cy="14668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01544" y="4473526"/>
            <a:ext cx="336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Integrantes:	Israel Díaz</a:t>
            </a:r>
          </a:p>
          <a:p>
            <a:r>
              <a:rPr lang="es-CL" dirty="0">
                <a:solidFill>
                  <a:schemeClr val="bg1"/>
                </a:solidFill>
              </a:rPr>
              <a:t>		  	Elard Koch</a:t>
            </a:r>
          </a:p>
          <a:p>
            <a:r>
              <a:rPr lang="es-CL" dirty="0">
                <a:solidFill>
                  <a:schemeClr val="bg1"/>
                </a:solidFill>
              </a:rPr>
              <a:t>			Jorge Obando</a:t>
            </a:r>
          </a:p>
          <a:p>
            <a:r>
              <a:rPr lang="es-CL" dirty="0">
                <a:solidFill>
                  <a:schemeClr val="bg1"/>
                </a:solidFill>
              </a:rPr>
              <a:t>			Fernando Reyes</a:t>
            </a:r>
          </a:p>
          <a:p>
            <a:r>
              <a:rPr lang="es-CL" dirty="0">
                <a:solidFill>
                  <a:schemeClr val="bg1"/>
                </a:solidFill>
              </a:rPr>
              <a:t>			Tyler </a:t>
            </a:r>
            <a:r>
              <a:rPr lang="es-CL" dirty="0" err="1">
                <a:solidFill>
                  <a:schemeClr val="bg1"/>
                </a:solidFill>
              </a:rPr>
              <a:t>Sheldon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dirty="0"/>
              <a:t>		</a:t>
            </a:r>
            <a:endParaRPr lang="es-41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856" y="0"/>
            <a:ext cx="1450851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Requerimientos Generales</a:t>
            </a:r>
            <a:br>
              <a:rPr lang="es-CL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Seguir el progreso y la actividad de los estudiantes, en grupos o individualmente, en el tiempo</a:t>
            </a:r>
          </a:p>
          <a:p>
            <a:pPr marL="0" indent="0">
              <a:buNone/>
            </a:pPr>
            <a:endParaRPr lang="es-C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Historia de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Como profesor quiero ver el progreso de mis estudiantes para saber como proseguir con las evaluaciones</a:t>
            </a:r>
          </a:p>
        </p:txBody>
      </p:sp>
    </p:spTree>
    <p:extLst>
      <p:ext uri="{BB962C8B-B14F-4D97-AF65-F5344CB8AC3E}">
        <p14:creationId xmlns:p14="http://schemas.microsoft.com/office/powerpoint/2010/main" val="15291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0294" y="374427"/>
            <a:ext cx="9747117" cy="5684130"/>
          </a:xfrm>
        </p:spPr>
      </p:pic>
    </p:spTree>
    <p:extLst>
      <p:ext uri="{BB962C8B-B14F-4D97-AF65-F5344CB8AC3E}">
        <p14:creationId xmlns:p14="http://schemas.microsoft.com/office/powerpoint/2010/main" val="54283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066" y="1106134"/>
            <a:ext cx="10503018" cy="4573213"/>
          </a:xfrm>
        </p:spPr>
      </p:pic>
    </p:spTree>
    <p:extLst>
      <p:ext uri="{BB962C8B-B14F-4D97-AF65-F5344CB8AC3E}">
        <p14:creationId xmlns:p14="http://schemas.microsoft.com/office/powerpoint/2010/main" val="18994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6410" y="618518"/>
            <a:ext cx="7435730" cy="5172682"/>
          </a:xfrm>
        </p:spPr>
      </p:pic>
    </p:spTree>
    <p:extLst>
      <p:ext uri="{BB962C8B-B14F-4D97-AF65-F5344CB8AC3E}">
        <p14:creationId xmlns:p14="http://schemas.microsoft.com/office/powerpoint/2010/main" val="296197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366" y="-1"/>
            <a:ext cx="9193626" cy="6342077"/>
          </a:xfrm>
        </p:spPr>
      </p:pic>
    </p:spTree>
    <p:extLst>
      <p:ext uri="{BB962C8B-B14F-4D97-AF65-F5344CB8AC3E}">
        <p14:creationId xmlns:p14="http://schemas.microsoft.com/office/powerpoint/2010/main" val="2639166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32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Propuesta de Solución 2.0</vt:lpstr>
      <vt:lpstr>Requerimientos Generales </vt:lpstr>
      <vt:lpstr>Historia de Usuario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Solución</dc:title>
  <dc:creator>ELARD ENRIQUE KOCH GALLEGOS</dc:creator>
  <cp:lastModifiedBy>Elard Koch Gallegos</cp:lastModifiedBy>
  <cp:revision>12</cp:revision>
  <dcterms:created xsi:type="dcterms:W3CDTF">2017-03-29T18:48:09Z</dcterms:created>
  <dcterms:modified xsi:type="dcterms:W3CDTF">2017-04-06T01:06:28Z</dcterms:modified>
</cp:coreProperties>
</file>