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9648" y="1720828"/>
            <a:ext cx="9144000" cy="1641490"/>
          </a:xfrm>
        </p:spPr>
        <p:txBody>
          <a:bodyPr/>
          <a:lstStyle/>
          <a:p>
            <a:r>
              <a:rPr lang="es-CL" dirty="0"/>
              <a:t>Propuesta de Solución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5856" y="103031"/>
            <a:ext cx="9144000" cy="777921"/>
          </a:xfrm>
        </p:spPr>
        <p:txBody>
          <a:bodyPr/>
          <a:lstStyle/>
          <a:p>
            <a:pPr algn="ctr"/>
            <a:r>
              <a:rPr lang="es-CL" dirty="0"/>
              <a:t>Taller de Construcción de software</a:t>
            </a:r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1" y="147527"/>
            <a:ext cx="1228725" cy="14668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301544" y="4473526"/>
            <a:ext cx="3361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Integrantes:	Israel Díaz</a:t>
            </a:r>
          </a:p>
          <a:p>
            <a:r>
              <a:rPr lang="es-CL" dirty="0"/>
              <a:t>		  	Elard Koch</a:t>
            </a:r>
          </a:p>
          <a:p>
            <a:r>
              <a:rPr lang="es-CL" dirty="0"/>
              <a:t>			Jorge Obando</a:t>
            </a:r>
          </a:p>
          <a:p>
            <a:r>
              <a:rPr lang="es-CL" dirty="0"/>
              <a:t>			Fernando Reyes</a:t>
            </a:r>
          </a:p>
          <a:p>
            <a:r>
              <a:rPr lang="es-CL" dirty="0"/>
              <a:t>			Tyler </a:t>
            </a:r>
            <a:r>
              <a:rPr lang="es-CL" dirty="0" err="1"/>
              <a:t>Sheldon</a:t>
            </a:r>
            <a:endParaRPr lang="es-CL" dirty="0"/>
          </a:p>
          <a:p>
            <a:r>
              <a:rPr lang="es-CL" dirty="0"/>
              <a:t>		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8144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Requerimientos Generales</a:t>
            </a:r>
            <a:br>
              <a:rPr lang="es-CL" dirty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	</a:t>
            </a:r>
          </a:p>
          <a:p>
            <a:pPr marL="0" indent="0">
              <a:buNone/>
            </a:pPr>
            <a:endParaRPr lang="es-CL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Seguir el progreso y la actividad de los estudiantes, en grupos o individualmente, en el tiempo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319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526" y="125974"/>
            <a:ext cx="10430947" cy="5811838"/>
          </a:xfrm>
        </p:spPr>
      </p:pic>
    </p:spTree>
    <p:extLst>
      <p:ext uri="{BB962C8B-B14F-4D97-AF65-F5344CB8AC3E}">
        <p14:creationId xmlns:p14="http://schemas.microsoft.com/office/powerpoint/2010/main" val="27572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0665"/>
            <a:ext cx="10515600" cy="6132278"/>
          </a:xfrm>
        </p:spPr>
      </p:pic>
    </p:spTree>
    <p:extLst>
      <p:ext uri="{BB962C8B-B14F-4D97-AF65-F5344CB8AC3E}">
        <p14:creationId xmlns:p14="http://schemas.microsoft.com/office/powerpoint/2010/main" val="177055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73394179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43</TotalTime>
  <Words>12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Profundidad</vt:lpstr>
      <vt:lpstr>Propuesta de Solución</vt:lpstr>
      <vt:lpstr>Requerimientos Generales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Solución</dc:title>
  <dc:creator>ELARD ENRIQUE KOCH GALLEGOS</dc:creator>
  <cp:lastModifiedBy>ELARD ENRIQUE KOCH GALLEGOS</cp:lastModifiedBy>
  <cp:revision>5</cp:revision>
  <dcterms:created xsi:type="dcterms:W3CDTF">2017-03-29T18:48:09Z</dcterms:created>
  <dcterms:modified xsi:type="dcterms:W3CDTF">2017-03-30T12:10:16Z</dcterms:modified>
</cp:coreProperties>
</file>