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87" y="-635000"/>
            <a:ext cx="7788826" cy="43790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12" y="1616175"/>
            <a:ext cx="91440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4600">
                <a:latin typeface="Courier New"/>
                <a:ea typeface="Courier New"/>
                <a:cs typeface="Courier New"/>
                <a:sym typeface="Courier New"/>
              </a:rPr>
              <a:t>WoS:presentacion_de_datos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532525" y="3744100"/>
            <a:ext cx="80865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i</a:t>
            </a:r>
            <a:r>
              <a:rPr lang="e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ntegrantes = [Israel_Díaz, Elard_Koch, Jorge_Obando, Fernando_Reyes, Tyler_Sheldon];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7438" l="0" r="0" t="3156"/>
          <a:stretch/>
        </p:blipFill>
        <p:spPr>
          <a:xfrm>
            <a:off x="197875" y="153075"/>
            <a:ext cx="8748249" cy="4837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9665"/>
            <a:ext cx="9144001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3571350" y="753250"/>
            <a:ext cx="20013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2400">
                <a:latin typeface="Consolas"/>
                <a:ea typeface="Consolas"/>
                <a:cs typeface="Consolas"/>
                <a:sym typeface="Consolas"/>
              </a:rPr>
              <a:t>lo básico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50" y="179262"/>
            <a:ext cx="5141324" cy="478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2175"/>
            <a:ext cx="8839201" cy="1877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32386"/>
            <a:ext cx="8839201" cy="190893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3281950" y="43050"/>
            <a:ext cx="20013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2400">
                <a:latin typeface="Consolas"/>
                <a:ea typeface="Consolas"/>
                <a:cs typeface="Consolas"/>
                <a:sym typeface="Consolas"/>
              </a:rPr>
              <a:t>highlight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807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261" y="512012"/>
            <a:ext cx="6263471" cy="1304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271" y="1868581"/>
            <a:ext cx="6263453" cy="1355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7051" y="3276085"/>
            <a:ext cx="6489898" cy="135540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3281950" y="43050"/>
            <a:ext cx="20013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" sz="2400">
                <a:latin typeface="Consolas"/>
                <a:ea typeface="Consolas"/>
                <a:cs typeface="Consolas"/>
                <a:sym typeface="Consolas"/>
              </a:rPr>
              <a:t>zoom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612" y="222350"/>
            <a:ext cx="4388525" cy="9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412" y="1592525"/>
            <a:ext cx="5894974" cy="55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1412" y="2775779"/>
            <a:ext cx="5233761" cy="2145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