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Source Code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ourceCodePro-bold.fntdata"/><Relationship Id="rId25" Type="http://schemas.openxmlformats.org/officeDocument/2006/relationships/slide" Target="slides/slide20.xml"/><Relationship Id="rId47" Type="http://schemas.openxmlformats.org/officeDocument/2006/relationships/font" Target="fonts/SourceCode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531be1f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1531be1f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996fa0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996fa0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c4509f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c4509f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996fa0a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996fa0a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996fa0a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996fa0a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996fa0a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996fa0a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996fa0a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996fa0a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996fa0a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996fa0a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996fa0a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996fa0a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996fa0a5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996fa0a5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531be1f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531be1f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996fa0a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996fa0a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996fa0a5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996fa0a5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996fa0a5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996fa0a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996fa0a5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996fa0a5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996fa0a5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996fa0a5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d996fa0a5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d996fa0a5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c93ba08f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c93ba08f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0e1931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0e1931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8573a3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8573a3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 Enterprise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e19319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e19319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Capturas de pantalla de software Enterprise Architect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c2e39b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c2e39b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0e19319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0e19319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Capturas de pantalla de software Enterprise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0e19319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0e19319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Esfuerzo (Horas)=500 hrs, calculado por software Enterprise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60 horas extra aprendiendo a utilizar los frameworks seleccionados, no consideradas en el tiempo de la estimación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0c2e39bc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0c2e39bc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0c4509f5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0c4509f5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0c2e39bc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0c2e39b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c2e39b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c2e39b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c2e39b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c2e39b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productos más vendidos,temporadas de mayor venta, etc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c2e39bc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0c2e39bc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c2e39b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0c2e39b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c2e39bc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c2e39bc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Razones de uso de los frameworks elegidos: son frameworks populares, facilitan bastante el trabajo, hay bastante documentación tanto en libros como en internet, tutoriales y foros de conversación de estos </a:t>
            </a:r>
            <a:r>
              <a:rPr lang="es"/>
              <a:t>frameworks</a:t>
            </a:r>
            <a:r>
              <a:rPr lang="es"/>
              <a:t>, son frameworks estables, a diferencia de Angular y similares que cambian cada año y gran parte de la documentación de la versión anterior ya no es </a:t>
            </a:r>
            <a:r>
              <a:rPr lang="es"/>
              <a:t>útil</a:t>
            </a:r>
            <a:r>
              <a:rPr lang="es"/>
              <a:t> para la actual.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utiliza MySQL puesto que es el SGBD en la cual el equipo </a:t>
            </a:r>
            <a:r>
              <a:rPr lang="es"/>
              <a:t>tiene</a:t>
            </a:r>
            <a:r>
              <a:rPr lang="es"/>
              <a:t> mayor experiencia.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1225" y="15875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Stock del Recreo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MakinApp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Sebastián Alarcón - Israel Díaz -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Cristian Ordoñez - Fernando Reyes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0" y="2171250"/>
            <a:ext cx="914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Proceso actual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0" y="21715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Conceptual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13" y="152400"/>
            <a:ext cx="61009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Productos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Caso de uso de mayor énfasis: Vender producto.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del caso de uso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Caso de uso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Actores: Vendedor, cliente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Propósito: concretar una venta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Resumen: </a:t>
            </a:r>
            <a:r>
              <a:rPr lang="es" sz="1800"/>
              <a:t>Llega un cliente a la tienda a concretar una compra.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0" y="1352938"/>
            <a:ext cx="56959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type="title"/>
          </p:nvPr>
        </p:nvSpPr>
        <p:spPr>
          <a:xfrm>
            <a:off x="1052550" y="546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normal de los eventos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050" y="3575200"/>
            <a:ext cx="5695950" cy="13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Secuencia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400" y="1307850"/>
            <a:ext cx="422507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Contratos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04500" y="1567550"/>
            <a:ext cx="75318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selec_prod(id,nombre,precio,cant,stock)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Responsabilidades: Agregar productos al carrito de compras.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Precondiciones: Debe haber productos con stock en el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Post-condiciones: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creó la instancia Linea_de_Venta.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asoció la instancia Linea_de_Venta con a la instancia Venta.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 Se asoció la instancia Linea_de_Venta con la instancia Producto.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modificó la variable temporal stock del Producto.</a:t>
            </a: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Hora del Recreo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55450" y="15549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Juguetería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Encargado: César Rivera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Trabaja junto a vendedores esporádicos, o de temporada.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9400"/>
            <a:ext cx="3571876" cy="35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Nombre: checkout()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Responsabilidades: Desplegar un resumen de la compra.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Precondiciones: Que se hayan seleccionado los productos.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Post-condiciones: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 Se modificó Linea_de_Venta.estado a verdadero y se muestra el resumen.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Nombre: terminar_venta()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Responsabilidades: Generar un registro de la venta y reducir stock asociado a los productos vendidos.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Precondiciones: Que exista una venta inconclusa.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Post-condiciones: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agregó un registro en Linea_de_Venta.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asoció la instancia Linea_de_Venta con la instancia Historial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 modificó Producto.Stock.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estado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50" y="1307852"/>
            <a:ext cx="5094700" cy="35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colaboración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325" y="920325"/>
            <a:ext cx="6999250" cy="41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 Stock del Recreo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Estimación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12587" l="19923" r="11494" t="0"/>
          <a:stretch/>
        </p:blipFill>
        <p:spPr>
          <a:xfrm>
            <a:off x="1750563" y="456975"/>
            <a:ext cx="5642874" cy="42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575" y="128838"/>
            <a:ext cx="5322850" cy="4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actual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La juguetería no posee software de inventarios.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Sólo se posee un archivo excel con la información.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Algunos productos no poseen código, por lo que es </a:t>
            </a:r>
            <a:r>
              <a:rPr lang="es" sz="1800"/>
              <a:t>difícil</a:t>
            </a:r>
            <a:r>
              <a:rPr lang="es" sz="1800"/>
              <a:t> identificarlos y mantener su inventario.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50" y="290513"/>
            <a:ext cx="66484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1175850" y="1791750"/>
            <a:ext cx="6792300" cy="1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Esfuerzo(Horas)= 590 hrs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Staff= 4 personas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Horas de trabajo por semana= 12~ 14 hrs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Tiempo Estimado=  ( 590 / 4 ) / 14 =11 semanas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25" y="76200"/>
            <a:ext cx="689694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planteada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Nombre del software: </a:t>
            </a:r>
            <a:r>
              <a:rPr b="1" lang="es" sz="1800"/>
              <a:t>“Stock del Recreo”.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Funcionalidades: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Gestión de productos.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Gestión de proveedores.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Gestión de estadísticas.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307850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sistema deberá permitir crear, modificar, visualizar y eliminar productos.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Para cada producto, deberán registrarse los siguientes datos: Código (CUP o CPP), Nombre, Categoría o palabra clave, Descripción, Precio unitario.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sistema deberá entregar un inventario de los productos, detallando las unidades disponibles.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307850"/>
            <a:ext cx="85206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Los usuarios tendrán roles, los cuales facilitarán distintos niveles de acceso dentro del sistema.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Cada producto deberá tener una lista de proveedores asociada.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sistema deberá permitir crear, modificar, visualizar y eliminar proveedores.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Para cada proveedor, deberán registrarse los siguientes datos: Empresa, encargado, RUT empresa, teléfono, correo electrónico.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sistema deberá entregar estadísticas de las ventas de los productos.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no Funcionales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 encriptará la contraseña de usuario.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 va a trabajar </a:t>
            </a:r>
            <a:r>
              <a:rPr lang="es" sz="1800"/>
              <a:t>vía</a:t>
            </a:r>
            <a:r>
              <a:rPr lang="es" sz="1800"/>
              <a:t> Web.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tiempo de espera del sistema será menor a 4 segundos.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La interfaz del sistema será intuitivo.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Clasificación de los productos por categorías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843950"/>
            <a:ext cx="3403200" cy="1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Juegos de Mesa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Cartas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Puzzles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Coleccionables</a:t>
            </a:r>
            <a:endParaRPr sz="1800"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4933200" y="1843950"/>
            <a:ext cx="3403200" cy="17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Didácticos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Magia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Circo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Exterior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Otros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trabajo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052550" y="1167325"/>
            <a:ext cx="70389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Arquitectura: Web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Patrón de Diseño de Arquitectura: MVC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Frameworks: Laravel, Bootstrap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Paradigma de programación:POO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Lenguaje: PHP,  HTML, CSS, JS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SGBD: MySQL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Metodología de desarrollo de software: Prototipado Incremental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