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Project 3: Geo-location </a:t>
            </a:r>
            <a:r>
              <a:rPr lang="en-US" b="1" dirty="0"/>
              <a:t>Clustering in SPARK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Adrien Xie, </a:t>
            </a:r>
            <a:r>
              <a:rPr lang="en-US" dirty="0" err="1" smtClean="0"/>
              <a:t>Ziqian</a:t>
            </a:r>
            <a:r>
              <a:rPr lang="en-US" dirty="0" smtClean="0"/>
              <a:t> Luo,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0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James </a:t>
            </a:r>
            <a:r>
              <a:rPr lang="en-US" sz="3200" dirty="0" smtClean="0"/>
              <a:t>Chen as </a:t>
            </a:r>
            <a:r>
              <a:rPr lang="en-US" sz="3200" i="1" dirty="0" smtClean="0"/>
              <a:t>Project </a:t>
            </a:r>
            <a:r>
              <a:rPr lang="en-US" sz="3200" i="1" dirty="0"/>
              <a:t>Manager</a:t>
            </a:r>
          </a:p>
          <a:p>
            <a:r>
              <a:rPr lang="en-US" sz="3200" dirty="0" err="1" smtClean="0"/>
              <a:t>Ziqian</a:t>
            </a:r>
            <a:r>
              <a:rPr lang="en-US" sz="3200" dirty="0" smtClean="0"/>
              <a:t> Luo as </a:t>
            </a:r>
            <a:r>
              <a:rPr lang="en-US" sz="3200" i="1" dirty="0" smtClean="0"/>
              <a:t>developer </a:t>
            </a:r>
            <a:r>
              <a:rPr lang="en-US" sz="3200" i="1" dirty="0"/>
              <a:t>local</a:t>
            </a:r>
          </a:p>
          <a:p>
            <a:r>
              <a:rPr lang="en-US" sz="3200" dirty="0" smtClean="0"/>
              <a:t>Adrien Xie as </a:t>
            </a:r>
            <a:r>
              <a:rPr lang="en-US" sz="3200" i="1" dirty="0" smtClean="0"/>
              <a:t>developer </a:t>
            </a:r>
            <a:r>
              <a:rPr lang="en-US" sz="3200" i="1" dirty="0"/>
              <a:t>cloud</a:t>
            </a:r>
          </a:p>
          <a:p>
            <a:r>
              <a:rPr lang="en-US" sz="3200" dirty="0"/>
              <a:t>Jason </a:t>
            </a:r>
            <a:r>
              <a:rPr lang="en-US" sz="3200" dirty="0" smtClean="0"/>
              <a:t>Zhu as </a:t>
            </a:r>
            <a:r>
              <a:rPr lang="en-US" sz="3200" i="1" dirty="0" smtClean="0"/>
              <a:t>Key </a:t>
            </a:r>
            <a:r>
              <a:rPr lang="en-US" sz="3200" i="1" dirty="0"/>
              <a:t>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James Chen</a:t>
            </a:r>
          </a:p>
          <a:p>
            <a:pPr lvl="1"/>
            <a:r>
              <a:rPr lang="en-US" dirty="0"/>
              <a:t>communication/coordinator among all team </a:t>
            </a:r>
            <a:r>
              <a:rPr lang="en-US" dirty="0" smtClean="0"/>
              <a:t>members</a:t>
            </a:r>
          </a:p>
          <a:p>
            <a:pPr lvl="1"/>
            <a:r>
              <a:rPr lang="en-US" dirty="0"/>
              <a:t>manages submission to SVN </a:t>
            </a:r>
            <a:r>
              <a:rPr lang="en-US" dirty="0" smtClean="0"/>
              <a:t>repository</a:t>
            </a:r>
          </a:p>
          <a:p>
            <a:r>
              <a:rPr lang="en-US" dirty="0" err="1" smtClean="0"/>
              <a:t>Ziqian</a:t>
            </a:r>
            <a:r>
              <a:rPr lang="en-US" dirty="0" smtClean="0"/>
              <a:t> Luo &amp; Adrien Xie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/>
              <a:t>testing </a:t>
            </a:r>
            <a:r>
              <a:rPr lang="en-US" dirty="0" smtClean="0"/>
              <a:t>locally</a:t>
            </a:r>
          </a:p>
          <a:p>
            <a:pPr lvl="1"/>
            <a:r>
              <a:rPr lang="en-US" dirty="0"/>
              <a:t>testing pseudo-cluster</a:t>
            </a:r>
          </a:p>
          <a:p>
            <a:pPr lvl="1"/>
            <a:r>
              <a:rPr lang="en-US" dirty="0"/>
              <a:t>cloud </a:t>
            </a:r>
            <a:r>
              <a:rPr lang="en-US" dirty="0" smtClean="0"/>
              <a:t>execution</a:t>
            </a:r>
          </a:p>
          <a:p>
            <a:r>
              <a:rPr lang="en-US" dirty="0" smtClean="0"/>
              <a:t>Jason Zhu</a:t>
            </a:r>
          </a:p>
          <a:p>
            <a:pPr lvl="1"/>
            <a:r>
              <a:rPr lang="en-US" dirty="0"/>
              <a:t>data preprocessing</a:t>
            </a:r>
          </a:p>
          <a:p>
            <a:pPr lvl="1"/>
            <a:r>
              <a:rPr lang="en-US" dirty="0"/>
              <a:t>find and preprocess Big data application/real-world dataset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Future responsibility will be assigned according to the instruction but also changes dynamically depending on individuals’ skillset and availability.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859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Milestone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3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240" y="863600"/>
            <a:ext cx="6846195" cy="5121275"/>
          </a:xfrm>
        </p:spPr>
      </p:pic>
    </p:spTree>
    <p:extLst>
      <p:ext uri="{BB962C8B-B14F-4D97-AF65-F5344CB8AC3E}">
        <p14:creationId xmlns:p14="http://schemas.microsoft.com/office/powerpoint/2010/main" val="205406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25" y="1362075"/>
            <a:ext cx="6448425" cy="4124325"/>
          </a:xfrm>
        </p:spPr>
      </p:pic>
    </p:spTree>
    <p:extLst>
      <p:ext uri="{BB962C8B-B14F-4D97-AF65-F5344CB8AC3E}">
        <p14:creationId xmlns:p14="http://schemas.microsoft.com/office/powerpoint/2010/main" val="276739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DBpedia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77" y="1225538"/>
            <a:ext cx="7907477" cy="4397779"/>
          </a:xfrm>
        </p:spPr>
      </p:pic>
      <p:sp>
        <p:nvSpPr>
          <p:cNvPr id="6" name="TextBox 5"/>
          <p:cNvSpPr txBox="1"/>
          <p:nvPr/>
        </p:nvSpPr>
        <p:spPr>
          <a:xfrm>
            <a:off x="7255371" y="5639995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Longitude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1573954" y="3141016"/>
            <a:ext cx="338554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000" dirty="0" smtClean="0"/>
              <a:t>Latitude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9629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DBpedia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56" y="1096298"/>
            <a:ext cx="7619335" cy="4656260"/>
          </a:xfrm>
        </p:spPr>
      </p:pic>
      <p:sp>
        <p:nvSpPr>
          <p:cNvPr id="5" name="TextBox 4"/>
          <p:cNvSpPr txBox="1"/>
          <p:nvPr/>
        </p:nvSpPr>
        <p:spPr>
          <a:xfrm>
            <a:off x="7266879" y="5752558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Longitude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1441391" y="3141017"/>
            <a:ext cx="338554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000" dirty="0" smtClean="0"/>
              <a:t>Latitude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4461553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375</TotalTime>
  <Words>108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Project 3: Geo-location Clustering in SPARK </vt:lpstr>
      <vt:lpstr>Team Members</vt:lpstr>
      <vt:lpstr>Responsibility</vt:lpstr>
      <vt:lpstr>Milestone 2</vt:lpstr>
      <vt:lpstr>Data Preprocessing</vt:lpstr>
      <vt:lpstr>Data Visualization</vt:lpstr>
      <vt:lpstr>DBpedia Data</vt:lpstr>
      <vt:lpstr>DBpedia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 Adrich</dc:creator>
  <cp:lastModifiedBy>Po Adrich</cp:lastModifiedBy>
  <cp:revision>5</cp:revision>
  <dcterms:created xsi:type="dcterms:W3CDTF">2018-11-27T00:14:48Z</dcterms:created>
  <dcterms:modified xsi:type="dcterms:W3CDTF">2018-11-27T06:30:00Z</dcterms:modified>
</cp:coreProperties>
</file>