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8f10a7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8f10a7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8f10a70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8f10a70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0f5ad9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0f5ad9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0f5ad9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0f5ad9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0f5ad9b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0f5ad9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8f10a70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8f10a70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0f5ad9b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0f5ad9b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8f10a70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8f10a70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0f5ad9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0f5ad9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0f5ad9b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0f5ad9b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2750" y="1358500"/>
            <a:ext cx="54018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Redesigning WebSTAC</a:t>
            </a:r>
            <a:endParaRPr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81700" y="2233225"/>
            <a:ext cx="1881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Milestone 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2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suggestions useful to note, but aren’t relevant to this stage of the project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Usage of Google Calendar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Majority of changes focused on ease of locating course information and viewing personal info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debate over placement of pages, which page should function as the ‘main page’ of the site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a login button is surprisingly controversial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 functional prototype!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prototype layout seems easy to navigate, should form good basis for interactive prototype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received some </a:t>
            </a:r>
            <a:r>
              <a:rPr lang="en"/>
              <a:t>aesthetic and interactivity suggestions that can be revisited</a:t>
            </a:r>
            <a:r>
              <a:rPr lang="en"/>
              <a:t> at later stages of the project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Focusing only on registration seems to be a good subset of WebSTAC to try and optimize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a UI for students to enroll for classes, view their schedule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was inspired by WebSTAC’s capabilities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However, the project is redesigned to be a ground-up, not to simply “fix” WebSTAC or even have all of its features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 of project is simply registration, other aspects covered by WebSTAC are beyond our focus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Milestone 1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Asked students for insights about their thought process while enrolling for courses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 weighed possible courses based on several factors: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 size/capacity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of day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Meeting requirements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Opinions of previous students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of these features are already a part of WebSTAC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Newly requested features include the ability to leave reviews for courses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Useful for students registering in later semesters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Paper Prototype Features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Initially, we wished to have a simple, </a:t>
            </a:r>
            <a:r>
              <a:rPr lang="en"/>
              <a:t>straightforward</a:t>
            </a:r>
            <a:r>
              <a:rPr lang="en"/>
              <a:t>, and clean interface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Inspired by the Google homepage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focus upon a central search bar for classes, with navigation links along the top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 would have an account page, where they can view course schedule, their audit, academic calendar, course reviews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Registration and searching for courses similar to WebSTAC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Courses would display schedule, location, professor, prior reviews, class size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filters would be added for these parameters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 Interview Process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rounds of testing, three interviewees each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Asked each user to perform seven tasks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were chosen to test commonly used features and to maximize number of paths to various pages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Login, view your account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 by name for a given course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your current class schedule, view a course’s details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 a review for a current course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courses in a department that aren’t full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a current course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Choose courses for registration, complete registration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- Round 1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13325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during testing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Labelling the search page as “home” confused users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issues even noticing navigational bar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were confused on process to add courses for registration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discussion on whether search bar was an effective main page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Changes made for Round 2 Paper Prototype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Renamed “home” links to “search” to better clarify their use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Added “remove course” buttons to registration confirmation page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Navigational bar complaints were more an aesthetic complaint, but we somewhat enlarged them for easier viewing on paper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Elected to keep search bar as main page, pending additional user input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5" y="122450"/>
            <a:ext cx="4778976" cy="271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754" y="2097675"/>
            <a:ext cx="5512500" cy="26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- Round 2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187625"/>
            <a:ext cx="70389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Complaints</a:t>
            </a:r>
            <a:r>
              <a:rPr lang="en"/>
              <a:t> and Concerns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suggestions to use account page as home page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Suggestions to remove very first “click to login” button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additional filters, such as “</a:t>
            </a:r>
            <a:r>
              <a:rPr lang="en"/>
              <a:t>Prerequisites</a:t>
            </a:r>
            <a:r>
              <a:rPr lang="en"/>
              <a:t> Met” or “200-299 level”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Wanted ability to view calendar in weekly along with monthly views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Confusion on some UI elements, such as “+” button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Changes made for Round 3 Prototype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Added weekly/monthly options for calendar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filters added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“Drop course confirmation” changed to a popup, rather than its own page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Elected to keep the “click to login” button, matches with WebSTAC and BlackBoard behavior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Open to changing based on future user input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- Round 3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Complaints and Concerns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request to remove “click to login” button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Suggestions on different options for main page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Suggestions to use/sync with Google calendar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Alerts for upcoming academic dates (drop, withdraw, etc.)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Changes made for future prototypes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Slight changes to registration wishlist navigation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Added popups for viewing alerts/notifications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suggestions at this stage focused on future features rather than issues with current prototype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