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11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B6CCD-13F6-4F8B-86A6-915681FD5DE4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822CF-11DC-46FD-BCA9-F8B8A337C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45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40721-DC33-4C94-AD5F-03D90DD5E12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4617E-0D46-408D-A5BF-4606A35876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552" y="188640"/>
            <a:ext cx="8136904" cy="1152128"/>
          </a:xfrm>
        </p:spPr>
        <p:txBody>
          <a:bodyPr>
            <a:noAutofit/>
          </a:bodyPr>
          <a:lstStyle>
            <a:lvl1pPr>
              <a:defRPr sz="4400" baseline="0">
                <a:solidFill>
                  <a:srgbClr val="275D90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de-DE" dirty="0" smtClean="0"/>
              <a:t>Enter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  <a:r>
              <a:rPr lang="de-DE" dirty="0" err="1" smtClean="0"/>
              <a:t>Here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Lines</a:t>
            </a:r>
            <a:endParaRPr lang="de-DE" dirty="0"/>
          </a:p>
        </p:txBody>
      </p:sp>
      <p:pic>
        <p:nvPicPr>
          <p:cNvPr id="7" name="1205_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55576" y="1412776"/>
            <a:ext cx="7743200" cy="331236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4929878"/>
            <a:ext cx="7743200" cy="875386"/>
          </a:xfrm>
        </p:spPr>
        <p:txBody>
          <a:bodyPr>
            <a:noAutofit/>
          </a:bodyPr>
          <a:lstStyle>
            <a:lvl1pPr marL="0" indent="0" algn="ctr">
              <a:buNone/>
              <a:defRPr sz="2600" baseline="0">
                <a:solidFill>
                  <a:srgbClr val="275D9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Enter </a:t>
            </a:r>
            <a:r>
              <a:rPr lang="de-DE" dirty="0" err="1" smtClean="0"/>
              <a:t>Author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: First Name </a:t>
            </a:r>
            <a:r>
              <a:rPr lang="de-DE" dirty="0" err="1" smtClean="0"/>
              <a:t>then</a:t>
            </a:r>
            <a:r>
              <a:rPr lang="de-DE" dirty="0" smtClean="0"/>
              <a:t> Last Name</a:t>
            </a:r>
            <a:br>
              <a:rPr lang="de-DE" dirty="0" smtClean="0"/>
            </a:br>
            <a:r>
              <a:rPr lang="de-DE" dirty="0" smtClean="0"/>
              <a:t>e.g. John Smith</a:t>
            </a:r>
            <a:endParaRPr lang="de-DE" dirty="0"/>
          </a:p>
        </p:txBody>
      </p:sp>
      <p:pic>
        <p:nvPicPr>
          <p:cNvPr id="8" name="uniklinik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73207" y="6165304"/>
            <a:ext cx="1926974" cy="54597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"/>
          <p:cNvSpPr/>
          <p:nvPr userDrawn="1"/>
        </p:nvSpPr>
        <p:spPr>
          <a:xfrm flipV="1">
            <a:off x="173207" y="6025474"/>
            <a:ext cx="8791281" cy="45719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94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Enter Slide Title</a:t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Lines </a:t>
            </a:r>
            <a:r>
              <a:rPr lang="de-DE" dirty="0" err="1" smtClean="0"/>
              <a:t>Of</a:t>
            </a:r>
            <a:r>
              <a:rPr lang="de-DE" dirty="0" smtClean="0"/>
              <a:t> Text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Add Text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12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Enter Slide Title</a:t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Lines </a:t>
            </a:r>
            <a:r>
              <a:rPr lang="de-DE" dirty="0" err="1" smtClean="0"/>
              <a:t>Of</a:t>
            </a:r>
            <a:r>
              <a:rPr lang="de-DE" dirty="0" smtClean="0"/>
              <a:t> Text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32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9603" y="116632"/>
            <a:ext cx="8229600" cy="86409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dirty="0" smtClean="0"/>
              <a:t>Enter Slide Title</a:t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Lines </a:t>
            </a:r>
            <a:r>
              <a:rPr lang="de-DE" dirty="0" err="1" smtClean="0"/>
              <a:t>Of</a:t>
            </a:r>
            <a:r>
              <a:rPr lang="de-DE" dirty="0" smtClean="0"/>
              <a:t> 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124744"/>
            <a:ext cx="8229600" cy="4824537"/>
          </a:xfrm>
        </p:spPr>
        <p:txBody>
          <a:bodyPr/>
          <a:lstStyle>
            <a:lvl1pPr>
              <a:defRPr baseline="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Add Text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Two</a:t>
            </a:r>
            <a:endParaRPr lang="de-DE" dirty="0" smtClean="0"/>
          </a:p>
          <a:p>
            <a:pPr lvl="2"/>
            <a:r>
              <a:rPr lang="de-DE" dirty="0" smtClean="0"/>
              <a:t>Level </a:t>
            </a:r>
            <a:r>
              <a:rPr lang="de-DE" dirty="0" err="1" smtClean="0"/>
              <a:t>Three</a:t>
            </a:r>
            <a:endParaRPr lang="de-DE" dirty="0" smtClean="0"/>
          </a:p>
          <a:p>
            <a:pPr lvl="3"/>
            <a:r>
              <a:rPr lang="de-DE" dirty="0" smtClean="0"/>
              <a:t>Level </a:t>
            </a:r>
            <a:r>
              <a:rPr lang="de-DE" dirty="0" err="1" smtClean="0"/>
              <a:t>Four</a:t>
            </a:r>
            <a:endParaRPr lang="de-DE" dirty="0" smtClean="0"/>
          </a:p>
          <a:p>
            <a:pPr lvl="4"/>
            <a:r>
              <a:rPr lang="de-DE" dirty="0" smtClean="0"/>
              <a:t>Level </a:t>
            </a:r>
            <a:r>
              <a:rPr lang="de-DE" dirty="0" err="1" smtClean="0"/>
              <a:t>Five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Shape 2"/>
          <p:cNvSpPr/>
          <p:nvPr userDrawn="1"/>
        </p:nvSpPr>
        <p:spPr>
          <a:xfrm flipV="1">
            <a:off x="167390" y="1011491"/>
            <a:ext cx="8791281" cy="45719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20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Enter Slide Title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Lines </a:t>
            </a:r>
            <a:r>
              <a:rPr lang="de-DE" dirty="0" err="1" smtClean="0"/>
              <a:t>Of</a:t>
            </a:r>
            <a:r>
              <a:rPr lang="de-DE" dirty="0" smtClean="0"/>
              <a:t> Text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Enter </a:t>
            </a:r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Add Text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Two</a:t>
            </a:r>
            <a:endParaRPr lang="de-DE" dirty="0" smtClean="0"/>
          </a:p>
          <a:p>
            <a:pPr lvl="2"/>
            <a:r>
              <a:rPr lang="de-DE" dirty="0" smtClean="0"/>
              <a:t>Level </a:t>
            </a:r>
            <a:r>
              <a:rPr lang="de-DE" dirty="0" err="1" smtClean="0"/>
              <a:t>Three</a:t>
            </a:r>
            <a:endParaRPr lang="de-DE" dirty="0" smtClean="0"/>
          </a:p>
          <a:p>
            <a:pPr lvl="3"/>
            <a:r>
              <a:rPr lang="de-DE" dirty="0" smtClean="0"/>
              <a:t>Level </a:t>
            </a:r>
            <a:r>
              <a:rPr lang="de-DE" dirty="0" err="1" smtClean="0"/>
              <a:t>Four</a:t>
            </a:r>
            <a:endParaRPr lang="de-DE" dirty="0" smtClean="0"/>
          </a:p>
          <a:p>
            <a:pPr lvl="4"/>
            <a:r>
              <a:rPr lang="de-DE" dirty="0" smtClean="0"/>
              <a:t>Level </a:t>
            </a:r>
            <a:r>
              <a:rPr lang="de-DE" dirty="0" err="1" smtClean="0"/>
              <a:t>Five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Add Text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Two</a:t>
            </a:r>
            <a:endParaRPr lang="de-DE" dirty="0" smtClean="0"/>
          </a:p>
          <a:p>
            <a:pPr lvl="2"/>
            <a:r>
              <a:rPr lang="de-DE" dirty="0" smtClean="0"/>
              <a:t>Level </a:t>
            </a:r>
            <a:r>
              <a:rPr lang="de-DE" dirty="0" err="1" smtClean="0"/>
              <a:t>Three</a:t>
            </a:r>
            <a:endParaRPr lang="de-DE" dirty="0" smtClean="0"/>
          </a:p>
          <a:p>
            <a:pPr lvl="3"/>
            <a:r>
              <a:rPr lang="de-DE" dirty="0" smtClean="0"/>
              <a:t>Level </a:t>
            </a:r>
            <a:r>
              <a:rPr lang="de-DE" dirty="0" err="1" smtClean="0"/>
              <a:t>Four</a:t>
            </a:r>
            <a:endParaRPr lang="de-DE" dirty="0" smtClean="0"/>
          </a:p>
          <a:p>
            <a:pPr lvl="4"/>
            <a:r>
              <a:rPr lang="de-DE" dirty="0" smtClean="0"/>
              <a:t>Level </a:t>
            </a:r>
            <a:r>
              <a:rPr lang="de-DE" dirty="0" err="1" smtClean="0"/>
              <a:t>Five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08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Enter </a:t>
            </a:r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Add Text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Two</a:t>
            </a:r>
            <a:endParaRPr lang="de-DE" dirty="0" smtClean="0"/>
          </a:p>
          <a:p>
            <a:pPr lvl="2"/>
            <a:r>
              <a:rPr lang="de-DE" dirty="0" smtClean="0"/>
              <a:t>Level </a:t>
            </a:r>
            <a:r>
              <a:rPr lang="de-DE" dirty="0" err="1" smtClean="0"/>
              <a:t>Three</a:t>
            </a:r>
            <a:endParaRPr lang="de-DE" dirty="0" smtClean="0"/>
          </a:p>
          <a:p>
            <a:pPr lvl="3"/>
            <a:r>
              <a:rPr lang="de-DE" dirty="0" smtClean="0"/>
              <a:t>Level </a:t>
            </a:r>
            <a:r>
              <a:rPr lang="de-DE" dirty="0" err="1" smtClean="0"/>
              <a:t>Four</a:t>
            </a:r>
            <a:endParaRPr lang="de-DE" dirty="0" smtClean="0"/>
          </a:p>
          <a:p>
            <a:pPr lvl="4"/>
            <a:r>
              <a:rPr lang="de-DE" dirty="0" smtClean="0"/>
              <a:t>Level </a:t>
            </a:r>
            <a:r>
              <a:rPr lang="de-DE" dirty="0" err="1" smtClean="0"/>
              <a:t>Five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Enter </a:t>
            </a:r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Add Text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Two</a:t>
            </a:r>
            <a:endParaRPr lang="de-DE" dirty="0" smtClean="0"/>
          </a:p>
          <a:p>
            <a:pPr lvl="2"/>
            <a:r>
              <a:rPr lang="de-DE" dirty="0" smtClean="0"/>
              <a:t>Level </a:t>
            </a:r>
            <a:r>
              <a:rPr lang="de-DE" dirty="0" err="1" smtClean="0"/>
              <a:t>Three</a:t>
            </a:r>
            <a:endParaRPr lang="de-DE" dirty="0" smtClean="0"/>
          </a:p>
          <a:p>
            <a:pPr lvl="3"/>
            <a:r>
              <a:rPr lang="de-DE" dirty="0" smtClean="0"/>
              <a:t>Level </a:t>
            </a:r>
            <a:r>
              <a:rPr lang="de-DE" dirty="0" err="1" smtClean="0"/>
              <a:t>Four</a:t>
            </a:r>
            <a:endParaRPr lang="de-DE" dirty="0" smtClean="0"/>
          </a:p>
          <a:p>
            <a:pPr lvl="4"/>
            <a:r>
              <a:rPr lang="de-DE" dirty="0" smtClean="0"/>
              <a:t>Level </a:t>
            </a:r>
            <a:r>
              <a:rPr lang="de-DE" dirty="0" err="1" smtClean="0"/>
              <a:t>Five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4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Enter Slide Title</a:t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Lines </a:t>
            </a:r>
            <a:r>
              <a:rPr lang="de-DE" dirty="0" err="1" smtClean="0"/>
              <a:t>Of</a:t>
            </a:r>
            <a:r>
              <a:rPr lang="de-DE" dirty="0" smtClean="0"/>
              <a:t> Text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5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21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Enter Slide Title</a:t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Lines </a:t>
            </a:r>
            <a:r>
              <a:rPr lang="de-DE" dirty="0" err="1" smtClean="0"/>
              <a:t>Of</a:t>
            </a:r>
            <a:r>
              <a:rPr lang="de-DE" dirty="0" smtClean="0"/>
              <a:t> 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Add Text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Two</a:t>
            </a:r>
            <a:endParaRPr lang="de-DE" dirty="0" smtClean="0"/>
          </a:p>
          <a:p>
            <a:pPr lvl="2"/>
            <a:r>
              <a:rPr lang="de-DE" dirty="0" smtClean="0"/>
              <a:t>Level </a:t>
            </a:r>
            <a:r>
              <a:rPr lang="de-DE" dirty="0" err="1" smtClean="0"/>
              <a:t>Three</a:t>
            </a:r>
            <a:endParaRPr lang="de-DE" dirty="0" smtClean="0"/>
          </a:p>
          <a:p>
            <a:pPr lvl="3"/>
            <a:r>
              <a:rPr lang="de-DE" dirty="0" smtClean="0"/>
              <a:t>Level </a:t>
            </a:r>
            <a:r>
              <a:rPr lang="de-DE" dirty="0" err="1" smtClean="0"/>
              <a:t>Four</a:t>
            </a:r>
            <a:endParaRPr lang="de-DE" dirty="0" smtClean="0"/>
          </a:p>
          <a:p>
            <a:pPr lvl="4"/>
            <a:r>
              <a:rPr lang="de-DE" dirty="0" smtClean="0"/>
              <a:t>Level </a:t>
            </a:r>
            <a:r>
              <a:rPr lang="de-DE" dirty="0" err="1" smtClean="0"/>
              <a:t>Five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Enter </a:t>
            </a:r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914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Enter Slide Title</a:t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Lines </a:t>
            </a:r>
            <a:r>
              <a:rPr lang="de-DE" dirty="0" err="1" smtClean="0"/>
              <a:t>Of</a:t>
            </a:r>
            <a:r>
              <a:rPr lang="de-DE" dirty="0" smtClean="0"/>
              <a:t> Text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Enter </a:t>
            </a:r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38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4047" y="79129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Enter Slide Title</a:t>
            </a:r>
            <a:br>
              <a:rPr lang="de-DE" dirty="0" smtClean="0"/>
            </a:b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More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Lines </a:t>
            </a:r>
            <a:r>
              <a:rPr lang="de-DE" dirty="0" err="1" smtClean="0"/>
              <a:t>Of</a:t>
            </a:r>
            <a:r>
              <a:rPr lang="de-DE" dirty="0" smtClean="0"/>
              <a:t> Text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Add Text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Two</a:t>
            </a:r>
            <a:endParaRPr lang="de-DE" dirty="0" smtClean="0"/>
          </a:p>
          <a:p>
            <a:pPr lvl="2"/>
            <a:r>
              <a:rPr lang="de-DE" dirty="0" smtClean="0"/>
              <a:t>Level </a:t>
            </a:r>
            <a:r>
              <a:rPr lang="de-DE" dirty="0" err="1" smtClean="0"/>
              <a:t>Three</a:t>
            </a:r>
            <a:endParaRPr lang="de-DE" dirty="0" smtClean="0"/>
          </a:p>
          <a:p>
            <a:pPr lvl="3"/>
            <a:r>
              <a:rPr lang="de-DE" dirty="0" smtClean="0"/>
              <a:t>Level </a:t>
            </a:r>
            <a:r>
              <a:rPr lang="de-DE" dirty="0" err="1" smtClean="0"/>
              <a:t>Four</a:t>
            </a:r>
            <a:endParaRPr lang="de-DE" dirty="0" smtClean="0"/>
          </a:p>
          <a:p>
            <a:pPr lvl="4"/>
            <a:r>
              <a:rPr lang="de-DE" dirty="0" smtClean="0"/>
              <a:t>Level </a:t>
            </a:r>
            <a:r>
              <a:rPr lang="de-DE" dirty="0" err="1" smtClean="0"/>
              <a:t>Five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1046" y="6255729"/>
            <a:ext cx="3971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75D90"/>
                </a:solidFill>
              </a:defRPr>
            </a:lvl1pPr>
          </a:lstStyle>
          <a:p>
            <a:r>
              <a:rPr lang="en-US" dirty="0" smtClean="0"/>
              <a:t>Author and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9592" y="62557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543E-3456-41E5-AD03-67F3D1E3432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uniklinik.png"/>
          <p:cNvPicPr/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173207" y="6165304"/>
            <a:ext cx="1926974" cy="54597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"/>
          <p:cNvSpPr/>
          <p:nvPr userDrawn="1"/>
        </p:nvSpPr>
        <p:spPr>
          <a:xfrm flipV="1">
            <a:off x="173207" y="6025474"/>
            <a:ext cx="8791281" cy="45719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42" y="6306961"/>
            <a:ext cx="1365424" cy="26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7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 baseline="0">
          <a:solidFill>
            <a:srgbClr val="275D90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275D90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mHealth Group Meeting</a:t>
            </a:r>
            <a:br>
              <a:rPr lang="sr-Latn-RS" dirty="0" smtClean="0"/>
            </a:br>
            <a:r>
              <a:rPr lang="sr-Latn-RS" sz="2800" dirty="0" smtClean="0"/>
              <a:t>09.11.2016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Stephan </a:t>
            </a:r>
            <a:r>
              <a:rPr lang="sr-Latn-RS" dirty="0" smtClean="0"/>
              <a:t>Jonas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Institute of Medical </a:t>
            </a:r>
            <a:r>
              <a:rPr lang="en-US" sz="2400" dirty="0" smtClean="0"/>
              <a:t>Informatics, </a:t>
            </a:r>
            <a:r>
              <a:rPr lang="en-US" sz="2400" dirty="0" err="1" smtClean="0"/>
              <a:t>Uniklinik</a:t>
            </a:r>
            <a:r>
              <a:rPr lang="en-US" sz="2400" dirty="0" smtClean="0"/>
              <a:t> </a:t>
            </a:r>
            <a:r>
              <a:rPr lang="en-US" sz="2400" dirty="0"/>
              <a:t>RWTH Aachen</a:t>
            </a:r>
            <a:endParaRPr lang="de-DE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6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Done Since Last Meeting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Topic 1</a:t>
            </a:r>
          </a:p>
          <a:p>
            <a:r>
              <a:rPr lang="sr-Latn-RS" dirty="0" smtClean="0"/>
              <a:t>Topic 2</a:t>
            </a:r>
          </a:p>
          <a:p>
            <a:r>
              <a:rPr lang="sr-Latn-RS" dirty="0" smtClean="0"/>
              <a:t>Topic 3...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 dirty="0" smtClean="0"/>
              <a:t>Stephan Jonas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5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ToDo Until Next Meeting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Topic 1</a:t>
            </a:r>
          </a:p>
          <a:p>
            <a:r>
              <a:rPr lang="sr-Latn-RS" dirty="0" smtClean="0"/>
              <a:t>Topic 2</a:t>
            </a:r>
          </a:p>
          <a:p>
            <a:r>
              <a:rPr lang="sr-Latn-RS" dirty="0" smtClean="0"/>
              <a:t>Topic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 dirty="0" smtClean="0"/>
              <a:t>Stephan Jonas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543E-3456-41E5-AD03-67F3D1E343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0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mHealth Group Meeting 09.11.2016</vt:lpstr>
      <vt:lpstr>Done Since Last Meeting</vt:lpstr>
      <vt:lpstr>ToDo Until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Marko Jovanovic</dc:creator>
  <cp:lastModifiedBy>Marko Jovanovic</cp:lastModifiedBy>
  <cp:revision>6</cp:revision>
  <dcterms:created xsi:type="dcterms:W3CDTF">2016-11-08T13:37:05Z</dcterms:created>
  <dcterms:modified xsi:type="dcterms:W3CDTF">2016-11-08T14:48:14Z</dcterms:modified>
</cp:coreProperties>
</file>