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0604500" cy="5003800"/>
  <p:notesSz cx="10604500" cy="50038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5337" y="1551178"/>
            <a:ext cx="9013825" cy="105079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90675" y="2802128"/>
            <a:ext cx="7423149" cy="12509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0225" y="1150874"/>
            <a:ext cx="4612957" cy="330250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461317" y="1150874"/>
            <a:ext cx="4612957" cy="330250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jpg"/><Relationship Id="rId10" Type="http://schemas.openxmlformats.org/officeDocument/2006/relationships/image" Target="../media/image4.jpg"/><Relationship Id="rId11" Type="http://schemas.openxmlformats.org/officeDocument/2006/relationships/image" Target="../media/image5.jpg"/><Relationship Id="rId12" Type="http://schemas.openxmlformats.org/officeDocument/2006/relationships/image" Target="../media/image6.png"/><Relationship Id="rId13" Type="http://schemas.openxmlformats.org/officeDocument/2006/relationships/image" Target="../media/image7.jp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095" y="6095"/>
            <a:ext cx="515112" cy="5273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095" y="4456176"/>
            <a:ext cx="551688" cy="5242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50391" y="1237488"/>
            <a:ext cx="886968" cy="5730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639055" y="1310639"/>
            <a:ext cx="1179576" cy="4754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bk object 20"/>
          <p:cNvSpPr/>
          <p:nvPr/>
        </p:nvSpPr>
        <p:spPr>
          <a:xfrm>
            <a:off x="7263383" y="1222247"/>
            <a:ext cx="621792" cy="6217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125968" y="1502663"/>
            <a:ext cx="1264920" cy="1981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27175" y="3215639"/>
            <a:ext cx="865632" cy="9144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483864" y="3471671"/>
            <a:ext cx="731520" cy="6583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091928" y="6095"/>
            <a:ext cx="490727" cy="5882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bk object 25"/>
          <p:cNvSpPr/>
          <p:nvPr/>
        </p:nvSpPr>
        <p:spPr>
          <a:xfrm>
            <a:off x="9680447" y="1685544"/>
            <a:ext cx="402335" cy="1706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bk object 26"/>
          <p:cNvSpPr/>
          <p:nvPr/>
        </p:nvSpPr>
        <p:spPr>
          <a:xfrm>
            <a:off x="10043159" y="4395216"/>
            <a:ext cx="539496" cy="58521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bk object 27"/>
          <p:cNvSpPr/>
          <p:nvPr/>
        </p:nvSpPr>
        <p:spPr>
          <a:xfrm>
            <a:off x="662876" y="6856"/>
            <a:ext cx="9292461" cy="0"/>
          </a:xfrm>
          <a:custGeom>
            <a:avLst/>
            <a:gdLst/>
            <a:ahLst/>
            <a:cxnLst/>
            <a:rect l="l" t="t" r="r" b="b"/>
            <a:pathLst>
              <a:path w="9292461" h="0">
                <a:moveTo>
                  <a:pt x="0" y="0"/>
                </a:moveTo>
                <a:lnTo>
                  <a:pt x="9292461" y="0"/>
                </a:lnTo>
              </a:path>
            </a:pathLst>
          </a:custGeom>
          <a:ln w="13714">
            <a:solidFill>
              <a:srgbClr val="2B2B2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bk object 28"/>
          <p:cNvSpPr/>
          <p:nvPr/>
        </p:nvSpPr>
        <p:spPr>
          <a:xfrm>
            <a:off x="12952" y="658234"/>
            <a:ext cx="0" cy="3678189"/>
          </a:xfrm>
          <a:custGeom>
            <a:avLst/>
            <a:gdLst/>
            <a:ahLst/>
            <a:cxnLst/>
            <a:rect l="l" t="t" r="r" b="b"/>
            <a:pathLst>
              <a:path w="0" h="3678189">
                <a:moveTo>
                  <a:pt x="0" y="3678189"/>
                </a:moveTo>
                <a:lnTo>
                  <a:pt x="0" y="0"/>
                </a:lnTo>
              </a:path>
            </a:pathLst>
          </a:custGeom>
          <a:ln w="13714">
            <a:solidFill>
              <a:srgbClr val="2B2B2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bk object 29"/>
          <p:cNvSpPr/>
          <p:nvPr/>
        </p:nvSpPr>
        <p:spPr>
          <a:xfrm>
            <a:off x="2576837" y="1174765"/>
            <a:ext cx="1284608" cy="0"/>
          </a:xfrm>
          <a:custGeom>
            <a:avLst/>
            <a:gdLst/>
            <a:ahLst/>
            <a:cxnLst/>
            <a:rect l="l" t="t" r="r" b="b"/>
            <a:pathLst>
              <a:path w="1284608" h="0">
                <a:moveTo>
                  <a:pt x="0" y="0"/>
                </a:moveTo>
                <a:lnTo>
                  <a:pt x="1284608" y="0"/>
                </a:lnTo>
              </a:path>
            </a:pathLst>
          </a:custGeom>
          <a:ln w="15238">
            <a:solidFill>
              <a:srgbClr val="2B2B2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bk object 30"/>
          <p:cNvSpPr/>
          <p:nvPr/>
        </p:nvSpPr>
        <p:spPr>
          <a:xfrm>
            <a:off x="2584456" y="1167146"/>
            <a:ext cx="0" cy="778606"/>
          </a:xfrm>
          <a:custGeom>
            <a:avLst/>
            <a:gdLst/>
            <a:ahLst/>
            <a:cxnLst/>
            <a:rect l="l" t="t" r="r" b="b"/>
            <a:pathLst>
              <a:path w="0" h="778606">
                <a:moveTo>
                  <a:pt x="0" y="778606"/>
                </a:moveTo>
                <a:lnTo>
                  <a:pt x="0" y="0"/>
                </a:lnTo>
              </a:path>
            </a:pathLst>
          </a:custGeom>
          <a:ln w="15238">
            <a:solidFill>
              <a:srgbClr val="2B2B2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bk object 31"/>
          <p:cNvSpPr/>
          <p:nvPr/>
        </p:nvSpPr>
        <p:spPr>
          <a:xfrm>
            <a:off x="3854588" y="1167146"/>
            <a:ext cx="0" cy="778606"/>
          </a:xfrm>
          <a:custGeom>
            <a:avLst/>
            <a:gdLst/>
            <a:ahLst/>
            <a:cxnLst/>
            <a:rect l="l" t="t" r="r" b="b"/>
            <a:pathLst>
              <a:path w="0" h="778606">
                <a:moveTo>
                  <a:pt x="0" y="778606"/>
                </a:moveTo>
                <a:lnTo>
                  <a:pt x="0" y="0"/>
                </a:lnTo>
              </a:path>
            </a:pathLst>
          </a:custGeom>
          <a:ln w="13714">
            <a:solidFill>
              <a:srgbClr val="2B2B2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bk object 32"/>
          <p:cNvSpPr/>
          <p:nvPr/>
        </p:nvSpPr>
        <p:spPr>
          <a:xfrm>
            <a:off x="2576837" y="1938134"/>
            <a:ext cx="1284608" cy="0"/>
          </a:xfrm>
          <a:custGeom>
            <a:avLst/>
            <a:gdLst/>
            <a:ahLst/>
            <a:cxnLst/>
            <a:rect l="l" t="t" r="r" b="b"/>
            <a:pathLst>
              <a:path w="1284608" h="0">
                <a:moveTo>
                  <a:pt x="0" y="0"/>
                </a:moveTo>
                <a:lnTo>
                  <a:pt x="1284608" y="0"/>
                </a:lnTo>
              </a:path>
            </a:pathLst>
          </a:custGeom>
          <a:ln w="15238">
            <a:solidFill>
              <a:srgbClr val="2B2B2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bk object 33"/>
          <p:cNvSpPr/>
          <p:nvPr/>
        </p:nvSpPr>
        <p:spPr>
          <a:xfrm>
            <a:off x="9707712" y="1235717"/>
            <a:ext cx="0" cy="464721"/>
          </a:xfrm>
          <a:custGeom>
            <a:avLst/>
            <a:gdLst/>
            <a:ahLst/>
            <a:cxnLst/>
            <a:rect l="l" t="t" r="r" b="b"/>
            <a:pathLst>
              <a:path w="0" h="464721">
                <a:moveTo>
                  <a:pt x="0" y="464721"/>
                </a:moveTo>
                <a:lnTo>
                  <a:pt x="0" y="0"/>
                </a:lnTo>
              </a:path>
            </a:pathLst>
          </a:custGeom>
          <a:ln w="36572">
            <a:solidFill>
              <a:srgbClr val="2B2B2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bk object 34"/>
          <p:cNvSpPr/>
          <p:nvPr/>
        </p:nvSpPr>
        <p:spPr>
          <a:xfrm>
            <a:off x="1292228" y="3246222"/>
            <a:ext cx="8515295" cy="0"/>
          </a:xfrm>
          <a:custGeom>
            <a:avLst/>
            <a:gdLst/>
            <a:ahLst/>
            <a:cxnLst/>
            <a:rect l="l" t="t" r="r" b="b"/>
            <a:pathLst>
              <a:path w="8515295" h="0">
                <a:moveTo>
                  <a:pt x="0" y="0"/>
                </a:moveTo>
                <a:lnTo>
                  <a:pt x="8515295" y="0"/>
                </a:lnTo>
              </a:path>
            </a:pathLst>
          </a:custGeom>
          <a:ln w="13714">
            <a:solidFill>
              <a:srgbClr val="2B2B2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bk object 35"/>
          <p:cNvSpPr/>
          <p:nvPr/>
        </p:nvSpPr>
        <p:spPr>
          <a:xfrm>
            <a:off x="1872816" y="3812274"/>
            <a:ext cx="1632047" cy="0"/>
          </a:xfrm>
          <a:custGeom>
            <a:avLst/>
            <a:gdLst/>
            <a:ahLst/>
            <a:cxnLst/>
            <a:rect l="l" t="t" r="r" b="b"/>
            <a:pathLst>
              <a:path w="1632047" h="0">
                <a:moveTo>
                  <a:pt x="0" y="0"/>
                </a:moveTo>
                <a:lnTo>
                  <a:pt x="1632047" y="0"/>
                </a:lnTo>
              </a:path>
            </a:pathLst>
          </a:custGeom>
          <a:ln w="12190">
            <a:solidFill>
              <a:srgbClr val="2B2B2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bk object 36"/>
          <p:cNvSpPr/>
          <p:nvPr/>
        </p:nvSpPr>
        <p:spPr>
          <a:xfrm>
            <a:off x="9688663" y="1198382"/>
            <a:ext cx="396201" cy="0"/>
          </a:xfrm>
          <a:custGeom>
            <a:avLst/>
            <a:gdLst/>
            <a:ahLst/>
            <a:cxnLst/>
            <a:rect l="l" t="t" r="r" b="b"/>
            <a:pathLst>
              <a:path w="396201" h="0">
                <a:moveTo>
                  <a:pt x="0" y="0"/>
                </a:moveTo>
                <a:lnTo>
                  <a:pt x="396201" y="0"/>
                </a:lnTo>
              </a:path>
            </a:pathLst>
          </a:custGeom>
          <a:ln w="74668">
            <a:solidFill>
              <a:srgbClr val="2B2B2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bk object 37"/>
          <p:cNvSpPr/>
          <p:nvPr/>
        </p:nvSpPr>
        <p:spPr>
          <a:xfrm>
            <a:off x="10065818" y="1176289"/>
            <a:ext cx="0" cy="524149"/>
          </a:xfrm>
          <a:custGeom>
            <a:avLst/>
            <a:gdLst/>
            <a:ahLst/>
            <a:cxnLst/>
            <a:rect l="l" t="t" r="r" b="b"/>
            <a:pathLst>
              <a:path w="0" h="524149">
                <a:moveTo>
                  <a:pt x="0" y="524149"/>
                </a:moveTo>
                <a:lnTo>
                  <a:pt x="0" y="0"/>
                </a:lnTo>
              </a:path>
            </a:pathLst>
          </a:custGeom>
          <a:ln w="36572">
            <a:solidFill>
              <a:srgbClr val="2B2B2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bk object 38"/>
          <p:cNvSpPr/>
          <p:nvPr/>
        </p:nvSpPr>
        <p:spPr>
          <a:xfrm>
            <a:off x="9899717" y="1840618"/>
            <a:ext cx="0" cy="1313421"/>
          </a:xfrm>
          <a:custGeom>
            <a:avLst/>
            <a:gdLst/>
            <a:ahLst/>
            <a:cxnLst/>
            <a:rect l="l" t="t" r="r" b="b"/>
            <a:pathLst>
              <a:path w="0" h="1313421">
                <a:moveTo>
                  <a:pt x="0" y="1313421"/>
                </a:moveTo>
                <a:lnTo>
                  <a:pt x="0" y="0"/>
                </a:lnTo>
              </a:path>
            </a:pathLst>
          </a:custGeom>
          <a:ln w="13714">
            <a:solidFill>
              <a:srgbClr val="2B2B2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bk object 39"/>
          <p:cNvSpPr/>
          <p:nvPr/>
        </p:nvSpPr>
        <p:spPr>
          <a:xfrm>
            <a:off x="665924" y="4987801"/>
            <a:ext cx="9284841" cy="0"/>
          </a:xfrm>
          <a:custGeom>
            <a:avLst/>
            <a:gdLst/>
            <a:ahLst/>
            <a:cxnLst/>
            <a:rect l="l" t="t" r="r" b="b"/>
            <a:pathLst>
              <a:path w="9284841" h="0">
                <a:moveTo>
                  <a:pt x="0" y="0"/>
                </a:moveTo>
                <a:lnTo>
                  <a:pt x="9284841" y="0"/>
                </a:lnTo>
              </a:path>
            </a:pathLst>
          </a:custGeom>
          <a:ln w="13714">
            <a:solidFill>
              <a:srgbClr val="2B2B2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2687" y="1256751"/>
            <a:ext cx="8159125" cy="24688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0225" y="1150874"/>
            <a:ext cx="9544049" cy="330250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05530" y="4653534"/>
            <a:ext cx="3393439" cy="2501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0225" y="4653534"/>
            <a:ext cx="2439035" cy="2501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35240" y="4653534"/>
            <a:ext cx="2439035" cy="2501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8903" y="1288807"/>
            <a:ext cx="1030605" cy="4984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329565" marR="12700" indent="-317500">
              <a:lnSpc>
                <a:spcPct val="103200"/>
              </a:lnSpc>
            </a:pPr>
            <a:r>
              <a:rPr dirty="0" smtClean="0" sz="1550">
                <a:solidFill>
                  <a:srgbClr val="2D2D2D"/>
                </a:solidFill>
                <a:latin typeface="Arial"/>
                <a:cs typeface="Arial"/>
              </a:rPr>
              <a:t>User</a:t>
            </a:r>
            <a:r>
              <a:rPr dirty="0" smtClean="0" sz="1550" spc="-10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mtClean="0" sz="1550" spc="15">
                <a:solidFill>
                  <a:srgbClr val="2D2D2D"/>
                </a:solidFill>
                <a:latin typeface="Arial"/>
                <a:cs typeface="Arial"/>
              </a:rPr>
              <a:t>wears</a:t>
            </a:r>
            <a:r>
              <a:rPr dirty="0" smtClean="0" sz="1550" spc="5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mtClean="0" sz="1550" spc="25">
                <a:solidFill>
                  <a:srgbClr val="2D2D2D"/>
                </a:solidFill>
                <a:latin typeface="Arial"/>
                <a:cs typeface="Arial"/>
              </a:rPr>
              <a:t>Myo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9866" y="1355528"/>
            <a:ext cx="755650" cy="3181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900" spc="295">
                <a:solidFill>
                  <a:srgbClr val="3B3F44"/>
                </a:solidFill>
                <a:latin typeface="Courier New"/>
                <a:cs typeface="Courier New"/>
              </a:rPr>
              <a:t>----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0139" y="1355528"/>
            <a:ext cx="732155" cy="3181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900" spc="250">
                <a:solidFill>
                  <a:srgbClr val="2D2D2D"/>
                </a:solidFill>
                <a:latin typeface="Courier New"/>
                <a:cs typeface="Courier New"/>
              </a:rPr>
              <a:t>----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87087" y="1317698"/>
            <a:ext cx="1506855" cy="2470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493520" algn="l"/>
              </a:tabLst>
            </a:pPr>
            <a:r>
              <a:rPr dirty="0" smtClean="0" sz="1550" spc="-5" u="heavy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mtClean="0" sz="1550" spc="-285" u="heavy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mtClean="0" sz="1550" spc="5" u="heavy">
                <a:solidFill>
                  <a:srgbClr val="2D2D2D"/>
                </a:solidFill>
                <a:latin typeface="Arial"/>
                <a:cs typeface="Arial"/>
              </a:rPr>
              <a:t>connected</a:t>
            </a:r>
            <a:r>
              <a:rPr dirty="0" smtClean="0" sz="1550" spc="45" u="heavy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mtClean="0" sz="1550" spc="35" u="heavy">
                <a:solidFill>
                  <a:srgbClr val="2D2D2D"/>
                </a:solidFill>
                <a:latin typeface="Arial"/>
                <a:cs typeface="Arial"/>
              </a:rPr>
              <a:t>via</a:t>
            </a:r>
            <a:r>
              <a:rPr dirty="0" smtClean="0" sz="1550" spc="-5" u="heavy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mtClean="0" sz="1550" spc="-5" u="heavy">
                <a:solidFill>
                  <a:srgbClr val="2D2D2D"/>
                </a:solidFill>
                <a:latin typeface="Arial"/>
                <a:cs typeface="Arial"/>
              </a:rPr>
              <a:t>	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6935470">
              <a:lnSpc>
                <a:spcPct val="100000"/>
              </a:lnSpc>
            </a:pPr>
            <a:r>
              <a:rPr dirty="0" smtClean="0" sz="1550" spc="15">
                <a:solidFill>
                  <a:srgbClr val="2D2D2D"/>
                </a:solidFill>
                <a:latin typeface="Arial"/>
                <a:cs typeface="Arial"/>
              </a:rPr>
              <a:t>Mobile</a:t>
            </a:r>
            <a:r>
              <a:rPr dirty="0" smtClean="0" sz="1550" spc="45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mtClean="0" sz="1550" spc="15">
                <a:solidFill>
                  <a:srgbClr val="2D2D2D"/>
                </a:solidFill>
                <a:latin typeface="Arial"/>
                <a:cs typeface="Arial"/>
              </a:rPr>
              <a:t>phone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8982" y="3325922"/>
            <a:ext cx="1250315" cy="7258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7620">
              <a:lnSpc>
                <a:spcPct val="100000"/>
              </a:lnSpc>
            </a:pPr>
            <a:r>
              <a:rPr dirty="0" smtClean="0" sz="1550" spc="15">
                <a:solidFill>
                  <a:srgbClr val="2D2D2D"/>
                </a:solidFill>
                <a:latin typeface="Arial"/>
                <a:cs typeface="Arial"/>
              </a:rPr>
              <a:t>Cut</a:t>
            </a:r>
            <a:r>
              <a:rPr dirty="0" smtClean="0" sz="1550" spc="110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mtClean="0" sz="1550" spc="0">
                <a:solidFill>
                  <a:srgbClr val="2D2D2D"/>
                </a:solidFill>
                <a:latin typeface="Arial"/>
                <a:cs typeface="Arial"/>
              </a:rPr>
              <a:t>EMG</a:t>
            </a:r>
            <a:endParaRPr sz="1550">
              <a:latin typeface="Arial"/>
              <a:cs typeface="Arial"/>
            </a:endParaRPr>
          </a:p>
          <a:p>
            <a:pPr algn="ctr" marL="12700" marR="12700" indent="0">
              <a:lnSpc>
                <a:spcPts val="1900"/>
              </a:lnSpc>
              <a:spcBef>
                <a:spcPts val="40"/>
              </a:spcBef>
            </a:pPr>
            <a:r>
              <a:rPr dirty="0" smtClean="0" sz="1550" spc="25">
                <a:solidFill>
                  <a:srgbClr val="2D2D2D"/>
                </a:solidFill>
                <a:latin typeface="Arial"/>
                <a:cs typeface="Arial"/>
              </a:rPr>
              <a:t>si</a:t>
            </a:r>
            <a:r>
              <a:rPr dirty="0" smtClean="0" sz="1550" spc="25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mtClean="0" sz="1550" spc="50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mtClean="0" sz="1550" spc="20">
                <a:solidFill>
                  <a:srgbClr val="2D2D2D"/>
                </a:solidFill>
                <a:latin typeface="Arial"/>
                <a:cs typeface="Arial"/>
              </a:rPr>
              <a:t>nals</a:t>
            </a:r>
            <a:r>
              <a:rPr dirty="0" smtClean="0" sz="1550" spc="-25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mtClean="0" sz="1550" spc="15">
                <a:solidFill>
                  <a:srgbClr val="2D2D2D"/>
                </a:solidFill>
                <a:latin typeface="Arial"/>
                <a:cs typeface="Arial"/>
              </a:rPr>
              <a:t>saved</a:t>
            </a:r>
            <a:r>
              <a:rPr dirty="0" smtClean="0" sz="1550" spc="5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mtClean="0" sz="1550" spc="15">
                <a:solidFill>
                  <a:srgbClr val="2D2D2D"/>
                </a:solidFill>
                <a:latin typeface="Arial"/>
                <a:cs typeface="Arial"/>
              </a:rPr>
              <a:t>into</a:t>
            </a:r>
            <a:r>
              <a:rPr dirty="0" smtClean="0" sz="1550" spc="40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mtClean="0" sz="1550" spc="5">
                <a:solidFill>
                  <a:srgbClr val="2D2D2D"/>
                </a:solidFill>
                <a:latin typeface="Arial"/>
                <a:cs typeface="Arial"/>
              </a:rPr>
              <a:t>.csv</a:t>
            </a:r>
            <a:r>
              <a:rPr dirty="0" smtClean="0" sz="1550" spc="-100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mtClean="0" sz="1550" spc="10">
                <a:solidFill>
                  <a:srgbClr val="2D2D2D"/>
                </a:solidFill>
                <a:latin typeface="Arial"/>
                <a:cs typeface="Arial"/>
              </a:rPr>
              <a:t>files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62483" y="2972426"/>
            <a:ext cx="2577465" cy="2470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550" spc="20">
                <a:solidFill>
                  <a:srgbClr val="2D2D2D"/>
                </a:solidFill>
                <a:latin typeface="Arial"/>
                <a:cs typeface="Arial"/>
              </a:rPr>
              <a:t>Emg</a:t>
            </a:r>
            <a:r>
              <a:rPr dirty="0" smtClean="0" sz="1550" spc="-65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mtClean="0" sz="1550" spc="10">
                <a:solidFill>
                  <a:srgbClr val="2D2D2D"/>
                </a:solidFill>
                <a:latin typeface="Arial"/>
                <a:cs typeface="Arial"/>
              </a:rPr>
              <a:t>signals</a:t>
            </a:r>
            <a:r>
              <a:rPr dirty="0" smtClean="0" sz="1550" spc="120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mtClean="0" sz="1550" spc="5">
                <a:solidFill>
                  <a:srgbClr val="2D2D2D"/>
                </a:solidFill>
                <a:latin typeface="Arial"/>
                <a:cs typeface="Arial"/>
              </a:rPr>
              <a:t>imported,</a:t>
            </a:r>
            <a:r>
              <a:rPr dirty="0" smtClean="0" sz="1550" spc="35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mtClean="0" sz="1550" spc="10">
                <a:solidFill>
                  <a:srgbClr val="2D2D2D"/>
                </a:solidFill>
                <a:latin typeface="Arial"/>
                <a:cs typeface="Arial"/>
              </a:rPr>
              <a:t>cut</a:t>
            </a:r>
            <a:r>
              <a:rPr dirty="0" smtClean="0" sz="1550" spc="80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mtClean="0" sz="1550" spc="35">
                <a:solidFill>
                  <a:srgbClr val="2D2D2D"/>
                </a:solidFill>
                <a:latin typeface="Arial"/>
                <a:cs typeface="Arial"/>
              </a:rPr>
              <a:t>in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0983" y="3216216"/>
            <a:ext cx="895985" cy="2470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550" spc="5">
                <a:solidFill>
                  <a:srgbClr val="2D2D2D"/>
                </a:solidFill>
                <a:latin typeface="Arial"/>
                <a:cs typeface="Arial"/>
              </a:rPr>
              <a:t>segments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2018-03-28T13:15:33Z</dcterms:created>
  <dcterms:modified xsi:type="dcterms:W3CDTF">2018-03-28T13:15:33Z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2018-03-28T00:00:00Z</vt:filetime>
  </property>
  <property fmtid="{D5CDD505-2E9C-101B-9397-08002B2CF9AE}" pid="3" name="LastSaved">
    <vt:filetime>2018-03-28T00:00:00Z</vt:filetime>
  </property>
</Properties>
</file>