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451100" cy="2781300"/>
  <p:notesSz cx="2451100" cy="2781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737" y="862203"/>
            <a:ext cx="2093690" cy="5840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9474" y="1557528"/>
            <a:ext cx="1724215" cy="695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23158" y="639699"/>
            <a:ext cx="1071476" cy="18356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268529" y="639699"/>
            <a:ext cx="1071476" cy="18356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527"/>
            <a:ext cx="2462999" cy="0"/>
          </a:xfrm>
          <a:custGeom>
            <a:avLst/>
            <a:gdLst/>
            <a:ahLst/>
            <a:cxnLst/>
            <a:rect l="l" t="t" r="r" b="b"/>
            <a:pathLst>
              <a:path w="2462999" h="0">
                <a:moveTo>
                  <a:pt x="0" y="0"/>
                </a:moveTo>
                <a:lnTo>
                  <a:pt x="24629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527" y="5067"/>
            <a:ext cx="0" cy="2763304"/>
          </a:xfrm>
          <a:custGeom>
            <a:avLst/>
            <a:gdLst/>
            <a:ahLst/>
            <a:cxnLst/>
            <a:rect l="l" t="t" r="r" b="b"/>
            <a:pathLst>
              <a:path w="0" h="2763304">
                <a:moveTo>
                  <a:pt x="0" y="0"/>
                </a:moveTo>
                <a:lnTo>
                  <a:pt x="0" y="2763304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460471" y="5067"/>
            <a:ext cx="0" cy="2763304"/>
          </a:xfrm>
          <a:custGeom>
            <a:avLst/>
            <a:gdLst/>
            <a:ahLst/>
            <a:cxnLst/>
            <a:rect l="l" t="t" r="r" b="b"/>
            <a:pathLst>
              <a:path w="0" h="2763304">
                <a:moveTo>
                  <a:pt x="0" y="0"/>
                </a:moveTo>
                <a:lnTo>
                  <a:pt x="0" y="2763304"/>
                </a:lnTo>
              </a:path>
            </a:pathLst>
          </a:custGeom>
          <a:ln w="50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6297" y="-14185"/>
            <a:ext cx="650570" cy="18703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158" y="639699"/>
            <a:ext cx="2216848" cy="18356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37476" y="2586609"/>
            <a:ext cx="788212" cy="1390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3158" y="2586609"/>
            <a:ext cx="566527" cy="1390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73478" y="2586609"/>
            <a:ext cx="566527" cy="1390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0">
                <a:latin typeface="Arial"/>
                <a:cs typeface="Arial"/>
              </a:rPr>
              <a:t>sym4sym8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70911"/>
            <a:ext cx="2462999" cy="0"/>
          </a:xfrm>
          <a:custGeom>
            <a:avLst/>
            <a:gdLst/>
            <a:ahLst/>
            <a:cxnLst/>
            <a:rect l="l" t="t" r="r" b="b"/>
            <a:pathLst>
              <a:path w="2462999" h="0">
                <a:moveTo>
                  <a:pt x="0" y="0"/>
                </a:moveTo>
                <a:lnTo>
                  <a:pt x="24629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182194"/>
          <a:ext cx="2462999" cy="2591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078"/>
                <a:gridCol w="568077"/>
                <a:gridCol w="552894"/>
                <a:gridCol w="552894"/>
              </a:tblGrid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Gestures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db8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bior2.2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coif3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85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64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74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6%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50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73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7%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69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6%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62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7%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68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8%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68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3%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66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58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64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4%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62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6%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29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58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51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3%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52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74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solidFill>
                      <a:srgbClr val="A5A5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75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solidFill>
                      <a:srgbClr val="A5A5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72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solidFill>
                      <a:srgbClr val="A5A5FF"/>
                    </a:solidFill>
                  </a:tcPr>
                </a:tc>
              </a:tr>
              <a:tr h="17185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54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4%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53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56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63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8%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74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62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7%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62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8%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57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3%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70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61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8%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74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7%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65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73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68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70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55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7%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71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52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63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73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67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6%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735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G14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54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8%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50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8%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4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Arial"/>
                          <a:cs typeface="Arial"/>
                        </a:rPr>
                        <a:t>73</a:t>
                      </a:r>
                      <a:r>
                        <a:rPr dirty="0" smtClean="0" sz="11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100">
                          <a:latin typeface="Arial"/>
                          <a:cs typeface="Arial"/>
                        </a:rPr>
                        <a:t>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2018-03-29T11:19:18Z</dcterms:created>
  <dcterms:modified xsi:type="dcterms:W3CDTF">2018-03-29T11:19:18Z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2018-03-29T00:00:00Z</vt:filetime>
  </property>
  <property fmtid="{D5CDD505-2E9C-101B-9397-08002B2CF9AE}" pid="3" name="LastSaved">
    <vt:filetime>2018-03-29T00:00:00Z</vt:filetime>
  </property>
</Properties>
</file>