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553700" cy="6642100"/>
  <p:notesSz cx="10553700" cy="6642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1527" y="2059051"/>
            <a:ext cx="8970645" cy="13948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83055" y="3719576"/>
            <a:ext cx="7387589" cy="16605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27685" y="1527683"/>
            <a:ext cx="4590859" cy="43837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435155" y="1527683"/>
            <a:ext cx="4590859" cy="43837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16368" y="1261872"/>
            <a:ext cx="713231" cy="3950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56"/>
            <a:ext cx="10553700" cy="0"/>
          </a:xfrm>
          <a:custGeom>
            <a:avLst/>
            <a:gdLst/>
            <a:ahLst/>
            <a:cxnLst/>
            <a:rect l="l" t="t" r="r" b="b"/>
            <a:pathLst>
              <a:path w="10553700" h="0">
                <a:moveTo>
                  <a:pt x="0" y="0"/>
                </a:moveTo>
                <a:lnTo>
                  <a:pt x="10553700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6623814"/>
            <a:ext cx="10553700" cy="0"/>
          </a:xfrm>
          <a:custGeom>
            <a:avLst/>
            <a:gdLst/>
            <a:ahLst/>
            <a:cxnLst/>
            <a:rect l="l" t="t" r="r" b="b"/>
            <a:pathLst>
              <a:path w="10553700" h="0">
                <a:moveTo>
                  <a:pt x="0" y="0"/>
                </a:moveTo>
                <a:lnTo>
                  <a:pt x="10553700" y="0"/>
                </a:lnTo>
              </a:path>
            </a:pathLst>
          </a:custGeom>
          <a:ln w="182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856" y="0"/>
            <a:ext cx="0" cy="6632957"/>
          </a:xfrm>
          <a:custGeom>
            <a:avLst/>
            <a:gdLst/>
            <a:ahLst/>
            <a:cxnLst/>
            <a:rect l="l" t="t" r="r" b="b"/>
            <a:pathLst>
              <a:path w="0" h="6632957">
                <a:moveTo>
                  <a:pt x="0" y="6632957"/>
                </a:moveTo>
                <a:lnTo>
                  <a:pt x="0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545868" y="1014828"/>
            <a:ext cx="4648381" cy="0"/>
          </a:xfrm>
          <a:custGeom>
            <a:avLst/>
            <a:gdLst/>
            <a:ahLst/>
            <a:cxnLst/>
            <a:rect l="l" t="t" r="r" b="b"/>
            <a:pathLst>
              <a:path w="4648381" h="0">
                <a:moveTo>
                  <a:pt x="0" y="0"/>
                </a:moveTo>
                <a:lnTo>
                  <a:pt x="4648381" y="0"/>
                </a:lnTo>
              </a:path>
            </a:pathLst>
          </a:custGeom>
          <a:ln w="182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216780" y="1357675"/>
            <a:ext cx="0" cy="3698182"/>
          </a:xfrm>
          <a:custGeom>
            <a:avLst/>
            <a:gdLst/>
            <a:ahLst/>
            <a:cxnLst/>
            <a:rect l="l" t="t" r="r" b="b"/>
            <a:pathLst>
              <a:path w="0" h="3698182">
                <a:moveTo>
                  <a:pt x="0" y="3698182"/>
                </a:moveTo>
                <a:lnTo>
                  <a:pt x="0" y="0"/>
                </a:lnTo>
              </a:path>
            </a:pathLst>
          </a:custGeom>
          <a:ln w="182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501464" y="1252536"/>
            <a:ext cx="0" cy="3908461"/>
          </a:xfrm>
          <a:custGeom>
            <a:avLst/>
            <a:gdLst/>
            <a:ahLst/>
            <a:cxnLst/>
            <a:rect l="l" t="t" r="r" b="b"/>
            <a:pathLst>
              <a:path w="0" h="3908461">
                <a:moveTo>
                  <a:pt x="0" y="3908461"/>
                </a:moveTo>
                <a:lnTo>
                  <a:pt x="0" y="0"/>
                </a:lnTo>
              </a:path>
            </a:pathLst>
          </a:custGeom>
          <a:ln w="182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546844" y="0"/>
            <a:ext cx="0" cy="6632957"/>
          </a:xfrm>
          <a:custGeom>
            <a:avLst/>
            <a:gdLst/>
            <a:ahLst/>
            <a:cxnLst/>
            <a:rect l="l" t="t" r="r" b="b"/>
            <a:pathLst>
              <a:path w="0" h="6632957">
                <a:moveTo>
                  <a:pt x="0" y="6632957"/>
                </a:moveTo>
                <a:lnTo>
                  <a:pt x="0" y="0"/>
                </a:lnTo>
              </a:path>
            </a:pathLst>
          </a:custGeom>
          <a:ln w="274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226" y="308020"/>
            <a:ext cx="9683246" cy="2644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685" y="1527683"/>
            <a:ext cx="9498329" cy="43837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88258" y="6177153"/>
            <a:ext cx="3377183" cy="3321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27685" y="6177153"/>
            <a:ext cx="2427351" cy="3321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598664" y="6177153"/>
            <a:ext cx="2427351" cy="3321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2080"/>
              </a:lnSpc>
            </a:pPr>
            <a:r>
              <a:rPr dirty="0" smtClean="0" sz="1750" spc="-10">
                <a:latin typeface="Arial"/>
                <a:cs typeface="Arial"/>
              </a:rPr>
              <a:t>For</a:t>
            </a:r>
            <a:r>
              <a:rPr dirty="0" smtClean="0" sz="1750" spc="20">
                <a:latin typeface="Arial"/>
                <a:cs typeface="Arial"/>
              </a:rPr>
              <a:t> </a:t>
            </a:r>
            <a:r>
              <a:rPr dirty="0" smtClean="0" sz="1750" spc="15">
                <a:latin typeface="Arial"/>
                <a:cs typeface="Arial"/>
              </a:rPr>
              <a:t>each</a:t>
            </a:r>
            <a:r>
              <a:rPr dirty="0" smtClean="0" sz="1750" spc="-5">
                <a:latin typeface="Arial"/>
                <a:cs typeface="Arial"/>
              </a:rPr>
              <a:t> </a:t>
            </a:r>
            <a:r>
              <a:rPr dirty="0" smtClean="0" sz="1750" spc="5">
                <a:latin typeface="Arial"/>
                <a:cs typeface="Arial"/>
              </a:rPr>
              <a:t>fold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504" y="618869"/>
            <a:ext cx="1212215" cy="5480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750" spc="-10">
                <a:latin typeface="Arial"/>
                <a:cs typeface="Arial"/>
              </a:rPr>
              <a:t>for</a:t>
            </a:r>
            <a:r>
              <a:rPr dirty="0" smtClean="0" sz="1750" spc="135">
                <a:latin typeface="Arial"/>
                <a:cs typeface="Arial"/>
              </a:rPr>
              <a:t> </a:t>
            </a:r>
            <a:r>
              <a:rPr dirty="0" smtClean="0" sz="1750" spc="15">
                <a:latin typeface="Arial"/>
                <a:cs typeface="Arial"/>
              </a:rPr>
              <a:t>each</a:t>
            </a:r>
            <a:r>
              <a:rPr dirty="0" smtClean="0" sz="1750" spc="105">
                <a:latin typeface="Arial"/>
                <a:cs typeface="Arial"/>
              </a:rPr>
              <a:t> </a:t>
            </a:r>
            <a:r>
              <a:rPr dirty="0" smtClean="0" sz="1700" spc="-120">
                <a:latin typeface="Times New Roman"/>
                <a:cs typeface="Times New Roman"/>
              </a:rPr>
              <a:t>Kth</a:t>
            </a:r>
            <a:endParaRPr sz="1700">
              <a:latin typeface="Times New Roman"/>
              <a:cs typeface="Times New Roman"/>
            </a:endParaRPr>
          </a:p>
          <a:p>
            <a:pPr algn="ctr" marL="22860">
              <a:lnSpc>
                <a:spcPts val="2080"/>
              </a:lnSpc>
              <a:spcBef>
                <a:spcPts val="130"/>
              </a:spcBef>
            </a:pPr>
            <a:r>
              <a:rPr dirty="0" smtClean="0" sz="1750" spc="5">
                <a:latin typeface="Arial"/>
                <a:cs typeface="Arial"/>
              </a:rPr>
              <a:t>recording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095" y="3041658"/>
            <a:ext cx="728345" cy="277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750" spc="50">
                <a:latin typeface="Arial"/>
                <a:cs typeface="Arial"/>
              </a:rPr>
              <a:t>N</a:t>
            </a:r>
            <a:r>
              <a:rPr dirty="0" smtClean="0" sz="1750" spc="-40">
                <a:latin typeface="Arial"/>
                <a:cs typeface="Arial"/>
              </a:rPr>
              <a:t> </a:t>
            </a:r>
            <a:r>
              <a:rPr dirty="0" smtClean="0" sz="1750" spc="15">
                <a:latin typeface="Arial"/>
                <a:cs typeface="Arial"/>
              </a:rPr>
              <a:t>rows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3686" y="605154"/>
            <a:ext cx="622300" cy="277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750" spc="120">
                <a:latin typeface="Arial"/>
                <a:cs typeface="Arial"/>
              </a:rPr>
              <a:t>9cols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0896" y="1255044"/>
            <a:ext cx="586740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200">
                <a:latin typeface="Arial"/>
                <a:cs typeface="Arial"/>
              </a:rPr>
              <a:t>[</a:t>
            </a:r>
            <a:r>
              <a:rPr dirty="0" smtClean="0" sz="1600" spc="204">
                <a:latin typeface="Arial"/>
                <a:cs typeface="Arial"/>
              </a:rPr>
              <a:t> </a:t>
            </a:r>
            <a:r>
              <a:rPr dirty="0" smtClean="0" sz="1600" spc="-2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063" y="1121694"/>
            <a:ext cx="4173854" cy="8978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350">
                <a:latin typeface="Arial"/>
                <a:cs typeface="Arial"/>
              </a:rPr>
              <a:t> </a:t>
            </a:r>
            <a:r>
              <a:rPr dirty="0" smtClean="0" sz="1600" spc="-65">
                <a:latin typeface="Arial"/>
                <a:cs typeface="Arial"/>
              </a:rPr>
              <a:t>ch11</a:t>
            </a:r>
            <a:r>
              <a:rPr dirty="0" smtClean="0" sz="1600" spc="-254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ch21</a:t>
            </a:r>
            <a:r>
              <a:rPr dirty="0" smtClean="0" sz="1600" spc="10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ch31</a:t>
            </a:r>
            <a:r>
              <a:rPr dirty="0" smtClean="0" sz="1600" spc="10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ch4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-114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1600" spc="110">
                <a:latin typeface="Arial"/>
                <a:cs typeface="Arial"/>
              </a:rPr>
              <a:t>ch5l</a:t>
            </a:r>
            <a:r>
              <a:rPr dirty="0" smtClean="0" sz="1600" spc="110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ch6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-185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350">
                <a:latin typeface="Arial"/>
                <a:cs typeface="Arial"/>
              </a:rPr>
              <a:t> </a:t>
            </a:r>
            <a:r>
              <a:rPr dirty="0" smtClean="0" sz="1600" spc="-20">
                <a:latin typeface="Arial"/>
                <a:cs typeface="Arial"/>
              </a:rPr>
              <a:t>eh?</a:t>
            </a:r>
            <a:r>
              <a:rPr dirty="0" smtClean="0" sz="1600" spc="30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245">
                <a:latin typeface="Arial"/>
                <a:cs typeface="Arial"/>
              </a:rPr>
              <a:t> </a:t>
            </a:r>
            <a:r>
              <a:rPr dirty="0" smtClean="0" sz="1600" spc="105">
                <a:latin typeface="Arial"/>
                <a:cs typeface="Arial"/>
              </a:rPr>
              <a:t>ch8]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 marL="26034">
              <a:lnSpc>
                <a:spcPct val="100000"/>
              </a:lnSpc>
            </a:pPr>
            <a:r>
              <a:rPr dirty="0" smtClean="0" sz="2650" spc="-445">
                <a:latin typeface="Arial"/>
                <a:cs typeface="Arial"/>
              </a:rPr>
              <a:t>I</a:t>
            </a:r>
            <a:r>
              <a:rPr dirty="0" smtClean="0" sz="2650" spc="-250">
                <a:latin typeface="Arial"/>
                <a:cs typeface="Arial"/>
              </a:rPr>
              <a:t> </a:t>
            </a:r>
            <a:r>
              <a:rPr dirty="0" smtClean="0" sz="1600" spc="60">
                <a:latin typeface="Arial"/>
                <a:cs typeface="Arial"/>
              </a:rPr>
              <a:t>ch1lch21</a:t>
            </a:r>
            <a:r>
              <a:rPr dirty="0" smtClean="0" sz="1600" spc="15">
                <a:latin typeface="Arial"/>
                <a:cs typeface="Arial"/>
              </a:rPr>
              <a:t> </a:t>
            </a:r>
            <a:r>
              <a:rPr dirty="0" smtClean="0" sz="1600" spc="110">
                <a:latin typeface="Arial"/>
                <a:cs typeface="Arial"/>
              </a:rPr>
              <a:t>ch3l</a:t>
            </a:r>
            <a:r>
              <a:rPr dirty="0" smtClean="0" sz="1600" spc="2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ch4 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1600" spc="110">
                <a:latin typeface="Arial"/>
                <a:cs typeface="Arial"/>
              </a:rPr>
              <a:t>ch5l</a:t>
            </a:r>
            <a:r>
              <a:rPr dirty="0" smtClean="0" sz="1600" spc="110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 </a:t>
            </a:r>
            <a:r>
              <a:rPr dirty="0" smtClean="0" sz="1600" spc="165">
                <a:latin typeface="Arial"/>
                <a:cs typeface="Arial"/>
              </a:rPr>
              <a:t>ch6l</a:t>
            </a:r>
            <a:r>
              <a:rPr dirty="0" smtClean="0" sz="1600" spc="45">
                <a:latin typeface="Arial"/>
                <a:cs typeface="Arial"/>
              </a:rPr>
              <a:t> </a:t>
            </a:r>
            <a:r>
              <a:rPr dirty="0" smtClean="0" sz="1600" spc="-20">
                <a:latin typeface="Arial"/>
                <a:cs typeface="Arial"/>
              </a:rPr>
              <a:t>eh?</a:t>
            </a:r>
            <a:r>
              <a:rPr dirty="0" smtClean="0" sz="1600" spc="30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245">
                <a:latin typeface="Arial"/>
                <a:cs typeface="Arial"/>
              </a:rPr>
              <a:t> </a:t>
            </a:r>
            <a:r>
              <a:rPr dirty="0" smtClean="0" sz="1600" spc="105">
                <a:latin typeface="Arial"/>
                <a:cs typeface="Arial"/>
              </a:rPr>
              <a:t>ch8]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0038" y="1739602"/>
            <a:ext cx="604520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100">
                <a:latin typeface="Arial"/>
                <a:cs typeface="Arial"/>
              </a:rPr>
              <a:t>[Time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7184" y="4240104"/>
            <a:ext cx="589280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80">
                <a:latin typeface="Arial"/>
                <a:cs typeface="Arial"/>
              </a:rPr>
              <a:t>[Time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5640" y="4106754"/>
            <a:ext cx="4187825" cy="10350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350">
                <a:latin typeface="Arial"/>
                <a:cs typeface="Arial"/>
              </a:rPr>
              <a:t> </a:t>
            </a:r>
            <a:r>
              <a:rPr dirty="0" smtClean="0" sz="1600" spc="-65">
                <a:latin typeface="Arial"/>
                <a:cs typeface="Arial"/>
              </a:rPr>
              <a:t>ch11</a:t>
            </a:r>
            <a:r>
              <a:rPr dirty="0" smtClean="0" sz="1600" spc="-254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ch21</a:t>
            </a:r>
            <a:r>
              <a:rPr dirty="0" smtClean="0" sz="1600" spc="10">
                <a:latin typeface="Arial"/>
                <a:cs typeface="Arial"/>
              </a:rPr>
              <a:t> </a:t>
            </a:r>
            <a:r>
              <a:rPr dirty="0" smtClean="0" sz="1600" spc="110">
                <a:latin typeface="Arial"/>
                <a:cs typeface="Arial"/>
              </a:rPr>
              <a:t>ch3l</a:t>
            </a:r>
            <a:r>
              <a:rPr dirty="0" smtClean="0" sz="1600" spc="175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ch4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-80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65">
                <a:latin typeface="Arial"/>
                <a:cs typeface="Arial"/>
              </a:rPr>
              <a:t> </a:t>
            </a:r>
            <a:r>
              <a:rPr dirty="0" smtClean="0" sz="1600" spc="110">
                <a:latin typeface="Arial"/>
                <a:cs typeface="Arial"/>
              </a:rPr>
              <a:t>ch5l</a:t>
            </a:r>
            <a:r>
              <a:rPr dirty="0" smtClean="0" sz="1600" spc="110">
                <a:latin typeface="Arial"/>
                <a:cs typeface="Arial"/>
              </a:rPr>
              <a:t> </a:t>
            </a:r>
            <a:r>
              <a:rPr dirty="0" smtClean="0" sz="1600" spc="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ch6 </a:t>
            </a:r>
            <a:r>
              <a:rPr dirty="0" smtClean="0" sz="1600" spc="-160">
                <a:latin typeface="Arial"/>
                <a:cs typeface="Arial"/>
              </a:rPr>
              <a:t> </a:t>
            </a:r>
            <a:r>
              <a:rPr dirty="0" smtClean="0" sz="2650" spc="-445">
                <a:latin typeface="Arial"/>
                <a:cs typeface="Arial"/>
              </a:rPr>
              <a:t>I</a:t>
            </a:r>
            <a:r>
              <a:rPr dirty="0" smtClean="0" sz="2650" spc="-250">
                <a:latin typeface="Arial"/>
                <a:cs typeface="Arial"/>
              </a:rPr>
              <a:t> </a:t>
            </a:r>
            <a:r>
              <a:rPr dirty="0" smtClean="0" sz="1600" spc="-20">
                <a:latin typeface="Arial"/>
                <a:cs typeface="Arial"/>
              </a:rPr>
              <a:t>eh?</a:t>
            </a:r>
            <a:r>
              <a:rPr dirty="0" smtClean="0" sz="1600" spc="30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2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ch8</a:t>
            </a:r>
            <a:r>
              <a:rPr dirty="0" smtClean="0" sz="1600" spc="215">
                <a:latin typeface="Arial"/>
                <a:cs typeface="Arial"/>
              </a:rPr>
              <a:t> </a:t>
            </a:r>
            <a:r>
              <a:rPr dirty="0" smtClean="0" sz="1600" spc="-20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40005">
              <a:lnSpc>
                <a:spcPct val="100000"/>
              </a:lnSpc>
            </a:pP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350">
                <a:latin typeface="Arial"/>
                <a:cs typeface="Arial"/>
              </a:rPr>
              <a:t> </a:t>
            </a:r>
            <a:r>
              <a:rPr dirty="0" smtClean="0" sz="1600" spc="-65">
                <a:latin typeface="Arial"/>
                <a:cs typeface="Arial"/>
              </a:rPr>
              <a:t>ch11</a:t>
            </a:r>
            <a:r>
              <a:rPr dirty="0" smtClean="0" sz="1600" spc="-254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ch21</a:t>
            </a:r>
            <a:r>
              <a:rPr dirty="0" smtClean="0" sz="1600" spc="10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ch31</a:t>
            </a:r>
            <a:r>
              <a:rPr dirty="0" smtClean="0" sz="1600" spc="10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ch4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-114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1600" spc="110">
                <a:latin typeface="Arial"/>
                <a:cs typeface="Arial"/>
              </a:rPr>
              <a:t>ch5l</a:t>
            </a:r>
            <a:r>
              <a:rPr dirty="0" smtClean="0" sz="1600" spc="110">
                <a:latin typeface="Arial"/>
                <a:cs typeface="Arial"/>
              </a:rPr>
              <a:t> </a:t>
            </a:r>
            <a:r>
              <a:rPr dirty="0" smtClean="0" sz="1600" spc="15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ch6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-185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350">
                <a:latin typeface="Arial"/>
                <a:cs typeface="Arial"/>
              </a:rPr>
              <a:t> </a:t>
            </a:r>
            <a:r>
              <a:rPr dirty="0" smtClean="0" sz="1600" spc="-20">
                <a:latin typeface="Arial"/>
                <a:cs typeface="Arial"/>
              </a:rPr>
              <a:t>eh?</a:t>
            </a:r>
            <a:r>
              <a:rPr dirty="0" smtClean="0" sz="1600" spc="30">
                <a:latin typeface="Arial"/>
                <a:cs typeface="Arial"/>
              </a:rPr>
              <a:t> </a:t>
            </a:r>
            <a:r>
              <a:rPr dirty="0" smtClean="0" sz="2650" spc="-340">
                <a:latin typeface="Arial"/>
                <a:cs typeface="Arial"/>
              </a:rPr>
              <a:t>I</a:t>
            </a:r>
            <a:r>
              <a:rPr dirty="0" smtClean="0" sz="2650" spc="-245">
                <a:latin typeface="Arial"/>
                <a:cs typeface="Arial"/>
              </a:rPr>
              <a:t> </a:t>
            </a:r>
            <a:r>
              <a:rPr dirty="0" smtClean="0" sz="1600" spc="105">
                <a:latin typeface="Arial"/>
                <a:cs typeface="Arial"/>
              </a:rPr>
              <a:t>ch8]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0896" y="4861801"/>
            <a:ext cx="586740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200">
                <a:latin typeface="Arial"/>
                <a:cs typeface="Arial"/>
              </a:rPr>
              <a:t>[</a:t>
            </a:r>
            <a:r>
              <a:rPr dirty="0" smtClean="0" sz="1600" spc="204">
                <a:latin typeface="Arial"/>
                <a:cs typeface="Arial"/>
              </a:rPr>
              <a:t> </a:t>
            </a:r>
            <a:r>
              <a:rPr dirty="0" smtClean="0" sz="1600" spc="-2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1591" y="2839721"/>
            <a:ext cx="1609725" cy="812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299"/>
              </a:lnSpc>
            </a:pPr>
            <a:r>
              <a:rPr dirty="0" smtClean="0" sz="1750">
                <a:latin typeface="Arial"/>
                <a:cs typeface="Arial"/>
              </a:rPr>
              <a:t>Concatenate</a:t>
            </a:r>
            <a:r>
              <a:rPr dirty="0" smtClean="0" sz="1750" spc="180">
                <a:latin typeface="Arial"/>
                <a:cs typeface="Arial"/>
              </a:rPr>
              <a:t> </a:t>
            </a:r>
            <a:r>
              <a:rPr dirty="0" smtClean="0" sz="1750" spc="10">
                <a:latin typeface="Arial"/>
                <a:cs typeface="Arial"/>
              </a:rPr>
              <a:t>all</a:t>
            </a:r>
            <a:r>
              <a:rPr dirty="0" smtClean="0" sz="1750" spc="15">
                <a:latin typeface="Arial"/>
                <a:cs typeface="Arial"/>
              </a:rPr>
              <a:t> windows</a:t>
            </a:r>
            <a:r>
              <a:rPr dirty="0" smtClean="0" sz="1750" spc="190">
                <a:latin typeface="Arial"/>
                <a:cs typeface="Arial"/>
              </a:rPr>
              <a:t> </a:t>
            </a:r>
            <a:r>
              <a:rPr dirty="0" smtClean="0" sz="1750" spc="25">
                <a:latin typeface="Arial"/>
                <a:cs typeface="Arial"/>
              </a:rPr>
              <a:t>in</a:t>
            </a:r>
            <a:r>
              <a:rPr dirty="0" smtClean="0" sz="1750" spc="-70">
                <a:latin typeface="Arial"/>
                <a:cs typeface="Arial"/>
              </a:rPr>
              <a:t> </a:t>
            </a:r>
            <a:r>
              <a:rPr dirty="0" smtClean="0" sz="1750" spc="35">
                <a:latin typeface="Arial"/>
                <a:cs typeface="Arial"/>
              </a:rPr>
              <a:t>an</a:t>
            </a:r>
            <a:r>
              <a:rPr dirty="0" smtClean="0" sz="1750" spc="15">
                <a:latin typeface="Arial"/>
                <a:cs typeface="Arial"/>
              </a:rPr>
              <a:t> </a:t>
            </a:r>
            <a:r>
              <a:rPr dirty="0" smtClean="0" sz="1750" spc="5">
                <a:latin typeface="Arial"/>
                <a:cs typeface="Arial"/>
              </a:rPr>
              <a:t>array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2018-04-05T12:33:48Z</dcterms:created>
  <dcterms:modified xsi:type="dcterms:W3CDTF">2018-04-05T12:33:48Z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2018-04-05T00:00:00Z</vt:filetime>
  </property>
  <property fmtid="{D5CDD505-2E9C-101B-9397-08002B2CF9AE}" pid="3" name="LastSaved">
    <vt:filetime>2018-04-05T00:00:00Z</vt:filetime>
  </property>
</Properties>
</file>