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569"/>
    <a:srgbClr val="4531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A478A-34F9-4ED4-8BE8-6DBBBA6DF224}" v="1182" dt="2021-10-30T14:40:18.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25" autoAdjust="0"/>
    <p:restoredTop sz="86385" autoAdjust="0"/>
  </p:normalViewPr>
  <p:slideViewPr>
    <p:cSldViewPr snapToGrid="0" snapToObjects="1">
      <p:cViewPr varScale="1">
        <p:scale>
          <a:sx n="56" d="100"/>
          <a:sy n="56" d="100"/>
        </p:scale>
        <p:origin x="1890" y="150"/>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tvan Agardi" userId="0b01a82972c58ab7" providerId="LiveId" clId="{DC9A478A-34F9-4ED4-8BE8-6DBBBA6DF224}"/>
    <pc:docChg chg="undo custSel modSld">
      <pc:chgData name="Istvan Agardi" userId="0b01a82972c58ab7" providerId="LiveId" clId="{DC9A478A-34F9-4ED4-8BE8-6DBBBA6DF224}" dt="2021-10-30T14:40:58.116" v="1606" actId="1076"/>
      <pc:docMkLst>
        <pc:docMk/>
      </pc:docMkLst>
      <pc:sldChg chg="addSp delSp modSp mod">
        <pc:chgData name="Istvan Agardi" userId="0b01a82972c58ab7" providerId="LiveId" clId="{DC9A478A-34F9-4ED4-8BE8-6DBBBA6DF224}" dt="2021-10-30T14:40:58.116" v="1606" actId="1076"/>
        <pc:sldMkLst>
          <pc:docMk/>
          <pc:sldMk cId="3353396570" sldId="256"/>
        </pc:sldMkLst>
        <pc:spChg chg="mod">
          <ac:chgData name="Istvan Agardi" userId="0b01a82972c58ab7" providerId="LiveId" clId="{DC9A478A-34F9-4ED4-8BE8-6DBBBA6DF224}" dt="2021-10-21T16:54:16.434" v="1534" actId="20577"/>
          <ac:spMkLst>
            <pc:docMk/>
            <pc:sldMk cId="3353396570" sldId="256"/>
            <ac:spMk id="3" creationId="{1A982D3C-A5ED-304F-B364-864C30C56022}"/>
          </ac:spMkLst>
        </pc:spChg>
        <pc:spChg chg="mod">
          <ac:chgData name="Istvan Agardi" userId="0b01a82972c58ab7" providerId="LiveId" clId="{DC9A478A-34F9-4ED4-8BE8-6DBBBA6DF224}" dt="2021-10-25T12:56:08.745" v="1583" actId="20577"/>
          <ac:spMkLst>
            <pc:docMk/>
            <pc:sldMk cId="3353396570" sldId="256"/>
            <ac:spMk id="5" creationId="{67EAE6BE-BCAD-4BF9-87D4-F2CBDEE9573C}"/>
          </ac:spMkLst>
        </pc:spChg>
        <pc:spChg chg="mod">
          <ac:chgData name="Istvan Agardi" userId="0b01a82972c58ab7" providerId="LiveId" clId="{DC9A478A-34F9-4ED4-8BE8-6DBBBA6DF224}" dt="2021-10-25T16:15:36.999" v="1598" actId="20577"/>
          <ac:spMkLst>
            <pc:docMk/>
            <pc:sldMk cId="3353396570" sldId="256"/>
            <ac:spMk id="8" creationId="{A606B5C9-5E49-6D4E-AE55-DE51D4F6C8B0}"/>
          </ac:spMkLst>
        </pc:spChg>
        <pc:spChg chg="mod">
          <ac:chgData name="Istvan Agardi" userId="0b01a82972c58ab7" providerId="LiveId" clId="{DC9A478A-34F9-4ED4-8BE8-6DBBBA6DF224}" dt="2021-10-25T12:54:20.868" v="1571" actId="688"/>
          <ac:spMkLst>
            <pc:docMk/>
            <pc:sldMk cId="3353396570" sldId="256"/>
            <ac:spMk id="11" creationId="{6E46782A-1435-814A-8950-9EDCF94A4E7F}"/>
          </ac:spMkLst>
        </pc:spChg>
        <pc:spChg chg="mod">
          <ac:chgData name="Istvan Agardi" userId="0b01a82972c58ab7" providerId="LiveId" clId="{DC9A478A-34F9-4ED4-8BE8-6DBBBA6DF224}" dt="2021-10-21T16:54:16.434" v="1534" actId="20577"/>
          <ac:spMkLst>
            <pc:docMk/>
            <pc:sldMk cId="3353396570" sldId="256"/>
            <ac:spMk id="12" creationId="{FACB699B-408B-7D45-8932-95504679AECF}"/>
          </ac:spMkLst>
        </pc:spChg>
        <pc:spChg chg="mod">
          <ac:chgData name="Istvan Agardi" userId="0b01a82972c58ab7" providerId="LiveId" clId="{DC9A478A-34F9-4ED4-8BE8-6DBBBA6DF224}" dt="2021-10-21T16:54:16.434" v="1534" actId="20577"/>
          <ac:spMkLst>
            <pc:docMk/>
            <pc:sldMk cId="3353396570" sldId="256"/>
            <ac:spMk id="13" creationId="{9138B11D-18BB-194D-B23D-B0A6B565DAEC}"/>
          </ac:spMkLst>
        </pc:spChg>
        <pc:spChg chg="del mod">
          <ac:chgData name="Istvan Agardi" userId="0b01a82972c58ab7" providerId="LiveId" clId="{DC9A478A-34F9-4ED4-8BE8-6DBBBA6DF224}" dt="2021-10-21T16:05:27.261" v="31" actId="478"/>
          <ac:spMkLst>
            <pc:docMk/>
            <pc:sldMk cId="3353396570" sldId="256"/>
            <ac:spMk id="15" creationId="{432B665F-4224-4F06-9CDB-3A08D4816D06}"/>
          </ac:spMkLst>
        </pc:spChg>
        <pc:spChg chg="mod">
          <ac:chgData name="Istvan Agardi" userId="0b01a82972c58ab7" providerId="LiveId" clId="{DC9A478A-34F9-4ED4-8BE8-6DBBBA6DF224}" dt="2021-10-21T16:54:16.434" v="1534" actId="20577"/>
          <ac:spMkLst>
            <pc:docMk/>
            <pc:sldMk cId="3353396570" sldId="256"/>
            <ac:spMk id="16" creationId="{4A3C4EDC-8436-2540-AEA4-971C22867F12}"/>
          </ac:spMkLst>
        </pc:spChg>
        <pc:spChg chg="mod">
          <ac:chgData name="Istvan Agardi" userId="0b01a82972c58ab7" providerId="LiveId" clId="{DC9A478A-34F9-4ED4-8BE8-6DBBBA6DF224}" dt="2021-10-21T16:54:16.434" v="1534" actId="20577"/>
          <ac:spMkLst>
            <pc:docMk/>
            <pc:sldMk cId="3353396570" sldId="256"/>
            <ac:spMk id="18" creationId="{AFDA7258-A222-2D4E-87C6-90D5403D9F91}"/>
          </ac:spMkLst>
        </pc:spChg>
        <pc:spChg chg="mod">
          <ac:chgData name="Istvan Agardi" userId="0b01a82972c58ab7" providerId="LiveId" clId="{DC9A478A-34F9-4ED4-8BE8-6DBBBA6DF224}" dt="2021-10-21T16:54:16.434" v="1534" actId="20577"/>
          <ac:spMkLst>
            <pc:docMk/>
            <pc:sldMk cId="3353396570" sldId="256"/>
            <ac:spMk id="19" creationId="{BF63C6D4-3869-A141-9DE3-05BA0EC53F56}"/>
          </ac:spMkLst>
        </pc:spChg>
        <pc:spChg chg="mod">
          <ac:chgData name="Istvan Agardi" userId="0b01a82972c58ab7" providerId="LiveId" clId="{DC9A478A-34F9-4ED4-8BE8-6DBBBA6DF224}" dt="2021-10-21T16:55:46.786" v="1568" actId="20577"/>
          <ac:spMkLst>
            <pc:docMk/>
            <pc:sldMk cId="3353396570" sldId="256"/>
            <ac:spMk id="21" creationId="{4E712FF7-ED29-624C-ABC3-FBAD0F665C3F}"/>
          </ac:spMkLst>
        </pc:spChg>
        <pc:spChg chg="del">
          <ac:chgData name="Istvan Agardi" userId="0b01a82972c58ab7" providerId="LiveId" clId="{DC9A478A-34F9-4ED4-8BE8-6DBBBA6DF224}" dt="2021-10-21T16:51:29.642" v="1315" actId="478"/>
          <ac:spMkLst>
            <pc:docMk/>
            <pc:sldMk cId="3353396570" sldId="256"/>
            <ac:spMk id="24" creationId="{2D249D9F-4CFA-4E36-9EAA-B384143D104A}"/>
          </ac:spMkLst>
        </pc:spChg>
        <pc:spChg chg="del mod">
          <ac:chgData name="Istvan Agardi" userId="0b01a82972c58ab7" providerId="LiveId" clId="{DC9A478A-34F9-4ED4-8BE8-6DBBBA6DF224}" dt="2021-10-21T15:58:51.349" v="9"/>
          <ac:spMkLst>
            <pc:docMk/>
            <pc:sldMk cId="3353396570" sldId="256"/>
            <ac:spMk id="25" creationId="{5889EA4C-6638-4401-8F21-AC5FF0B5BCF2}"/>
          </ac:spMkLst>
        </pc:spChg>
        <pc:grpChg chg="mod">
          <ac:chgData name="Istvan Agardi" userId="0b01a82972c58ab7" providerId="LiveId" clId="{DC9A478A-34F9-4ED4-8BE8-6DBBBA6DF224}" dt="2021-10-21T16:54:16.434" v="1534" actId="20577"/>
          <ac:grpSpMkLst>
            <pc:docMk/>
            <pc:sldMk cId="3353396570" sldId="256"/>
            <ac:grpSpMk id="2" creationId="{3A484788-E224-9F4B-B203-11FA46EBD07C}"/>
          </ac:grpSpMkLst>
        </pc:grpChg>
        <pc:picChg chg="mod">
          <ac:chgData name="Istvan Agardi" userId="0b01a82972c58ab7" providerId="LiveId" clId="{DC9A478A-34F9-4ED4-8BE8-6DBBBA6DF224}" dt="2021-10-21T16:54:16.434" v="1534" actId="20577"/>
          <ac:picMkLst>
            <pc:docMk/>
            <pc:sldMk cId="3353396570" sldId="256"/>
            <ac:picMk id="6" creationId="{9355AD6F-575D-DA4F-B92E-B348F11A942E}"/>
          </ac:picMkLst>
        </pc:picChg>
        <pc:picChg chg="mod">
          <ac:chgData name="Istvan Agardi" userId="0b01a82972c58ab7" providerId="LiveId" clId="{DC9A478A-34F9-4ED4-8BE8-6DBBBA6DF224}" dt="2021-10-21T16:54:16.434" v="1534" actId="20577"/>
          <ac:picMkLst>
            <pc:docMk/>
            <pc:sldMk cId="3353396570" sldId="256"/>
            <ac:picMk id="7" creationId="{88565865-A6FC-4249-87EE-4C2B53F6EB56}"/>
          </ac:picMkLst>
        </pc:picChg>
        <pc:picChg chg="add mod">
          <ac:chgData name="Istvan Agardi" userId="0b01a82972c58ab7" providerId="LiveId" clId="{DC9A478A-34F9-4ED4-8BE8-6DBBBA6DF224}" dt="2021-10-25T12:55:17.903" v="1578" actId="1076"/>
          <ac:picMkLst>
            <pc:docMk/>
            <pc:sldMk cId="3353396570" sldId="256"/>
            <ac:picMk id="15" creationId="{4F7E7EF8-B293-4FBB-B8F2-FA1E6F457786}"/>
          </ac:picMkLst>
        </pc:picChg>
        <pc:picChg chg="add mod">
          <ac:chgData name="Istvan Agardi" userId="0b01a82972c58ab7" providerId="LiveId" clId="{DC9A478A-34F9-4ED4-8BE8-6DBBBA6DF224}" dt="2021-10-30T14:40:58.116" v="1606" actId="1076"/>
          <ac:picMkLst>
            <pc:docMk/>
            <pc:sldMk cId="3353396570" sldId="256"/>
            <ac:picMk id="23" creationId="{0AC3B831-67E6-4E93-88DD-BC3D9746A295}"/>
          </ac:picMkLst>
        </pc:picChg>
        <pc:picChg chg="del mod">
          <ac:chgData name="Istvan Agardi" userId="0b01a82972c58ab7" providerId="LiveId" clId="{DC9A478A-34F9-4ED4-8BE8-6DBBBA6DF224}" dt="2021-10-21T16:33:11.275" v="392" actId="478"/>
          <ac:picMkLst>
            <pc:docMk/>
            <pc:sldMk cId="3353396570" sldId="256"/>
            <ac:picMk id="27" creationId="{703BABF7-A943-4BFC-8632-DAA2D02AAC03}"/>
          </ac:picMkLst>
        </pc:picChg>
        <pc:cxnChg chg="mod">
          <ac:chgData name="Istvan Agardi" userId="0b01a82972c58ab7" providerId="LiveId" clId="{DC9A478A-34F9-4ED4-8BE8-6DBBBA6DF224}" dt="2021-10-21T16:54:16.434" v="1534" actId="20577"/>
          <ac:cxnSpMkLst>
            <pc:docMk/>
            <pc:sldMk cId="3353396570" sldId="256"/>
            <ac:cxnSpMk id="9" creationId="{B88668BA-12F8-E84B-B078-D67D9B47C628}"/>
          </ac:cxnSpMkLst>
        </pc:cxnChg>
        <pc:cxnChg chg="mod">
          <ac:chgData name="Istvan Agardi" userId="0b01a82972c58ab7" providerId="LiveId" clId="{DC9A478A-34F9-4ED4-8BE8-6DBBBA6DF224}" dt="2021-10-21T16:54:16.434" v="1534" actId="20577"/>
          <ac:cxnSpMkLst>
            <pc:docMk/>
            <pc:sldMk cId="3353396570" sldId="256"/>
            <ac:cxnSpMk id="14" creationId="{BEE90CD1-9FE1-F84E-87C4-F44C704B5256}"/>
          </ac:cxnSpMkLst>
        </pc:cxnChg>
        <pc:cxnChg chg="mod">
          <ac:chgData name="Istvan Agardi" userId="0b01a82972c58ab7" providerId="LiveId" clId="{DC9A478A-34F9-4ED4-8BE8-6DBBBA6DF224}" dt="2021-10-21T16:54:16.434" v="1534" actId="20577"/>
          <ac:cxnSpMkLst>
            <pc:docMk/>
            <pc:sldMk cId="3353396570" sldId="256"/>
            <ac:cxnSpMk id="17" creationId="{8BF11624-D360-254D-B589-E9132EB63D99}"/>
          </ac:cxnSpMkLst>
        </pc:cxnChg>
        <pc:cxnChg chg="mod">
          <ac:chgData name="Istvan Agardi" userId="0b01a82972c58ab7" providerId="LiveId" clId="{DC9A478A-34F9-4ED4-8BE8-6DBBBA6DF224}" dt="2021-10-21T16:54:16.434" v="1534" actId="20577"/>
          <ac:cxnSpMkLst>
            <pc:docMk/>
            <pc:sldMk cId="3353396570" sldId="256"/>
            <ac:cxnSpMk id="20" creationId="{CF56E29D-610B-3642-B5B5-DECA81FCCFC3}"/>
          </ac:cxnSpMkLst>
        </pc:cxnChg>
        <pc:cxnChg chg="mod">
          <ac:chgData name="Istvan Agardi" userId="0b01a82972c58ab7" providerId="LiveId" clId="{DC9A478A-34F9-4ED4-8BE8-6DBBBA6DF224}" dt="2021-10-21T16:54:16.434" v="1534" actId="20577"/>
          <ac:cxnSpMkLst>
            <pc:docMk/>
            <pc:sldMk cId="3353396570" sldId="256"/>
            <ac:cxnSpMk id="22" creationId="{2B75F5E5-4670-D14F-8740-6FF1004CCE64}"/>
          </ac:cxnSpMkLst>
        </pc:cxnChg>
      </pc:sldChg>
    </pc:docChg>
  </pc:docChgLst>
  <pc:docChgLst>
    <pc:chgData name="Bex Fennelly" userId="f6291baa-d19c-46b8-b98c-3cfe1bded21d" providerId="ADAL" clId="{9E430E98-95EE-442F-818C-0233D3C552AF}"/>
    <pc:docChg chg="undo custSel modSld">
      <pc:chgData name="Bex Fennelly" userId="f6291baa-d19c-46b8-b98c-3cfe1bded21d" providerId="ADAL" clId="{9E430E98-95EE-442F-818C-0233D3C552AF}" dt="2021-05-17T16:59:16.594" v="173" actId="20577"/>
      <pc:docMkLst>
        <pc:docMk/>
      </pc:docMkLst>
      <pc:sldChg chg="modSp mod">
        <pc:chgData name="Bex Fennelly" userId="f6291baa-d19c-46b8-b98c-3cfe1bded21d" providerId="ADAL" clId="{9E430E98-95EE-442F-818C-0233D3C552AF}" dt="2021-05-17T16:59:16.594" v="173" actId="20577"/>
        <pc:sldMkLst>
          <pc:docMk/>
          <pc:sldMk cId="3353396570" sldId="256"/>
        </pc:sldMkLst>
        <pc:spChg chg="mod">
          <ac:chgData name="Bex Fennelly" userId="f6291baa-d19c-46b8-b98c-3cfe1bded21d" providerId="ADAL" clId="{9E430E98-95EE-442F-818C-0233D3C552AF}" dt="2021-05-17T16:59:14.085" v="172"/>
          <ac:spMkLst>
            <pc:docMk/>
            <pc:sldMk cId="3353396570" sldId="256"/>
            <ac:spMk id="3" creationId="{1A982D3C-A5ED-304F-B364-864C30C56022}"/>
          </ac:spMkLst>
        </pc:spChg>
        <pc:spChg chg="mod">
          <ac:chgData name="Bex Fennelly" userId="f6291baa-d19c-46b8-b98c-3cfe1bded21d" providerId="ADAL" clId="{9E430E98-95EE-442F-818C-0233D3C552AF}" dt="2021-05-17T16:59:14.085" v="172"/>
          <ac:spMkLst>
            <pc:docMk/>
            <pc:sldMk cId="3353396570" sldId="256"/>
            <ac:spMk id="8" creationId="{A606B5C9-5E49-6D4E-AE55-DE51D4F6C8B0}"/>
          </ac:spMkLst>
        </pc:spChg>
        <pc:spChg chg="mod">
          <ac:chgData name="Bex Fennelly" userId="f6291baa-d19c-46b8-b98c-3cfe1bded21d" providerId="ADAL" clId="{9E430E98-95EE-442F-818C-0233D3C552AF}" dt="2021-05-17T16:59:14.085" v="172"/>
          <ac:spMkLst>
            <pc:docMk/>
            <pc:sldMk cId="3353396570" sldId="256"/>
            <ac:spMk id="11" creationId="{6E46782A-1435-814A-8950-9EDCF94A4E7F}"/>
          </ac:spMkLst>
        </pc:spChg>
        <pc:spChg chg="mod">
          <ac:chgData name="Bex Fennelly" userId="f6291baa-d19c-46b8-b98c-3cfe1bded21d" providerId="ADAL" clId="{9E430E98-95EE-442F-818C-0233D3C552AF}" dt="2021-05-17T16:59:14.085" v="172"/>
          <ac:spMkLst>
            <pc:docMk/>
            <pc:sldMk cId="3353396570" sldId="256"/>
            <ac:spMk id="12" creationId="{FACB699B-408B-7D45-8932-95504679AECF}"/>
          </ac:spMkLst>
        </pc:spChg>
        <pc:spChg chg="mod">
          <ac:chgData name="Bex Fennelly" userId="f6291baa-d19c-46b8-b98c-3cfe1bded21d" providerId="ADAL" clId="{9E430E98-95EE-442F-818C-0233D3C552AF}" dt="2021-05-17T16:59:14.085" v="172"/>
          <ac:spMkLst>
            <pc:docMk/>
            <pc:sldMk cId="3353396570" sldId="256"/>
            <ac:spMk id="13" creationId="{9138B11D-18BB-194D-B23D-B0A6B565DAEC}"/>
          </ac:spMkLst>
        </pc:spChg>
        <pc:spChg chg="mod">
          <ac:chgData name="Bex Fennelly" userId="f6291baa-d19c-46b8-b98c-3cfe1bded21d" providerId="ADAL" clId="{9E430E98-95EE-442F-818C-0233D3C552AF}" dt="2021-05-17T16:59:16.594" v="173" actId="20577"/>
          <ac:spMkLst>
            <pc:docMk/>
            <pc:sldMk cId="3353396570" sldId="256"/>
            <ac:spMk id="16" creationId="{4A3C4EDC-8436-2540-AEA4-971C22867F12}"/>
          </ac:spMkLst>
        </pc:spChg>
        <pc:spChg chg="mod">
          <ac:chgData name="Bex Fennelly" userId="f6291baa-d19c-46b8-b98c-3cfe1bded21d" providerId="ADAL" clId="{9E430E98-95EE-442F-818C-0233D3C552AF}" dt="2021-05-17T16:59:14.085" v="172"/>
          <ac:spMkLst>
            <pc:docMk/>
            <pc:sldMk cId="3353396570" sldId="256"/>
            <ac:spMk id="18" creationId="{AFDA7258-A222-2D4E-87C6-90D5403D9F91}"/>
          </ac:spMkLst>
        </pc:spChg>
        <pc:spChg chg="mod">
          <ac:chgData name="Bex Fennelly" userId="f6291baa-d19c-46b8-b98c-3cfe1bded21d" providerId="ADAL" clId="{9E430E98-95EE-442F-818C-0233D3C552AF}" dt="2021-05-17T16:59:14.085" v="172"/>
          <ac:spMkLst>
            <pc:docMk/>
            <pc:sldMk cId="3353396570" sldId="256"/>
            <ac:spMk id="19" creationId="{BF63C6D4-3869-A141-9DE3-05BA0EC53F56}"/>
          </ac:spMkLst>
        </pc:spChg>
        <pc:spChg chg="mod">
          <ac:chgData name="Bex Fennelly" userId="f6291baa-d19c-46b8-b98c-3cfe1bded21d" providerId="ADAL" clId="{9E430E98-95EE-442F-818C-0233D3C552AF}" dt="2021-05-17T16:59:14.085" v="172"/>
          <ac:spMkLst>
            <pc:docMk/>
            <pc:sldMk cId="3353396570" sldId="256"/>
            <ac:spMk id="21" creationId="{4E712FF7-ED29-624C-ABC3-FBAD0F665C3F}"/>
          </ac:spMkLst>
        </pc:spChg>
        <pc:grpChg chg="mod">
          <ac:chgData name="Bex Fennelly" userId="f6291baa-d19c-46b8-b98c-3cfe1bded21d" providerId="ADAL" clId="{9E430E98-95EE-442F-818C-0233D3C552AF}" dt="2021-05-17T16:59:14.085" v="172"/>
          <ac:grpSpMkLst>
            <pc:docMk/>
            <pc:sldMk cId="3353396570" sldId="256"/>
            <ac:grpSpMk id="2" creationId="{3A484788-E224-9F4B-B203-11FA46EBD07C}"/>
          </ac:grpSpMkLst>
        </pc:grpChg>
        <pc:picChg chg="mod">
          <ac:chgData name="Bex Fennelly" userId="f6291baa-d19c-46b8-b98c-3cfe1bded21d" providerId="ADAL" clId="{9E430E98-95EE-442F-818C-0233D3C552AF}" dt="2021-05-17T16:59:14.085" v="172"/>
          <ac:picMkLst>
            <pc:docMk/>
            <pc:sldMk cId="3353396570" sldId="256"/>
            <ac:picMk id="6" creationId="{9355AD6F-575D-DA4F-B92E-B348F11A942E}"/>
          </ac:picMkLst>
        </pc:picChg>
        <pc:picChg chg="mod">
          <ac:chgData name="Bex Fennelly" userId="f6291baa-d19c-46b8-b98c-3cfe1bded21d" providerId="ADAL" clId="{9E430E98-95EE-442F-818C-0233D3C552AF}" dt="2021-05-17T16:59:14.085" v="172"/>
          <ac:picMkLst>
            <pc:docMk/>
            <pc:sldMk cId="3353396570" sldId="256"/>
            <ac:picMk id="7" creationId="{88565865-A6FC-4249-87EE-4C2B53F6EB56}"/>
          </ac:picMkLst>
        </pc:picChg>
        <pc:cxnChg chg="mod">
          <ac:chgData name="Bex Fennelly" userId="f6291baa-d19c-46b8-b98c-3cfe1bded21d" providerId="ADAL" clId="{9E430E98-95EE-442F-818C-0233D3C552AF}" dt="2021-05-17T16:59:14.085" v="172"/>
          <ac:cxnSpMkLst>
            <pc:docMk/>
            <pc:sldMk cId="3353396570" sldId="256"/>
            <ac:cxnSpMk id="9" creationId="{B88668BA-12F8-E84B-B078-D67D9B47C628}"/>
          </ac:cxnSpMkLst>
        </pc:cxnChg>
        <pc:cxnChg chg="mod">
          <ac:chgData name="Bex Fennelly" userId="f6291baa-d19c-46b8-b98c-3cfe1bded21d" providerId="ADAL" clId="{9E430E98-95EE-442F-818C-0233D3C552AF}" dt="2021-05-17T16:59:14.085" v="172"/>
          <ac:cxnSpMkLst>
            <pc:docMk/>
            <pc:sldMk cId="3353396570" sldId="256"/>
            <ac:cxnSpMk id="14" creationId="{BEE90CD1-9FE1-F84E-87C4-F44C704B5256}"/>
          </ac:cxnSpMkLst>
        </pc:cxnChg>
        <pc:cxnChg chg="mod">
          <ac:chgData name="Bex Fennelly" userId="f6291baa-d19c-46b8-b98c-3cfe1bded21d" providerId="ADAL" clId="{9E430E98-95EE-442F-818C-0233D3C552AF}" dt="2021-05-17T16:59:14.085" v="172"/>
          <ac:cxnSpMkLst>
            <pc:docMk/>
            <pc:sldMk cId="3353396570" sldId="256"/>
            <ac:cxnSpMk id="17" creationId="{8BF11624-D360-254D-B589-E9132EB63D99}"/>
          </ac:cxnSpMkLst>
        </pc:cxnChg>
        <pc:cxnChg chg="mod">
          <ac:chgData name="Bex Fennelly" userId="f6291baa-d19c-46b8-b98c-3cfe1bded21d" providerId="ADAL" clId="{9E430E98-95EE-442F-818C-0233D3C552AF}" dt="2021-05-17T16:59:14.085" v="172"/>
          <ac:cxnSpMkLst>
            <pc:docMk/>
            <pc:sldMk cId="3353396570" sldId="256"/>
            <ac:cxnSpMk id="20" creationId="{CF56E29D-610B-3642-B5B5-DECA81FCCFC3}"/>
          </ac:cxnSpMkLst>
        </pc:cxnChg>
        <pc:cxnChg chg="mod">
          <ac:chgData name="Bex Fennelly" userId="f6291baa-d19c-46b8-b98c-3cfe1bded21d" providerId="ADAL" clId="{9E430E98-95EE-442F-818C-0233D3C552AF}" dt="2021-05-17T16:59:14.085" v="172"/>
          <ac:cxnSpMkLst>
            <pc:docMk/>
            <pc:sldMk cId="3353396570" sldId="256"/>
            <ac:cxnSpMk id="22" creationId="{2B75F5E5-4670-D14F-8740-6FF1004CCE64}"/>
          </ac:cxnSpMkLst>
        </pc:cxnChg>
      </pc:sldChg>
    </pc:docChg>
  </pc:docChgLst>
  <pc:docChgLst>
    <pc:chgData name="Istvan Agardi" userId="0b01a82972c58ab7" providerId="LiveId" clId="{9D9CE4D2-D469-49E0-81C6-16E4BCE14C10}"/>
    <pc:docChg chg="undo custSel modSld">
      <pc:chgData name="Istvan Agardi" userId="0b01a82972c58ab7" providerId="LiveId" clId="{9D9CE4D2-D469-49E0-81C6-16E4BCE14C10}" dt="2021-10-21T13:51:07.272" v="2369" actId="20577"/>
      <pc:docMkLst>
        <pc:docMk/>
      </pc:docMkLst>
      <pc:sldChg chg="addSp delSp modSp mod">
        <pc:chgData name="Istvan Agardi" userId="0b01a82972c58ab7" providerId="LiveId" clId="{9D9CE4D2-D469-49E0-81C6-16E4BCE14C10}" dt="2021-10-21T13:51:07.272" v="2369" actId="20577"/>
        <pc:sldMkLst>
          <pc:docMk/>
          <pc:sldMk cId="3353396570" sldId="256"/>
        </pc:sldMkLst>
        <pc:spChg chg="add mod">
          <ac:chgData name="Istvan Agardi" userId="0b01a82972c58ab7" providerId="LiveId" clId="{9D9CE4D2-D469-49E0-81C6-16E4BCE14C10}" dt="2021-10-21T13:45:01.893" v="1866" actId="255"/>
          <ac:spMkLst>
            <pc:docMk/>
            <pc:sldMk cId="3353396570" sldId="256"/>
            <ac:spMk id="5" creationId="{67EAE6BE-BCAD-4BF9-87D4-F2CBDEE9573C}"/>
          </ac:spMkLst>
        </pc:spChg>
        <pc:spChg chg="mod">
          <ac:chgData name="Istvan Agardi" userId="0b01a82972c58ab7" providerId="LiveId" clId="{9D9CE4D2-D469-49E0-81C6-16E4BCE14C10}" dt="2021-10-21T13:44:46.252" v="1861" actId="255"/>
          <ac:spMkLst>
            <pc:docMk/>
            <pc:sldMk cId="3353396570" sldId="256"/>
            <ac:spMk id="8" creationId="{A606B5C9-5E49-6D4E-AE55-DE51D4F6C8B0}"/>
          </ac:spMkLst>
        </pc:spChg>
        <pc:spChg chg="mod">
          <ac:chgData name="Istvan Agardi" userId="0b01a82972c58ab7" providerId="LiveId" clId="{9D9CE4D2-D469-49E0-81C6-16E4BCE14C10}" dt="2021-10-21T12:51:29.995" v="547" actId="20577"/>
          <ac:spMkLst>
            <pc:docMk/>
            <pc:sldMk cId="3353396570" sldId="256"/>
            <ac:spMk id="12" creationId="{FACB699B-408B-7D45-8932-95504679AECF}"/>
          </ac:spMkLst>
        </pc:spChg>
        <pc:spChg chg="mod">
          <ac:chgData name="Istvan Agardi" userId="0b01a82972c58ab7" providerId="LiveId" clId="{9D9CE4D2-D469-49E0-81C6-16E4BCE14C10}" dt="2021-10-19T16:58:54.713" v="76" actId="14100"/>
          <ac:spMkLst>
            <pc:docMk/>
            <pc:sldMk cId="3353396570" sldId="256"/>
            <ac:spMk id="13" creationId="{9138B11D-18BB-194D-B23D-B0A6B565DAEC}"/>
          </ac:spMkLst>
        </pc:spChg>
        <pc:spChg chg="add mod">
          <ac:chgData name="Istvan Agardi" userId="0b01a82972c58ab7" providerId="LiveId" clId="{9D9CE4D2-D469-49E0-81C6-16E4BCE14C10}" dt="2021-10-21T13:44:55.711" v="1865" actId="404"/>
          <ac:spMkLst>
            <pc:docMk/>
            <pc:sldMk cId="3353396570" sldId="256"/>
            <ac:spMk id="15" creationId="{432B665F-4224-4F06-9CDB-3A08D4816D06}"/>
          </ac:spMkLst>
        </pc:spChg>
        <pc:spChg chg="mod">
          <ac:chgData name="Istvan Agardi" userId="0b01a82972c58ab7" providerId="LiveId" clId="{9D9CE4D2-D469-49E0-81C6-16E4BCE14C10}" dt="2021-10-21T13:50:08.112" v="2364" actId="20577"/>
          <ac:spMkLst>
            <pc:docMk/>
            <pc:sldMk cId="3353396570" sldId="256"/>
            <ac:spMk id="16" creationId="{4A3C4EDC-8436-2540-AEA4-971C22867F12}"/>
          </ac:spMkLst>
        </pc:spChg>
        <pc:spChg chg="mod">
          <ac:chgData name="Istvan Agardi" userId="0b01a82972c58ab7" providerId="LiveId" clId="{9D9CE4D2-D469-49E0-81C6-16E4BCE14C10}" dt="2021-10-21T13:48:54.834" v="2343" actId="1076"/>
          <ac:spMkLst>
            <pc:docMk/>
            <pc:sldMk cId="3353396570" sldId="256"/>
            <ac:spMk id="19" creationId="{BF63C6D4-3869-A141-9DE3-05BA0EC53F56}"/>
          </ac:spMkLst>
        </pc:spChg>
        <pc:spChg chg="add del">
          <ac:chgData name="Istvan Agardi" userId="0b01a82972c58ab7" providerId="LiveId" clId="{9D9CE4D2-D469-49E0-81C6-16E4BCE14C10}" dt="2021-10-21T12:53:22.528" v="897" actId="22"/>
          <ac:spMkLst>
            <pc:docMk/>
            <pc:sldMk cId="3353396570" sldId="256"/>
            <ac:spMk id="23" creationId="{79D1E2E5-7BD8-4404-94C0-B875F087F2D4}"/>
          </ac:spMkLst>
        </pc:spChg>
        <pc:spChg chg="add del mod">
          <ac:chgData name="Istvan Agardi" userId="0b01a82972c58ab7" providerId="LiveId" clId="{9D9CE4D2-D469-49E0-81C6-16E4BCE14C10}" dt="2021-10-21T13:49:02.375" v="2344" actId="1076"/>
          <ac:spMkLst>
            <pc:docMk/>
            <pc:sldMk cId="3353396570" sldId="256"/>
            <ac:spMk id="24" creationId="{2D249D9F-4CFA-4E36-9EAA-B384143D104A}"/>
          </ac:spMkLst>
        </pc:spChg>
        <pc:spChg chg="add mod">
          <ac:chgData name="Istvan Agardi" userId="0b01a82972c58ab7" providerId="LiveId" clId="{9D9CE4D2-D469-49E0-81C6-16E4BCE14C10}" dt="2021-10-21T13:51:07.272" v="2369" actId="20577"/>
          <ac:spMkLst>
            <pc:docMk/>
            <pc:sldMk cId="3353396570" sldId="256"/>
            <ac:spMk id="25" creationId="{5889EA4C-6638-4401-8F21-AC5FF0B5BCF2}"/>
          </ac:spMkLst>
        </pc:spChg>
        <pc:picChg chg="add mod">
          <ac:chgData name="Istvan Agardi" userId="0b01a82972c58ab7" providerId="LiveId" clId="{9D9CE4D2-D469-49E0-81C6-16E4BCE14C10}" dt="2021-10-21T13:50:50.095" v="2366" actId="14100"/>
          <ac:picMkLst>
            <pc:docMk/>
            <pc:sldMk cId="3353396570" sldId="256"/>
            <ac:picMk id="27" creationId="{703BABF7-A943-4BFC-8632-DAA2D02AAC0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C0C94F7-2B99-1346-B09E-E642A5DBEF87}" type="datetimeFigureOut">
              <a:rPr lang="en-US" smtClean="0"/>
              <a:t>10/30/2021</a:t>
            </a:fld>
            <a:endParaRPr lang="en-US"/>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7145DCC-BD96-1148-965B-DED0538CCA55}" type="slidenum">
              <a:rPr lang="en-US" smtClean="0"/>
              <a:t>‹#›</a:t>
            </a:fld>
            <a:endParaRPr lang="en-US"/>
          </a:p>
        </p:txBody>
      </p:sp>
    </p:spTree>
    <p:extLst>
      <p:ext uri="{BB962C8B-B14F-4D97-AF65-F5344CB8AC3E}">
        <p14:creationId xmlns:p14="http://schemas.microsoft.com/office/powerpoint/2010/main" val="426258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filled out your profile completely – export the document as a PDF. </a:t>
            </a:r>
          </a:p>
          <a:p>
            <a:endParaRPr lang="en-US" dirty="0"/>
          </a:p>
          <a:p>
            <a:r>
              <a:rPr lang="en-US" dirty="0"/>
              <a:t>Please do not move the _nology logo, ink drop or main layout of the document. The section sizes will differ person to person, but the overall layout must remain the same. </a:t>
            </a:r>
          </a:p>
        </p:txBody>
      </p:sp>
      <p:sp>
        <p:nvSpPr>
          <p:cNvPr id="4" name="Slide Number Placeholder 3"/>
          <p:cNvSpPr>
            <a:spLocks noGrp="1"/>
          </p:cNvSpPr>
          <p:nvPr>
            <p:ph type="sldNum" sz="quarter" idx="5"/>
          </p:nvPr>
        </p:nvSpPr>
        <p:spPr/>
        <p:txBody>
          <a:bodyPr/>
          <a:lstStyle/>
          <a:p>
            <a:fld id="{B7145DCC-BD96-1148-965B-DED0538CCA55}" type="slidenum">
              <a:rPr lang="en-US" smtClean="0"/>
              <a:t>1</a:t>
            </a:fld>
            <a:endParaRPr lang="en-US"/>
          </a:p>
        </p:txBody>
      </p:sp>
    </p:spTree>
    <p:extLst>
      <p:ext uri="{BB962C8B-B14F-4D97-AF65-F5344CB8AC3E}">
        <p14:creationId xmlns:p14="http://schemas.microsoft.com/office/powerpoint/2010/main" val="41796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37A0961-D85B-8B4C-8868-66FA62B786D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306724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7A0961-D85B-8B4C-8868-66FA62B786D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108884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7A0961-D85B-8B4C-8868-66FA62B786D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112349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7A0961-D85B-8B4C-8868-66FA62B786D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105324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37A0961-D85B-8B4C-8868-66FA62B786D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188343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37A0961-D85B-8B4C-8868-66FA62B786DE}"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361299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37A0961-D85B-8B4C-8868-66FA62B786DE}"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289948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37A0961-D85B-8B4C-8868-66FA62B786DE}"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401896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A0961-D85B-8B4C-8868-66FA62B786DE}"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221355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737A0961-D85B-8B4C-8868-66FA62B786DE}"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358262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737A0961-D85B-8B4C-8868-66FA62B786DE}"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3DE2A-B9BF-E545-BBB8-D3A013C3645C}" type="slidenum">
              <a:rPr lang="en-US" smtClean="0"/>
              <a:t>‹#›</a:t>
            </a:fld>
            <a:endParaRPr lang="en-US"/>
          </a:p>
        </p:txBody>
      </p:sp>
    </p:spTree>
    <p:extLst>
      <p:ext uri="{BB962C8B-B14F-4D97-AF65-F5344CB8AC3E}">
        <p14:creationId xmlns:p14="http://schemas.microsoft.com/office/powerpoint/2010/main" val="269290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37A0961-D85B-8B4C-8868-66FA62B786DE}" type="datetimeFigureOut">
              <a:rPr lang="en-US" smtClean="0"/>
              <a:t>10/30/2021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283DE2A-B9BF-E545-BBB8-D3A013C3645C}" type="slidenum">
              <a:rPr lang="en-US" smtClean="0"/>
              <a:t>‹#›</a:t>
            </a:fld>
            <a:endParaRPr lang="en-US"/>
          </a:p>
        </p:txBody>
      </p:sp>
    </p:spTree>
    <p:extLst>
      <p:ext uri="{BB962C8B-B14F-4D97-AF65-F5344CB8AC3E}">
        <p14:creationId xmlns:p14="http://schemas.microsoft.com/office/powerpoint/2010/main" val="1181116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1.jpeg"/><Relationship Id="rId7" Type="http://schemas.openxmlformats.org/officeDocument/2006/relationships/hyperlink" Target="https://github.com/iagardi/iagard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agardi.github.io/Portfolio/" TargetMode="External"/><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8FA735B-7717-374F-8F1E-37A137E6ACB0}"/>
              </a:ext>
            </a:extLst>
          </p:cNvPr>
          <p:cNvCxnSpPr>
            <a:cxnSpLocks/>
          </p:cNvCxnSpPr>
          <p:nvPr/>
        </p:nvCxnSpPr>
        <p:spPr>
          <a:xfrm>
            <a:off x="3428983" y="858948"/>
            <a:ext cx="17" cy="8767652"/>
          </a:xfrm>
          <a:prstGeom prst="line">
            <a:avLst/>
          </a:prstGeom>
          <a:ln w="15875">
            <a:solidFill>
              <a:srgbClr val="453170"/>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A484788-E224-9F4B-B203-11FA46EBD07C}"/>
              </a:ext>
            </a:extLst>
          </p:cNvPr>
          <p:cNvGrpSpPr/>
          <p:nvPr/>
        </p:nvGrpSpPr>
        <p:grpSpPr>
          <a:xfrm>
            <a:off x="-340996" y="-1180412"/>
            <a:ext cx="7107344" cy="11086412"/>
            <a:chOff x="-340996" y="-1180412"/>
            <a:chExt cx="7198996" cy="11086412"/>
          </a:xfrm>
        </p:grpSpPr>
        <p:pic>
          <p:nvPicPr>
            <p:cNvPr id="6" name="Picture 5" descr="A picture containing flower, plant&#10;&#10;Description automatically generated">
              <a:extLst>
                <a:ext uri="{FF2B5EF4-FFF2-40B4-BE49-F238E27FC236}">
                  <a16:creationId xmlns:a16="http://schemas.microsoft.com/office/drawing/2014/main" id="{9355AD6F-575D-DA4F-B92E-B348F11A942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820698">
              <a:off x="-340996" y="-1180412"/>
              <a:ext cx="2137988" cy="3716574"/>
            </a:xfrm>
            <a:prstGeom prst="rect">
              <a:avLst/>
            </a:prstGeom>
          </p:spPr>
        </p:pic>
        <p:pic>
          <p:nvPicPr>
            <p:cNvPr id="7" name="Picture 6" descr="Icon&#10;&#10;Description automatically generated">
              <a:extLst>
                <a:ext uri="{FF2B5EF4-FFF2-40B4-BE49-F238E27FC236}">
                  <a16:creationId xmlns:a16="http://schemas.microsoft.com/office/drawing/2014/main" id="{88565865-A6FC-4249-87EE-4C2B53F6EB5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89355" y="133662"/>
              <a:ext cx="1679256" cy="521861"/>
            </a:xfrm>
            <a:prstGeom prst="rect">
              <a:avLst/>
            </a:prstGeom>
          </p:spPr>
        </p:pic>
        <p:sp>
          <p:nvSpPr>
            <p:cNvPr id="11" name="Rectangle 10">
              <a:extLst>
                <a:ext uri="{FF2B5EF4-FFF2-40B4-BE49-F238E27FC236}">
                  <a16:creationId xmlns:a16="http://schemas.microsoft.com/office/drawing/2014/main" id="{6E46782A-1435-814A-8950-9EDCF94A4E7F}"/>
                </a:ext>
              </a:extLst>
            </p:cNvPr>
            <p:cNvSpPr/>
            <p:nvPr/>
          </p:nvSpPr>
          <p:spPr>
            <a:xfrm>
              <a:off x="1083672" y="858948"/>
              <a:ext cx="1261640" cy="1261640"/>
            </a:xfrm>
            <a:prstGeom prst="rect">
              <a:avLst/>
            </a:prstGeom>
            <a:blipFill>
              <a:blip r:embed="rId5" cstate="screen">
                <a:extLst>
                  <a:ext uri="{28A0092B-C50C-407E-A947-70E740481C1C}">
                    <a14:useLocalDpi xmlns:a14="http://schemas.microsoft.com/office/drawing/2010/main"/>
                  </a:ext>
                </a:extLst>
              </a:blip>
              <a:stretch>
                <a:fillRect/>
              </a:stretch>
            </a:blipFill>
            <a:ln>
              <a:solidFill>
                <a:srgbClr val="ED1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FACB699B-408B-7D45-8932-95504679AECF}"/>
                </a:ext>
              </a:extLst>
            </p:cNvPr>
            <p:cNvSpPr txBox="1"/>
            <p:nvPr/>
          </p:nvSpPr>
          <p:spPr>
            <a:xfrm>
              <a:off x="-1" y="2269033"/>
              <a:ext cx="3428983" cy="1015663"/>
            </a:xfrm>
            <a:prstGeom prst="rect">
              <a:avLst/>
            </a:prstGeom>
            <a:noFill/>
          </p:spPr>
          <p:txBody>
            <a:bodyPr wrap="square" rtlCol="0">
              <a:spAutoFit/>
            </a:bodyPr>
            <a:lstStyle/>
            <a:p>
              <a:pPr algn="ctr"/>
              <a:r>
                <a:rPr lang="en-US" sz="1500" dirty="0">
                  <a:solidFill>
                    <a:srgbClr val="453170"/>
                  </a:solidFill>
                  <a:latin typeface="Avenir Medium" panose="02000503020000020003" pitchFamily="2" charset="0"/>
                </a:rPr>
                <a:t>Istvan </a:t>
              </a:r>
            </a:p>
            <a:p>
              <a:pPr algn="ctr"/>
              <a:r>
                <a:rPr lang="en-US" sz="1500" dirty="0">
                  <a:solidFill>
                    <a:srgbClr val="453170"/>
                  </a:solidFill>
                  <a:latin typeface="Avenir Medium" panose="02000503020000020003" pitchFamily="2" charset="0"/>
                </a:rPr>
                <a:t>Agardi</a:t>
              </a:r>
            </a:p>
            <a:p>
              <a:pPr algn="ctr"/>
              <a:endParaRPr lang="en-US" sz="1500" dirty="0">
                <a:solidFill>
                  <a:srgbClr val="453170"/>
                </a:solidFill>
                <a:latin typeface="Avenir Medium" panose="02000503020000020003" pitchFamily="2" charset="0"/>
              </a:endParaRPr>
            </a:p>
            <a:p>
              <a:pPr algn="ctr"/>
              <a:r>
                <a:rPr lang="en-US" sz="1500" i="1" dirty="0">
                  <a:solidFill>
                    <a:srgbClr val="453170"/>
                  </a:solidFill>
                  <a:latin typeface="Avenir Medium" panose="02000503020000020003" pitchFamily="2" charset="0"/>
                </a:rPr>
                <a:t>Junior Full Stack Engineer</a:t>
              </a:r>
            </a:p>
          </p:txBody>
        </p:sp>
        <p:cxnSp>
          <p:nvCxnSpPr>
            <p:cNvPr id="14" name="Straight Connector 13">
              <a:extLst>
                <a:ext uri="{FF2B5EF4-FFF2-40B4-BE49-F238E27FC236}">
                  <a16:creationId xmlns:a16="http://schemas.microsoft.com/office/drawing/2014/main" id="{BEE90CD1-9FE1-F84E-87C4-F44C704B5256}"/>
                </a:ext>
              </a:extLst>
            </p:cNvPr>
            <p:cNvCxnSpPr/>
            <p:nvPr/>
          </p:nvCxnSpPr>
          <p:spPr>
            <a:xfrm flipH="1">
              <a:off x="183257" y="3355246"/>
              <a:ext cx="3104892" cy="0"/>
            </a:xfrm>
            <a:prstGeom prst="line">
              <a:avLst/>
            </a:prstGeom>
            <a:ln w="15875">
              <a:solidFill>
                <a:srgbClr val="ED156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606B5C9-5E49-6D4E-AE55-DE51D4F6C8B0}"/>
                </a:ext>
              </a:extLst>
            </p:cNvPr>
            <p:cNvSpPr txBox="1"/>
            <p:nvPr/>
          </p:nvSpPr>
          <p:spPr>
            <a:xfrm>
              <a:off x="91617" y="3358430"/>
              <a:ext cx="3245743" cy="3323987"/>
            </a:xfrm>
            <a:prstGeom prst="rect">
              <a:avLst/>
            </a:prstGeom>
            <a:noFill/>
          </p:spPr>
          <p:txBody>
            <a:bodyPr wrap="square" rtlCol="0">
              <a:spAutoFit/>
            </a:bodyPr>
            <a:lstStyle/>
            <a:p>
              <a:r>
                <a:rPr lang="en-US" sz="1400" dirty="0">
                  <a:solidFill>
                    <a:srgbClr val="453170"/>
                  </a:solidFill>
                  <a:latin typeface="Avenir Medium" panose="02000503020000020003" pitchFamily="2" charset="0"/>
                </a:rPr>
                <a:t>ABOUT ME</a:t>
              </a:r>
            </a:p>
            <a:p>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dirty="0">
                  <a:solidFill>
                    <a:srgbClr val="1D1C1D"/>
                  </a:solidFill>
                  <a:effectLst/>
                </a:rPr>
                <a:t>Throughout my previous career in hospitality, I had always been fascinated by all the tools technology gave us, such as our booking systems, till systems and intranet communications. So during the first Covid lockdown, it felt natural to delve more into how that technology worked and learn about coding. After months of self-study, I decided to take a 12 week Software Development course at _</a:t>
              </a:r>
              <a:r>
                <a:rPr lang="en-GB" sz="1400" dirty="0" err="1">
                  <a:solidFill>
                    <a:srgbClr val="1D1C1D"/>
                  </a:solidFill>
                  <a:effectLst/>
                </a:rPr>
                <a:t>nology</a:t>
              </a:r>
              <a:r>
                <a:rPr lang="en-GB" sz="1400" dirty="0">
                  <a:solidFill>
                    <a:srgbClr val="1D1C1D"/>
                  </a:solidFill>
                  <a:effectLst/>
                </a:rPr>
                <a:t>, to gain more hands on experience and expand my career prospects in the tech </a:t>
              </a:r>
              <a:r>
                <a:rPr lang="en-GB" sz="1400">
                  <a:solidFill>
                    <a:srgbClr val="1D1C1D"/>
                  </a:solidFill>
                  <a:effectLst/>
                </a:rPr>
                <a:t>industry.</a:t>
              </a:r>
              <a:endParaRPr lang="en-US" sz="1400" dirty="0">
                <a:solidFill>
                  <a:srgbClr val="453170"/>
                </a:solidFill>
                <a:latin typeface="Avenir Medium" panose="02000503020000020003" pitchFamily="2" charset="0"/>
              </a:endParaRPr>
            </a:p>
          </p:txBody>
        </p:sp>
        <p:cxnSp>
          <p:nvCxnSpPr>
            <p:cNvPr id="9" name="Straight Connector 8">
              <a:extLst>
                <a:ext uri="{FF2B5EF4-FFF2-40B4-BE49-F238E27FC236}">
                  <a16:creationId xmlns:a16="http://schemas.microsoft.com/office/drawing/2014/main" id="{B88668BA-12F8-E84B-B078-D67D9B47C628}"/>
                </a:ext>
              </a:extLst>
            </p:cNvPr>
            <p:cNvCxnSpPr/>
            <p:nvPr/>
          </p:nvCxnSpPr>
          <p:spPr>
            <a:xfrm flipH="1">
              <a:off x="183257" y="8021510"/>
              <a:ext cx="3104892" cy="0"/>
            </a:xfrm>
            <a:prstGeom prst="line">
              <a:avLst/>
            </a:prstGeom>
            <a:ln w="15875">
              <a:solidFill>
                <a:srgbClr val="ED156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38B11D-18BB-194D-B23D-B0A6B565DAEC}"/>
                </a:ext>
              </a:extLst>
            </p:cNvPr>
            <p:cNvSpPr txBox="1"/>
            <p:nvPr/>
          </p:nvSpPr>
          <p:spPr>
            <a:xfrm>
              <a:off x="97352" y="8021510"/>
              <a:ext cx="3331631" cy="1499706"/>
            </a:xfrm>
            <a:prstGeom prst="rect">
              <a:avLst/>
            </a:prstGeom>
            <a:noFill/>
          </p:spPr>
          <p:txBody>
            <a:bodyPr wrap="square" rtlCol="0">
              <a:spAutoFit/>
            </a:bodyPr>
            <a:lstStyle/>
            <a:p>
              <a:r>
                <a:rPr lang="en-US" sz="1400" dirty="0">
                  <a:solidFill>
                    <a:srgbClr val="453170"/>
                  </a:solidFill>
                  <a:latin typeface="Avenir Medium" panose="02000503020000020003" pitchFamily="2" charset="0"/>
                </a:rPr>
                <a:t>EDUCATION</a:t>
              </a:r>
            </a:p>
            <a:p>
              <a:endParaRPr lang="en-US" sz="1400" dirty="0">
                <a:solidFill>
                  <a:srgbClr val="453170"/>
                </a:solidFill>
                <a:latin typeface="Avenir Medium" panose="02000503020000020003" pitchFamily="2" charset="0"/>
              </a:endParaRPr>
            </a:p>
            <a:p>
              <a:pPr marL="914400" indent="-914400">
                <a:lnSpc>
                  <a:spcPct val="115000"/>
                </a:lnSpc>
                <a:spcAft>
                  <a:spcPts val="1000"/>
                </a:spcAft>
              </a:pPr>
              <a:r>
                <a:rPr lang="en-GB" sz="1400" dirty="0">
                  <a:effectLst/>
                  <a:latin typeface="Calibri" panose="020F0502020204030204" pitchFamily="34" charset="0"/>
                  <a:ea typeface="Times New Roman" panose="02020603050405020304" pitchFamily="18" charset="0"/>
                  <a:cs typeface="Arial" panose="020B0604020202020204" pitchFamily="34" charset="0"/>
                </a:rPr>
                <a:t>2002	GCSE in Hungary with Information Technology and English language as main subjects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A3C4EDC-8436-2540-AEA4-971C22867F12}"/>
                </a:ext>
              </a:extLst>
            </p:cNvPr>
            <p:cNvSpPr txBox="1"/>
            <p:nvPr/>
          </p:nvSpPr>
          <p:spPr>
            <a:xfrm>
              <a:off x="91617" y="6851959"/>
              <a:ext cx="3245743" cy="1384995"/>
            </a:xfrm>
            <a:prstGeom prst="rect">
              <a:avLst/>
            </a:prstGeom>
            <a:noFill/>
          </p:spPr>
          <p:txBody>
            <a:bodyPr wrap="square" rtlCol="0">
              <a:spAutoFit/>
            </a:bodyPr>
            <a:lstStyle/>
            <a:p>
              <a:r>
                <a:rPr lang="en-US" sz="1400" dirty="0">
                  <a:solidFill>
                    <a:srgbClr val="453170"/>
                  </a:solidFill>
                  <a:latin typeface="Avenir Medium" panose="02000503020000020003" pitchFamily="2" charset="0"/>
                </a:rPr>
                <a:t>KEY COURSE SKILLS</a:t>
              </a:r>
            </a:p>
            <a:p>
              <a:endParaRPr lang="en-US" sz="1400" dirty="0">
                <a:solidFill>
                  <a:srgbClr val="453170"/>
                </a:solidFill>
                <a:latin typeface="Avenir Medium" panose="02000503020000020003" pitchFamily="2" charset="0"/>
              </a:endParaRPr>
            </a:p>
            <a:p>
              <a:r>
                <a:rPr lang="en-GB" sz="1400" b="0" i="0" dirty="0">
                  <a:solidFill>
                    <a:srgbClr val="000000"/>
                  </a:solidFill>
                  <a:effectLst/>
                  <a:latin typeface="Calibri" panose="020F0502020204030204" pitchFamily="34" charset="0"/>
                </a:rPr>
                <a:t>HTML5, CSS3, SASS, JavaScript, React, Jest, Cypress, </a:t>
              </a:r>
              <a:r>
                <a:rPr lang="en-GB" sz="1400" b="0" i="0" dirty="0" err="1">
                  <a:solidFill>
                    <a:srgbClr val="000000"/>
                  </a:solidFill>
                  <a:effectLst/>
                  <a:latin typeface="Calibri" panose="020F0502020204030204" pitchFamily="34" charset="0"/>
                </a:rPr>
                <a:t>Github</a:t>
              </a:r>
              <a:r>
                <a:rPr lang="en-GB" sz="1400" b="0" i="0" dirty="0">
                  <a:solidFill>
                    <a:srgbClr val="000000"/>
                  </a:solidFill>
                  <a:effectLst/>
                  <a:latin typeface="Calibri" panose="020F0502020204030204" pitchFamily="34" charset="0"/>
                </a:rPr>
                <a:t> Actions, TDD, CI/CD, OOP, Java, Spring, SQL.</a:t>
              </a:r>
              <a:endParaRPr lang="en-US" sz="1400" dirty="0">
                <a:solidFill>
                  <a:srgbClr val="453170"/>
                </a:solidFill>
                <a:latin typeface="Avenir Medium" panose="02000503020000020003" pitchFamily="2" charset="0"/>
              </a:endParaRPr>
            </a:p>
            <a:p>
              <a:endParaRPr lang="en-US" sz="1400" dirty="0">
                <a:solidFill>
                  <a:srgbClr val="453170"/>
                </a:solidFill>
                <a:latin typeface="Avenir Medium" panose="02000503020000020003" pitchFamily="2" charset="0"/>
              </a:endParaRPr>
            </a:p>
          </p:txBody>
        </p:sp>
        <p:cxnSp>
          <p:nvCxnSpPr>
            <p:cNvPr id="17" name="Straight Connector 16">
              <a:extLst>
                <a:ext uri="{FF2B5EF4-FFF2-40B4-BE49-F238E27FC236}">
                  <a16:creationId xmlns:a16="http://schemas.microsoft.com/office/drawing/2014/main" id="{8BF11624-D360-254D-B589-E9132EB63D99}"/>
                </a:ext>
              </a:extLst>
            </p:cNvPr>
            <p:cNvCxnSpPr/>
            <p:nvPr/>
          </p:nvCxnSpPr>
          <p:spPr>
            <a:xfrm flipH="1">
              <a:off x="183256" y="6851957"/>
              <a:ext cx="3104892" cy="0"/>
            </a:xfrm>
            <a:prstGeom prst="line">
              <a:avLst/>
            </a:prstGeom>
            <a:ln w="15875">
              <a:solidFill>
                <a:srgbClr val="ED1569"/>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FDA7258-A222-2D4E-87C6-90D5403D9F91}"/>
                </a:ext>
              </a:extLst>
            </p:cNvPr>
            <p:cNvSpPr txBox="1"/>
            <p:nvPr/>
          </p:nvSpPr>
          <p:spPr>
            <a:xfrm>
              <a:off x="3569834" y="822483"/>
              <a:ext cx="3196514" cy="307777"/>
            </a:xfrm>
            <a:prstGeom prst="rect">
              <a:avLst/>
            </a:prstGeom>
            <a:noFill/>
          </p:spPr>
          <p:txBody>
            <a:bodyPr wrap="square" rtlCol="0">
              <a:spAutoFit/>
            </a:bodyPr>
            <a:lstStyle/>
            <a:p>
              <a:r>
                <a:rPr lang="en-US" sz="1400" dirty="0">
                  <a:solidFill>
                    <a:srgbClr val="453170"/>
                  </a:solidFill>
                  <a:latin typeface="Avenir Medium" panose="02000503020000020003" pitchFamily="2" charset="0"/>
                </a:rPr>
                <a:t>PROJECT OVERVIEW</a:t>
              </a:r>
            </a:p>
          </p:txBody>
        </p:sp>
        <p:sp>
          <p:nvSpPr>
            <p:cNvPr id="19" name="TextBox 18">
              <a:extLst>
                <a:ext uri="{FF2B5EF4-FFF2-40B4-BE49-F238E27FC236}">
                  <a16:creationId xmlns:a16="http://schemas.microsoft.com/office/drawing/2014/main" id="{BF63C6D4-3869-A141-9DE3-05BA0EC53F56}"/>
                </a:ext>
              </a:extLst>
            </p:cNvPr>
            <p:cNvSpPr txBox="1"/>
            <p:nvPr/>
          </p:nvSpPr>
          <p:spPr>
            <a:xfrm>
              <a:off x="3545217" y="2378617"/>
              <a:ext cx="3245743" cy="5478423"/>
            </a:xfrm>
            <a:prstGeom prst="rect">
              <a:avLst/>
            </a:prstGeom>
            <a:noFill/>
          </p:spPr>
          <p:txBody>
            <a:bodyPr wrap="square" rtlCol="0">
              <a:spAutoFit/>
            </a:bodyPr>
            <a:lstStyle/>
            <a:p>
              <a:r>
                <a:rPr lang="en-US" sz="1400" dirty="0">
                  <a:solidFill>
                    <a:srgbClr val="453170"/>
                  </a:solidFill>
                  <a:latin typeface="Avenir Medium" panose="02000503020000020003" pitchFamily="2" charset="0"/>
                </a:rPr>
                <a:t>WORK EXPERIENCE</a:t>
              </a:r>
            </a:p>
            <a:p>
              <a:endParaRPr lang="en-US" sz="1400" dirty="0"/>
            </a:p>
            <a:p>
              <a:r>
                <a:rPr lang="en-GB" sz="1400" u="sng" dirty="0">
                  <a:latin typeface="Calibri" panose="020F0502020204030204" pitchFamily="34" charset="0"/>
                  <a:ea typeface="Times New Roman" panose="02020603050405020304" pitchFamily="18" charset="0"/>
                  <a:cs typeface="Arial" panose="020B0604020202020204" pitchFamily="34" charset="0"/>
                </a:rPr>
                <a:t>May 2019 – Oct 2020</a:t>
              </a:r>
            </a:p>
            <a:p>
              <a:r>
                <a:rPr lang="en-GB" sz="1400" dirty="0">
                  <a:latin typeface="Calibri" panose="020F0502020204030204" pitchFamily="34" charset="0"/>
                  <a:cs typeface="Arial" panose="020B0604020202020204" pitchFamily="34" charset="0"/>
                </a:rPr>
                <a:t>Deputy General Manager, Royal Society of Arts (via </a:t>
              </a:r>
              <a:r>
                <a:rPr lang="en-GB" sz="1400" dirty="0" err="1">
                  <a:latin typeface="Calibri" panose="020F0502020204030204" pitchFamily="34" charset="0"/>
                  <a:cs typeface="Arial" panose="020B0604020202020204" pitchFamily="34" charset="0"/>
                </a:rPr>
                <a:t>CH&amp;Co</a:t>
              </a:r>
              <a:r>
                <a:rPr lang="en-GB" sz="1400" dirty="0">
                  <a:latin typeface="Calibri" panose="020F0502020204030204" pitchFamily="34" charset="0"/>
                  <a:cs typeface="Arial" panose="020B0604020202020204" pitchFamily="34" charset="0"/>
                </a:rPr>
                <a:t>)</a:t>
              </a:r>
            </a:p>
            <a:p>
              <a:r>
                <a:rPr lang="en-GB" sz="1400" dirty="0">
                  <a:latin typeface="Calibri" panose="020F0502020204030204" pitchFamily="34" charset="0"/>
                  <a:cs typeface="Arial" panose="020B0604020202020204" pitchFamily="34" charset="0"/>
                </a:rPr>
                <a:t>- Multi-award-winning events venue</a:t>
              </a:r>
            </a:p>
            <a:p>
              <a:r>
                <a:rPr lang="en-US" sz="1400" dirty="0"/>
                <a:t>- Team of  28 across hospitality, coffee house, kitchen and sales</a:t>
              </a:r>
            </a:p>
            <a:p>
              <a:r>
                <a:rPr lang="en-US" sz="1400" dirty="0"/>
                <a:t>- Set up a whole new reporting process for the coffee house weekly and monthly financial and sales reports</a:t>
              </a:r>
            </a:p>
            <a:p>
              <a:pPr marL="285750" indent="-285750">
                <a:buFontTx/>
                <a:buChar char="-"/>
              </a:pPr>
              <a:endParaRPr lang="en-US" sz="1400" dirty="0"/>
            </a:p>
            <a:p>
              <a:r>
                <a:rPr lang="en-US" sz="1400" u="sng" dirty="0"/>
                <a:t>August 2017 – May 2019</a:t>
              </a:r>
            </a:p>
            <a:p>
              <a:r>
                <a:rPr lang="en-US" sz="1400" dirty="0"/>
                <a:t>Deputy General Manager, Reed Smith </a:t>
              </a:r>
            </a:p>
            <a:p>
              <a:r>
                <a:rPr lang="en-US" sz="1400" dirty="0"/>
                <a:t>(via </a:t>
              </a:r>
              <a:r>
                <a:rPr lang="en-US" sz="1400" dirty="0" err="1"/>
                <a:t>BaxterStorey</a:t>
              </a:r>
              <a:r>
                <a:rPr lang="en-US" sz="1400" dirty="0"/>
                <a:t>)</a:t>
              </a:r>
            </a:p>
            <a:p>
              <a:r>
                <a:rPr lang="en-US" sz="1400" dirty="0"/>
                <a:t>- International law firm </a:t>
              </a:r>
            </a:p>
            <a:p>
              <a:r>
                <a:rPr lang="en-US" sz="1400" dirty="0"/>
                <a:t>- Team of 30 across hospitality, staff restaurant, kitchen, reception and switchboard</a:t>
              </a:r>
            </a:p>
            <a:p>
              <a:r>
                <a:rPr lang="en-US" sz="1400" dirty="0"/>
                <a:t>- Part of the global admin team for EMS room booking system, achieved significant savings on labor and stationery costs by redesigning daily reports</a:t>
              </a:r>
            </a:p>
            <a:p>
              <a:endParaRPr lang="en-US" sz="1400" dirty="0"/>
            </a:p>
          </p:txBody>
        </p:sp>
        <p:cxnSp>
          <p:nvCxnSpPr>
            <p:cNvPr id="20" name="Straight Connector 19">
              <a:extLst>
                <a:ext uri="{FF2B5EF4-FFF2-40B4-BE49-F238E27FC236}">
                  <a16:creationId xmlns:a16="http://schemas.microsoft.com/office/drawing/2014/main" id="{CF56E29D-610B-3642-B5B5-DECA81FCCFC3}"/>
                </a:ext>
              </a:extLst>
            </p:cNvPr>
            <p:cNvCxnSpPr/>
            <p:nvPr/>
          </p:nvCxnSpPr>
          <p:spPr>
            <a:xfrm flipH="1">
              <a:off x="3615644" y="2349927"/>
              <a:ext cx="3104892" cy="0"/>
            </a:xfrm>
            <a:prstGeom prst="line">
              <a:avLst/>
            </a:prstGeom>
            <a:ln w="15875">
              <a:solidFill>
                <a:srgbClr val="ED1569"/>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E712FF7-ED29-624C-ABC3-FBAD0F665C3F}"/>
                </a:ext>
              </a:extLst>
            </p:cNvPr>
            <p:cNvSpPr txBox="1"/>
            <p:nvPr/>
          </p:nvSpPr>
          <p:spPr>
            <a:xfrm>
              <a:off x="3544936" y="7834667"/>
              <a:ext cx="3245743" cy="1384995"/>
            </a:xfrm>
            <a:prstGeom prst="rect">
              <a:avLst/>
            </a:prstGeom>
            <a:noFill/>
          </p:spPr>
          <p:txBody>
            <a:bodyPr wrap="square" rtlCol="0">
              <a:spAutoFit/>
            </a:bodyPr>
            <a:lstStyle/>
            <a:p>
              <a:r>
                <a:rPr lang="en-US" sz="1400" dirty="0">
                  <a:solidFill>
                    <a:srgbClr val="453170"/>
                  </a:solidFill>
                  <a:latin typeface="Avenir Medium" panose="02000503020000020003" pitchFamily="2" charset="0"/>
                </a:rPr>
                <a:t>HOBBIES</a:t>
              </a:r>
            </a:p>
            <a:p>
              <a:endParaRPr lang="en-US" sz="1400" dirty="0">
                <a:solidFill>
                  <a:srgbClr val="453170"/>
                </a:solidFill>
                <a:latin typeface="Avenir Medium" panose="02000503020000020003" pitchFamily="2" charset="0"/>
              </a:endParaRPr>
            </a:p>
            <a:p>
              <a:r>
                <a:rPr lang="en-US" sz="1400" dirty="0">
                  <a:latin typeface="Avenir Medium" panose="02000503020000020003" pitchFamily="2" charset="0"/>
                </a:rPr>
                <a:t>In my free time I really enjoy going on motorbike trips and learning about anything </a:t>
              </a:r>
              <a:r>
                <a:rPr lang="en-US" sz="1400" dirty="0" err="1">
                  <a:latin typeface="Avenir Medium" panose="02000503020000020003" pitchFamily="2" charset="0"/>
                </a:rPr>
                <a:t>releted</a:t>
              </a:r>
              <a:r>
                <a:rPr lang="en-US" sz="1400" dirty="0">
                  <a:latin typeface="Avenir Medium" panose="02000503020000020003" pitchFamily="2" charset="0"/>
                </a:rPr>
                <a:t> to personal finance. </a:t>
              </a:r>
            </a:p>
            <a:p>
              <a:endParaRPr lang="en-US" sz="1400" dirty="0"/>
            </a:p>
          </p:txBody>
        </p:sp>
        <p:cxnSp>
          <p:nvCxnSpPr>
            <p:cNvPr id="22" name="Straight Connector 21">
              <a:extLst>
                <a:ext uri="{FF2B5EF4-FFF2-40B4-BE49-F238E27FC236}">
                  <a16:creationId xmlns:a16="http://schemas.microsoft.com/office/drawing/2014/main" id="{2B75F5E5-4670-D14F-8740-6FF1004CCE64}"/>
                </a:ext>
              </a:extLst>
            </p:cNvPr>
            <p:cNvCxnSpPr/>
            <p:nvPr/>
          </p:nvCxnSpPr>
          <p:spPr>
            <a:xfrm flipH="1">
              <a:off x="3615644" y="7844809"/>
              <a:ext cx="3104892" cy="0"/>
            </a:xfrm>
            <a:prstGeom prst="line">
              <a:avLst/>
            </a:prstGeom>
            <a:ln w="15875">
              <a:solidFill>
                <a:srgbClr val="ED1569"/>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982D3C-A5ED-304F-B364-864C30C56022}"/>
                </a:ext>
              </a:extLst>
            </p:cNvPr>
            <p:cNvSpPr/>
            <p:nvPr/>
          </p:nvSpPr>
          <p:spPr>
            <a:xfrm>
              <a:off x="0" y="9626600"/>
              <a:ext cx="6858000" cy="279400"/>
            </a:xfrm>
            <a:prstGeom prst="rect">
              <a:avLst/>
            </a:prstGeom>
            <a:solidFill>
              <a:srgbClr val="453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67EAE6BE-BCAD-4BF9-87D4-F2CBDEE9573C}"/>
              </a:ext>
            </a:extLst>
          </p:cNvPr>
          <p:cNvSpPr txBox="1"/>
          <p:nvPr/>
        </p:nvSpPr>
        <p:spPr>
          <a:xfrm>
            <a:off x="3520044" y="1227551"/>
            <a:ext cx="3065363" cy="646331"/>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hlinkClick r:id="rId6"/>
              </a:rPr>
              <a:t>https://iagardi.github.io/Portfolio/</a:t>
            </a:r>
            <a:endParaRPr lang="en-GB" sz="1200" dirty="0">
              <a:latin typeface="Calibri" panose="020F0502020204030204" pitchFamily="34" charset="0"/>
              <a:cs typeface="Calibri" panose="020F0502020204030204" pitchFamily="34" charset="0"/>
            </a:endParaRPr>
          </a:p>
          <a:p>
            <a:endParaRPr lang="en-GB" sz="1200" dirty="0">
              <a:latin typeface="Calibri" panose="020F0502020204030204" pitchFamily="34" charset="0"/>
              <a:cs typeface="Calibri" panose="020F0502020204030204" pitchFamily="34" charset="0"/>
            </a:endParaRPr>
          </a:p>
          <a:p>
            <a:r>
              <a:rPr lang="en-GB" sz="1200">
                <a:latin typeface="Calibri" panose="020F0502020204030204" pitchFamily="34" charset="0"/>
                <a:cs typeface="Calibri" panose="020F0502020204030204" pitchFamily="34" charset="0"/>
                <a:hlinkClick r:id="rId7"/>
              </a:rPr>
              <a:t>https://github.com/iagardi/iagardi</a:t>
            </a:r>
            <a:r>
              <a:rPr lang="en-GB" sz="1200">
                <a:latin typeface="Calibri" panose="020F0502020204030204" pitchFamily="34" charset="0"/>
                <a:cs typeface="Calibri" panose="020F0502020204030204" pitchFamily="34" charset="0"/>
              </a:rPr>
              <a:t> </a:t>
            </a:r>
            <a:endParaRPr lang="en-GB" sz="1200" dirty="0">
              <a:latin typeface="Calibri" panose="020F0502020204030204" pitchFamily="34" charset="0"/>
              <a:cs typeface="Calibri" panose="020F0502020204030204" pitchFamily="34" charset="0"/>
            </a:endParaRPr>
          </a:p>
        </p:txBody>
      </p:sp>
      <p:pic>
        <p:nvPicPr>
          <p:cNvPr id="15" name="Picture 14" descr="A person wearing a suit and tie&#10;&#10;Description automatically generated with medium confidence">
            <a:extLst>
              <a:ext uri="{FF2B5EF4-FFF2-40B4-BE49-F238E27FC236}">
                <a16:creationId xmlns:a16="http://schemas.microsoft.com/office/drawing/2014/main" id="{4F7E7EF8-B293-4FBB-B8F2-FA1E6F457786}"/>
              </a:ext>
            </a:extLst>
          </p:cNvPr>
          <p:cNvPicPr>
            <a:picLocks noChangeAspect="1"/>
          </p:cNvPicPr>
          <p:nvPr/>
        </p:nvPicPr>
        <p:blipFill>
          <a:blip r:embed="rId8"/>
          <a:stretch>
            <a:fillRect/>
          </a:stretch>
        </p:blipFill>
        <p:spPr>
          <a:xfrm>
            <a:off x="995448" y="830365"/>
            <a:ext cx="1385741" cy="1385741"/>
          </a:xfrm>
          <a:prstGeom prst="rect">
            <a:avLst/>
          </a:prstGeom>
        </p:spPr>
      </p:pic>
      <p:pic>
        <p:nvPicPr>
          <p:cNvPr id="23" name="Picture 22" descr="A person with a beard&#10;&#10;Description automatically generated with medium confidence">
            <a:extLst>
              <a:ext uri="{FF2B5EF4-FFF2-40B4-BE49-F238E27FC236}">
                <a16:creationId xmlns:a16="http://schemas.microsoft.com/office/drawing/2014/main" id="{0AC3B831-67E6-4E93-88DD-BC3D9746A295}"/>
              </a:ext>
            </a:extLst>
          </p:cNvPr>
          <p:cNvPicPr>
            <a:picLocks noChangeAspect="1"/>
          </p:cNvPicPr>
          <p:nvPr/>
        </p:nvPicPr>
        <p:blipFill>
          <a:blip r:embed="rId9"/>
          <a:stretch>
            <a:fillRect/>
          </a:stretch>
        </p:blipFill>
        <p:spPr>
          <a:xfrm>
            <a:off x="990920" y="465588"/>
            <a:ext cx="1387810" cy="1746824"/>
          </a:xfrm>
          <a:prstGeom prst="rect">
            <a:avLst/>
          </a:prstGeom>
        </p:spPr>
      </p:pic>
    </p:spTree>
    <p:extLst>
      <p:ext uri="{BB962C8B-B14F-4D97-AF65-F5344CB8AC3E}">
        <p14:creationId xmlns:p14="http://schemas.microsoft.com/office/powerpoint/2010/main" val="33533965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358</Words>
  <Application>Microsoft Office PowerPoint</Application>
  <PresentationFormat>A4 Paper (210x297 mm)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Medium</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Hatti webster</dc:creator>
  <cp:lastModifiedBy>Istvan Agardi</cp:lastModifiedBy>
  <cp:revision>14</cp:revision>
  <dcterms:created xsi:type="dcterms:W3CDTF">2021-03-18T14:46:14Z</dcterms:created>
  <dcterms:modified xsi:type="dcterms:W3CDTF">2021-10-30T14:41:03Z</dcterms:modified>
</cp:coreProperties>
</file>