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V9kKkt4wIebE//vLSCHqJoHM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60AEF-E2CF-41A8-8BE5-2FFE4953A59E}">
  <a:tblStyle styleId="{02760AEF-E2CF-41A8-8BE5-2FFE4953A59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s-ES"/>
              <a:t>ANÁLISIS FORMAL DE CONCEPTOS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3277131" y="260017"/>
            <a:ext cx="5637737" cy="570493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s-ES" sz="2520"/>
              <a:t>¿QUÉ ES?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84740" y="1983956"/>
            <a:ext cx="108891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Es una método de análisis de datos basado en derivar una jerarquía de conceptos desde una colección de objetos y sus propiedades</a:t>
            </a:r>
            <a:endParaRPr sz="2400"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Part</a:t>
            </a:r>
            <a:r>
              <a:rPr lang="es-ES" sz="2400"/>
              <a:t>e de una teoría matemática introducida por Rudolf Wille que pretende estructurar conceptos de una forma cercana al pensamiento humano conservando el rigor de un mode</a:t>
            </a:r>
            <a:r>
              <a:rPr lang="es-ES" sz="2400"/>
              <a:t>lo matemático</a:t>
            </a:r>
            <a:endParaRPr sz="2400"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667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Cada concepto de la jerarquía representa los objetos que comparten algunas propiedades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277131" y="260017"/>
            <a:ext cx="5637737" cy="570493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s-ES" sz="2520"/>
              <a:t>FORMAL CONTEXT</a:t>
            </a:r>
            <a:endParaRPr sz="2520"/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5770399" y="211238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{02760AEF-E2CF-41A8-8BE5-2FFE4953A59E}</a:tableStyleId>
              </a:tblPr>
              <a:tblGrid>
                <a:gridCol w="1241825"/>
                <a:gridCol w="610500"/>
                <a:gridCol w="713900"/>
                <a:gridCol w="1179500"/>
                <a:gridCol w="772275"/>
                <a:gridCol w="1119725"/>
              </a:tblGrid>
              <a:tr h="34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Objetos/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Propiedades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Par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Impar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Compuesto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Primo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Cuadrado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 b="1"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Sí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3"/>
          <p:cNvSpPr txBox="1"/>
          <p:nvPr>
            <p:ph idx="1" type="body"/>
          </p:nvPr>
        </p:nvSpPr>
        <p:spPr>
          <a:xfrm>
            <a:off x="217778" y="2596100"/>
            <a:ext cx="5419624" cy="2630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Llamamos Formal Context al conjunto de objetos, propiedades y las funciones de pertenencia de cada objeto a cada propiedad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En la figura podemos ver una serie de objetos (los números del 1 al 10) junto con unas ciertas propiedades.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Así pues vemos representados en la tabla que objetos pertenecen a cada concepto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3277131" y="260017"/>
            <a:ext cx="5637737" cy="570493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s-ES" sz="2520"/>
              <a:t>CONCEPT LATTICE</a:t>
            </a:r>
            <a:endParaRPr sz="2520"/>
          </a:p>
        </p:txBody>
      </p:sp>
      <p:sp>
        <p:nvSpPr>
          <p:cNvPr id="104" name="Google Shape;104;p4"/>
          <p:cNvSpPr txBox="1"/>
          <p:nvPr/>
        </p:nvSpPr>
        <p:spPr>
          <a:xfrm>
            <a:off x="217777" y="2596100"/>
            <a:ext cx="6275301" cy="3108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Partiendo de un Formal Context como el visto anteriormente, el algoritmo FCA construye una jerarquía de conceptos llamada </a:t>
            </a:r>
            <a:r>
              <a:rPr b="0" i="1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Concept Lattice</a:t>
            </a:r>
            <a:endParaRPr b="0" i="1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Esta representación en forma de grafo facilita la extracción de conocimiento basada en la similitud de los objetos entre sí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grafo se construye desde los nodos máximo y mínimo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Nodo máximo – Contiene todos los objetos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Nodo mínimo – Contiene todas las propiedades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2923" y="1490355"/>
            <a:ext cx="4009936" cy="510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277131" y="260017"/>
            <a:ext cx="5637737" cy="570493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s-ES" sz="2520"/>
              <a:t>INTENT &amp; EXTENT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17777" y="2596100"/>
            <a:ext cx="6275301" cy="3108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Conocemos como</a:t>
            </a:r>
            <a:r>
              <a:rPr lang="es-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extent </a:t>
            </a: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de uno o varios conceptos al grupo de objetos que lo comparten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i="1"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Extent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de { 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female } 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{ 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girl, woman }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i="1"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Extent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de { 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adult, male }  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{ 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man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}</a:t>
            </a:r>
            <a:endParaRPr b="0" i="1" sz="16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Conocemos como intención de uno o varios objetos al conjunto de propiedades que comparten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i="1"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ntent 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de { 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woman, man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} 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{ </a:t>
            </a:r>
            <a:r>
              <a:rPr b="0" i="1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adult</a:t>
            </a:r>
            <a:r>
              <a:rPr b="0" i="0" lang="es-ES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2923" y="1490355"/>
            <a:ext cx="4009936" cy="510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3277131" y="260017"/>
            <a:ext cx="5637737" cy="570493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s-ES" sz="2520"/>
              <a:t>LIBRERÍA </a:t>
            </a:r>
            <a:r>
              <a:rPr i="1" lang="es-ES" sz="2520"/>
              <a:t>CONCEPTS</a:t>
            </a:r>
            <a:endParaRPr sz="2520"/>
          </a:p>
        </p:txBody>
      </p:sp>
      <p:sp>
        <p:nvSpPr>
          <p:cNvPr id="118" name="Google Shape;118;p6"/>
          <p:cNvSpPr/>
          <p:nvPr/>
        </p:nvSpPr>
        <p:spPr>
          <a:xfrm>
            <a:off x="8984608" y="1048625"/>
            <a:ext cx="3020037" cy="1057013"/>
          </a:xfrm>
          <a:prstGeom prst="cloud">
            <a:avLst/>
          </a:prstGeom>
          <a:gradFill>
            <a:gsLst>
              <a:gs pos="0">
                <a:srgbClr val="BCB8AF"/>
              </a:gs>
              <a:gs pos="100000">
                <a:srgbClr val="BAB5AC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 install concepts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87355" y="1455197"/>
            <a:ext cx="6792285" cy="159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Concepts es una librería en Python que permite implementar FCA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Permite describir Formal Context como cadenas formateadas como tablas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000" y="3053593"/>
            <a:ext cx="6136147" cy="313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277131" y="260017"/>
            <a:ext cx="5637737" cy="570493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s-ES" sz="2520"/>
              <a:t>LIBRERÍA </a:t>
            </a:r>
            <a:r>
              <a:rPr i="1" lang="es-ES" sz="2520"/>
              <a:t>CONCEPTS</a:t>
            </a:r>
            <a:endParaRPr sz="2520"/>
          </a:p>
        </p:txBody>
      </p:sp>
      <p:sp>
        <p:nvSpPr>
          <p:cNvPr id="126" name="Google Shape;126;p7"/>
          <p:cNvSpPr/>
          <p:nvPr/>
        </p:nvSpPr>
        <p:spPr>
          <a:xfrm>
            <a:off x="8984608" y="1048625"/>
            <a:ext cx="3020037" cy="1057013"/>
          </a:xfrm>
          <a:prstGeom prst="cloud">
            <a:avLst/>
          </a:prstGeom>
          <a:gradFill>
            <a:gsLst>
              <a:gs pos="0">
                <a:srgbClr val="BCB8AF"/>
              </a:gs>
              <a:gs pos="100000">
                <a:srgbClr val="BAB5AC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 install concepts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87355" y="1455196"/>
            <a:ext cx="6792285" cy="361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Concepts es una librería en Python que permite implementar FCA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Permite consultar la intención y extensión de cualquier concepto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Así como recorrer todos los nodos del </a:t>
            </a:r>
            <a:r>
              <a:rPr b="0" i="1" lang="es-E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Concept Lattice</a:t>
            </a:r>
            <a:endParaRPr b="0" i="1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793" y="3595625"/>
            <a:ext cx="4455261" cy="273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46" y="2382430"/>
            <a:ext cx="20859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7131" y="2378647"/>
            <a:ext cx="2343150" cy="5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7"/>
          <p:cNvGrpSpPr/>
          <p:nvPr/>
        </p:nvGrpSpPr>
        <p:grpSpPr>
          <a:xfrm>
            <a:off x="7639450" y="2513820"/>
            <a:ext cx="3165569" cy="3815715"/>
            <a:chOff x="7639450" y="2513820"/>
            <a:chExt cx="3165569" cy="3815715"/>
          </a:xfrm>
        </p:grpSpPr>
        <p:pic>
          <p:nvPicPr>
            <p:cNvPr id="132" name="Google Shape;13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39450" y="2513820"/>
              <a:ext cx="3103937" cy="3815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7"/>
            <p:cNvSpPr txBox="1"/>
            <p:nvPr/>
          </p:nvSpPr>
          <p:spPr>
            <a:xfrm>
              <a:off x="9345335" y="6044147"/>
              <a:ext cx="14596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c.lattice.graphviz()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2020-11-04T11:40:34Z</dcterms:created>
  <dc:creator>Iago Zamorano</dc:creator>
</cp:coreProperties>
</file>