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55675-413A-497F-A388-2F0FC582B17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C4DDC-9E3A-43C0-8548-CC835BD9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660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1DD1-50C5-4086-93C0-E76048407EE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52A26-BF71-43AE-8718-754A303E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8672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F70-CF3A-4D54-90D9-B6698973114A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601-9514-4B32-9E0E-16038354CA38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587F-7C92-4BD0-8922-24CEB7BC46D4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23D-BEE6-4030-88AC-4BAF1118573D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345A-F32A-4893-8819-1758352CE8AD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B7E-638B-4104-B09F-5A84BD624FCB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94E-FFAD-4C2A-8C9B-6723837B3005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5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FAC7-89F8-4A6E-B01D-7A3F13C8B643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9D17-77A4-47E0-BA76-AB9201BE7C68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BEB-9563-4EAD-A4CA-6E6B866E537B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B4E-79DB-42DF-B0EC-AA5D4AB63886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4B26-6E2E-4566-B11C-C584957A802E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CD7B-A506-405C-9E89-D17A2350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4539" y="625642"/>
            <a:ext cx="2574758" cy="144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/>
              <a:t>START</a:t>
            </a:r>
            <a:endParaRPr lang="en-US" sz="2300" b="1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779297" y="1347537"/>
            <a:ext cx="1203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4391" y="1347538"/>
            <a:ext cx="14317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76147" y="649705"/>
            <a:ext cx="2261936" cy="144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 FOR WHAT YOU WANT TO BUY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9938083" y="1371600"/>
            <a:ext cx="1491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430000" y="1347537"/>
            <a:ext cx="0" cy="21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432758" y="3489158"/>
            <a:ext cx="1997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3868154" y="866274"/>
            <a:ext cx="2490538" cy="12031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LOGIN INTO THE ONLINE STORE</a:t>
            </a:r>
            <a:endParaRPr lang="en-US" sz="23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895476" y="3465098"/>
            <a:ext cx="1419727" cy="1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3158289" y="4860757"/>
            <a:ext cx="2598822" cy="223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ANOTHER ITEM?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1907004" y="5979694"/>
            <a:ext cx="1251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158289" y="3471114"/>
            <a:ext cx="565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6960269" y="5173579"/>
            <a:ext cx="2382253" cy="15641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 FROM THE STORE 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119937" y="5943599"/>
            <a:ext cx="1022684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0142621" y="5077326"/>
            <a:ext cx="2049379" cy="1732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8" idx="0"/>
          </p:cNvCxnSpPr>
          <p:nvPr/>
        </p:nvCxnSpPr>
        <p:spPr>
          <a:xfrm flipV="1">
            <a:off x="4457700" y="2382254"/>
            <a:ext cx="18047" cy="247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57700" y="2453351"/>
            <a:ext cx="4349415" cy="1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57700" y="4221721"/>
            <a:ext cx="890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YES</a:t>
            </a:r>
            <a:endParaRPr lang="en-US" sz="3000" dirty="0"/>
          </a:p>
        </p:txBody>
      </p:sp>
      <p:sp>
        <p:nvSpPr>
          <p:cNvPr id="51" name="TextBox 50"/>
          <p:cNvSpPr txBox="1"/>
          <p:nvPr/>
        </p:nvSpPr>
        <p:spPr>
          <a:xfrm>
            <a:off x="5636795" y="5402727"/>
            <a:ext cx="1251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</a:t>
            </a:r>
            <a:endParaRPr lang="en-US" sz="30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757111" y="5979694"/>
            <a:ext cx="155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arallelogram 54"/>
          <p:cNvSpPr/>
          <p:nvPr/>
        </p:nvSpPr>
        <p:spPr>
          <a:xfrm>
            <a:off x="3606470" y="2850939"/>
            <a:ext cx="2472489" cy="122722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CARD AND PAYMENT DETAILS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78367" y="2850939"/>
            <a:ext cx="2075448" cy="122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ITEM 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60254" y="2850939"/>
            <a:ext cx="2298034" cy="137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 FOR THE ITEM 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1" idx="2"/>
          </p:cNvCxnSpPr>
          <p:nvPr/>
        </p:nvCxnSpPr>
        <p:spPr>
          <a:xfrm>
            <a:off x="2009271" y="4221721"/>
            <a:ext cx="0" cy="175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2" idx="2"/>
          </p:cNvCxnSpPr>
          <p:nvPr/>
        </p:nvCxnSpPr>
        <p:spPr>
          <a:xfrm flipV="1">
            <a:off x="8807115" y="2093495"/>
            <a:ext cx="0" cy="35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6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0632" y="453076"/>
            <a:ext cx="240631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646948" y="1058780"/>
            <a:ext cx="1323474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70422" y="481263"/>
            <a:ext cx="2358189" cy="139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328611" y="1058780"/>
            <a:ext cx="1299410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8020" y="481263"/>
            <a:ext cx="2358189" cy="139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WAKE-UP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9986210" y="1058780"/>
            <a:ext cx="1852864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10723574" y="2202468"/>
            <a:ext cx="1965618" cy="265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15502" y="3317969"/>
            <a:ext cx="2623572" cy="113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PRAY/WORKOUT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7498079" y="3778432"/>
            <a:ext cx="1717422" cy="2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55326" y="3317969"/>
            <a:ext cx="2442753" cy="113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SHOWER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214493" y="3778432"/>
            <a:ext cx="1840831" cy="31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1346501" y="2979964"/>
            <a:ext cx="1867989" cy="19071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SHOULD I GO TO SCHOOL?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280495" y="2872801"/>
            <a:ext cx="2774829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4489475" y="2325214"/>
            <a:ext cx="1014138" cy="117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13017" y="2560320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1650811" y="5444466"/>
            <a:ext cx="1259366" cy="144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309884" y="6038958"/>
            <a:ext cx="2716050" cy="215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5934" y="5722329"/>
            <a:ext cx="1756953" cy="84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READY AND GO TO SCHOOL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6782888" y="6038958"/>
            <a:ext cx="1916976" cy="215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699863" y="5627624"/>
            <a:ext cx="1867988" cy="1044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3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926" y="365760"/>
            <a:ext cx="7798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</a:p>
          <a:p>
            <a:endParaRPr lang="en-US" dirty="0" smtClean="0"/>
          </a:p>
          <a:p>
            <a:r>
              <a:rPr lang="en-US" dirty="0" smtClean="0"/>
              <a:t>INPUT THE FIRST NAME AND AGE </a:t>
            </a:r>
          </a:p>
          <a:p>
            <a:endParaRPr lang="en-US" dirty="0" smtClean="0"/>
          </a:p>
          <a:p>
            <a:r>
              <a:rPr lang="en-US" dirty="0" smtClean="0"/>
              <a:t>INPUT THE SECOND NAME AND AGE</a:t>
            </a:r>
          </a:p>
          <a:p>
            <a:endParaRPr lang="en-US" dirty="0" smtClean="0"/>
          </a:p>
          <a:p>
            <a:r>
              <a:rPr lang="en-US" dirty="0" smtClean="0"/>
              <a:t>PRINT THE ORIGINAL DATA</a:t>
            </a:r>
          </a:p>
          <a:p>
            <a:endParaRPr lang="en-US" dirty="0" smtClean="0"/>
          </a:p>
          <a:p>
            <a:r>
              <a:rPr lang="en-US" dirty="0" smtClean="0"/>
              <a:t>SWAP THE AGE OF THE FIRST PERSON WITH THE AGE OF THE SECOND PERSON</a:t>
            </a:r>
          </a:p>
          <a:p>
            <a:endParaRPr lang="en-US" dirty="0" smtClean="0"/>
          </a:p>
          <a:p>
            <a:r>
              <a:rPr lang="en-US" dirty="0" smtClean="0"/>
              <a:t>PRINT THE NEW DATA</a:t>
            </a:r>
          </a:p>
          <a:p>
            <a:endParaRPr lang="en-US" dirty="0" smtClean="0"/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2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</dc:creator>
  <cp:lastModifiedBy>IKE</cp:lastModifiedBy>
  <cp:revision>10</cp:revision>
  <dcterms:created xsi:type="dcterms:W3CDTF">2023-04-11T11:35:28Z</dcterms:created>
  <dcterms:modified xsi:type="dcterms:W3CDTF">2023-04-11T21:25:15Z</dcterms:modified>
</cp:coreProperties>
</file>