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7662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5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07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4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8353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5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76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562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79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AD1A8F-96F5-4EB0-8DB0-ADF861C1F8CE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1F3E71-3798-4CAE-BC9C-03720CE589D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796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Programa Auxiliar </a:t>
            </a:r>
            <a:r>
              <a:rPr lang="pt-BR" sz="4400" dirty="0" smtClean="0"/>
              <a:t>para Criação de Personagens para RPG – Versão 2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Iago Corrêa, 85528</a:t>
            </a:r>
          </a:p>
          <a:p>
            <a:r>
              <a:rPr lang="pt-BR" dirty="0" smtClean="0"/>
              <a:t>Matheus Souza, 85546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9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para o semestre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594164" cy="3581400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“A </a:t>
            </a:r>
            <a:r>
              <a:rPr lang="pt-BR" sz="2400" dirty="0"/>
              <a:t>proposta deste projeto é criar um programa que ajude o jogador iniciante a criar seu personagem em sistemas mais complexos, de forma simples e intuitiva, tendo como objetivo apresentar um número maior de pessoas a este hobby que, mesmo que seja um pouco obscuro, pode ser muito divertido</a:t>
            </a:r>
            <a:r>
              <a:rPr lang="pt-BR" sz="2400" dirty="0" smtClean="0"/>
              <a:t>.”</a:t>
            </a:r>
            <a:endParaRPr lang="pt-BR" sz="2400" dirty="0"/>
          </a:p>
          <a:p>
            <a:r>
              <a:rPr lang="pt-BR" sz="2400" dirty="0" smtClean="0"/>
              <a:t>Ampliação e aprimoramento do sistema proposto no semestre passado, com dois enfoques principais:</a:t>
            </a:r>
          </a:p>
          <a:p>
            <a:pPr lvl="1"/>
            <a:r>
              <a:rPr lang="pt-BR" sz="2400" dirty="0" smtClean="0"/>
              <a:t>Facilitar e agilizar a inserção de dados no sistema com a adoção de banco da dados relacional</a:t>
            </a:r>
          </a:p>
          <a:p>
            <a:pPr lvl="1"/>
            <a:r>
              <a:rPr lang="pt-BR" sz="2400" dirty="0" smtClean="0"/>
              <a:t>Implementar interface em aplicativo visando maior usabilidade atualmente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907" y="628648"/>
            <a:ext cx="1396333" cy="2053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01" y="4007488"/>
            <a:ext cx="1280748" cy="2080668"/>
          </a:xfrm>
          <a:prstGeom prst="rect">
            <a:avLst/>
          </a:prstGeom>
        </p:spPr>
      </p:pic>
      <p:pic>
        <p:nvPicPr>
          <p:cNvPr id="1026" name="Picture 2" descr="http://io13-high-dpi.appspot.com/images/n4_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25" y="3626811"/>
            <a:ext cx="1594499" cy="28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5400000">
            <a:off x="10636808" y="2783203"/>
            <a:ext cx="942530" cy="875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 metas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207829" cy="3581400"/>
          </a:xfrm>
        </p:spPr>
        <p:txBody>
          <a:bodyPr/>
          <a:lstStyle/>
          <a:p>
            <a:r>
              <a:rPr lang="pt-BR" dirty="0" smtClean="0"/>
              <a:t>Modelagem do banco de dados</a:t>
            </a:r>
          </a:p>
          <a:p>
            <a:r>
              <a:rPr lang="pt-BR" dirty="0" smtClean="0"/>
              <a:t>Estudo sobre desenvolvimento de aplicativos </a:t>
            </a:r>
            <a:r>
              <a:rPr lang="pt-BR" dirty="0" err="1" smtClean="0"/>
              <a:t>Android</a:t>
            </a:r>
            <a:r>
              <a:rPr lang="pt-BR" dirty="0" smtClean="0"/>
              <a:t>, possivelmente uso do </a:t>
            </a:r>
            <a:r>
              <a:rPr lang="pt-BR" dirty="0" err="1" smtClean="0"/>
              <a:t>Android</a:t>
            </a:r>
            <a:r>
              <a:rPr lang="pt-BR" dirty="0" smtClean="0"/>
              <a:t> Studio</a:t>
            </a:r>
          </a:p>
          <a:p>
            <a:r>
              <a:rPr lang="pt-BR" dirty="0" smtClean="0"/>
              <a:t>Implementação dos métodos de acesso e comunicação ao banco</a:t>
            </a:r>
          </a:p>
          <a:p>
            <a:r>
              <a:rPr lang="pt-BR" dirty="0" smtClean="0"/>
              <a:t>Desenvolvimento inicial do aplicativo, com lacunas ainda</a:t>
            </a:r>
          </a:p>
          <a:p>
            <a:r>
              <a:rPr lang="pt-BR" dirty="0" smtClean="0"/>
              <a:t>Refinamento do aplicativo</a:t>
            </a:r>
          </a:p>
          <a:p>
            <a:r>
              <a:rPr lang="pt-BR" dirty="0" smtClean="0"/>
              <a:t>Estabelecimento da identidade gráfica do projeto</a:t>
            </a:r>
          </a:p>
          <a:p>
            <a:r>
              <a:rPr lang="pt-BR" dirty="0" smtClean="0"/>
              <a:t>Alimentação </a:t>
            </a:r>
            <a:r>
              <a:rPr lang="pt-BR" dirty="0"/>
              <a:t>do banco de dados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9376229" y="2510971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9376229" y="2873829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9376229" y="3554188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9376229" y="3917046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9376229" y="4406902"/>
            <a:ext cx="1146628" cy="36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9376229" y="4769760"/>
            <a:ext cx="1146628" cy="3175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376229" y="5421090"/>
            <a:ext cx="1146628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9944" y="2692793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1º checkpoint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09944" y="3735617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2º checkpoint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09944" y="4536697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Final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09944" y="5236424"/>
            <a:ext cx="156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Contínuo em todas etapas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4">
      <a:dk1>
        <a:sysClr val="windowText" lastClr="000000"/>
      </a:dk1>
      <a:lt1>
        <a:sysClr val="window" lastClr="FFFFFF"/>
      </a:lt1>
      <a:dk2>
        <a:srgbClr val="3C5246"/>
      </a:dk2>
      <a:lt2>
        <a:srgbClr val="E3DED1"/>
      </a:lt2>
      <a:accent1>
        <a:srgbClr val="70C15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</TotalTime>
  <Words>178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Programa Auxiliar para Criação de Personagens para RPG – Versão 2</vt:lpstr>
      <vt:lpstr>Proposta para o semestre</vt:lpstr>
      <vt:lpstr>Objetivos e metas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Auxiliar para Criação de Personagens para RPG – Versão 2</dc:title>
  <dc:creator>Iago Corrêa</dc:creator>
  <cp:lastModifiedBy>Iago Corrêa</cp:lastModifiedBy>
  <cp:revision>7</cp:revision>
  <dcterms:created xsi:type="dcterms:W3CDTF">2016-08-10T08:03:25Z</dcterms:created>
  <dcterms:modified xsi:type="dcterms:W3CDTF">2016-08-10T16:55:34Z</dcterms:modified>
</cp:coreProperties>
</file>