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662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7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353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6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562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9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9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Programa Auxiliar </a:t>
            </a:r>
            <a:r>
              <a:rPr lang="pt-BR" sz="4400" dirty="0" smtClean="0"/>
              <a:t>para Criação de Personagens para RPG – Versão 2</a:t>
            </a:r>
            <a:br>
              <a:rPr lang="pt-BR" sz="4400" dirty="0" smtClean="0"/>
            </a:br>
            <a:r>
              <a:rPr lang="pt-BR" sz="2400" dirty="0" smtClean="0"/>
              <a:t>Checkpoint 1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Iago Corrêa, 85528</a:t>
            </a:r>
          </a:p>
          <a:p>
            <a:r>
              <a:rPr lang="pt-BR" dirty="0" smtClean="0"/>
              <a:t>Matheus Souza, 85546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05" t="15625" r="64788" b="9181"/>
          <a:stretch/>
        </p:blipFill>
        <p:spPr>
          <a:xfrm>
            <a:off x="4229100" y="500062"/>
            <a:ext cx="3214687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9375" r="7042" b="55625"/>
          <a:stretch/>
        </p:blipFill>
        <p:spPr>
          <a:xfrm>
            <a:off x="1428750" y="814386"/>
            <a:ext cx="10144125" cy="51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 metas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207829" cy="3581400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Modelagem do banco de dados</a:t>
            </a: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Estudo sobre desenvolvimento de aplicativos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, possivelmente uso do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Studio</a:t>
            </a:r>
          </a:p>
          <a:p>
            <a:r>
              <a:rPr lang="pt-BR" dirty="0" smtClean="0"/>
              <a:t>Implementação dos métodos de acesso e comunicação ao banco</a:t>
            </a:r>
          </a:p>
          <a:p>
            <a:r>
              <a:rPr lang="pt-BR" dirty="0" smtClean="0"/>
              <a:t>Desenvolvimento inicial do aplicativo, com lacunas ainda</a:t>
            </a:r>
          </a:p>
          <a:p>
            <a:r>
              <a:rPr lang="pt-BR" dirty="0" smtClean="0"/>
              <a:t>Refinamento do aplicativo</a:t>
            </a:r>
          </a:p>
          <a:p>
            <a:r>
              <a:rPr lang="pt-BR" dirty="0" smtClean="0"/>
              <a:t>Estabelecimento da identidade gráfica do projeto</a:t>
            </a:r>
          </a:p>
          <a:p>
            <a:r>
              <a:rPr lang="pt-BR" dirty="0" smtClean="0"/>
              <a:t>Alimentação </a:t>
            </a:r>
            <a:r>
              <a:rPr lang="pt-BR" dirty="0"/>
              <a:t>do banco de dados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376229" y="2510971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9376229" y="2873829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9376229" y="3554188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9376229" y="3917046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9376229" y="4406902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9376229" y="4769760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229" y="5421090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944" y="269279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1º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9944" y="373561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2º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9944" y="453669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Final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09944" y="5236424"/>
            <a:ext cx="156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Contínuo em todas etapas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4">
      <a:dk1>
        <a:sysClr val="windowText" lastClr="000000"/>
      </a:dk1>
      <a:lt1>
        <a:sysClr val="window" lastClr="FFFFFF"/>
      </a:lt1>
      <a:dk2>
        <a:srgbClr val="3C5246"/>
      </a:dk2>
      <a:lt2>
        <a:srgbClr val="E3DED1"/>
      </a:lt2>
      <a:accent1>
        <a:srgbClr val="70C15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</TotalTime>
  <Words>79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Programa Auxiliar para Criação de Personagens para RPG – Versão 2 Checkpoint 1</vt:lpstr>
      <vt:lpstr>PowerPoint Presentation</vt:lpstr>
      <vt:lpstr>PowerPoint Presentation</vt:lpstr>
      <vt:lpstr>Objetivos e 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Auxiliar para Criação de Personagens para RPG – Versão 2</dc:title>
  <dc:creator>Iago Corrêa</dc:creator>
  <cp:lastModifiedBy>Iago Corrêa</cp:lastModifiedBy>
  <cp:revision>10</cp:revision>
  <dcterms:created xsi:type="dcterms:W3CDTF">2016-08-10T08:03:25Z</dcterms:created>
  <dcterms:modified xsi:type="dcterms:W3CDTF">2016-09-09T17:17:21Z</dcterms:modified>
</cp:coreProperties>
</file>