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7662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5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07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4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8353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5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76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562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79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796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Programa Auxiliar </a:t>
            </a:r>
            <a:r>
              <a:rPr lang="pt-BR" sz="4400" dirty="0" smtClean="0"/>
              <a:t>para Criação de Personagens para RPG – Versão 2</a:t>
            </a:r>
            <a:br>
              <a:rPr lang="pt-BR" sz="4400" dirty="0" smtClean="0"/>
            </a:br>
            <a:r>
              <a:rPr lang="pt-BR" sz="2400" smtClean="0"/>
              <a:t>Checkpoint 2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Iago Corrêa, 85528</a:t>
            </a:r>
          </a:p>
          <a:p>
            <a:r>
              <a:rPr lang="pt-BR" dirty="0" smtClean="0"/>
              <a:t>Matheus Souza, 85546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9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567" t="13482" r="34241" b="11643"/>
          <a:stretch/>
        </p:blipFill>
        <p:spPr>
          <a:xfrm>
            <a:off x="1404730" y="649356"/>
            <a:ext cx="3193774" cy="5128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893" t="13481" r="34785" b="10868"/>
          <a:stretch/>
        </p:blipFill>
        <p:spPr>
          <a:xfrm>
            <a:off x="4757531" y="649356"/>
            <a:ext cx="3087756" cy="5181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9675" t="13481" r="34893" b="11256"/>
          <a:stretch/>
        </p:blipFill>
        <p:spPr>
          <a:xfrm>
            <a:off x="8004314" y="662607"/>
            <a:ext cx="3101009" cy="51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893" t="13481" r="35220" b="12029"/>
          <a:stretch/>
        </p:blipFill>
        <p:spPr>
          <a:xfrm>
            <a:off x="3260035" y="795131"/>
            <a:ext cx="3034748" cy="5102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328" t="13675" r="34567" b="11450"/>
          <a:stretch/>
        </p:blipFill>
        <p:spPr>
          <a:xfrm>
            <a:off x="6785114" y="768625"/>
            <a:ext cx="3061252" cy="51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1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 metas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207829" cy="3581400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Modelagem do banco de dados</a:t>
            </a:r>
          </a:p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Estudo sobre desenvolvimento de aplicativos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Android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, possivelmente uso do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Android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Studio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Implementação dos métodos de acesso e comunicação ao banco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Desenvolvimento inicial do aplicativo, com lacunas ainda</a:t>
            </a:r>
          </a:p>
          <a:p>
            <a:r>
              <a:rPr lang="pt-BR" dirty="0" smtClean="0"/>
              <a:t>Finalização das etapas anteriores</a:t>
            </a:r>
          </a:p>
          <a:p>
            <a:r>
              <a:rPr lang="pt-BR" dirty="0" smtClean="0"/>
              <a:t>Alimentação </a:t>
            </a:r>
            <a:r>
              <a:rPr lang="pt-BR" dirty="0"/>
              <a:t>do banco de dados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9376229" y="2510971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9376229" y="2873829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9376229" y="3554188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9376229" y="3917046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376229" y="4974465"/>
            <a:ext cx="1146628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9944" y="2692793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1º checkpoint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09944" y="3735617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2º checkpoint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09944" y="4405481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Final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24458" y="4774813"/>
            <a:ext cx="156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Contínuo em todas etapas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376229" y="4590147"/>
            <a:ext cx="1146628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4">
      <a:dk1>
        <a:sysClr val="windowText" lastClr="000000"/>
      </a:dk1>
      <a:lt1>
        <a:sysClr val="window" lastClr="FFFFFF"/>
      </a:lt1>
      <a:dk2>
        <a:srgbClr val="3C5246"/>
      </a:dk2>
      <a:lt2>
        <a:srgbClr val="E3DED1"/>
      </a:lt2>
      <a:accent1>
        <a:srgbClr val="70C15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</TotalTime>
  <Words>74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Programa Auxiliar para Criação de Personagens para RPG – Versão 2 Checkpoint 2</vt:lpstr>
      <vt:lpstr>PowerPoint Presentation</vt:lpstr>
      <vt:lpstr>PowerPoint Presentation</vt:lpstr>
      <vt:lpstr>Objetivos e metas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Auxiliar para Criação de Personagens para RPG – Versão 2</dc:title>
  <dc:creator>Iago Corrêa</dc:creator>
  <cp:lastModifiedBy>Iago Corrêa</cp:lastModifiedBy>
  <cp:revision>11</cp:revision>
  <dcterms:created xsi:type="dcterms:W3CDTF">2016-08-10T08:03:25Z</dcterms:created>
  <dcterms:modified xsi:type="dcterms:W3CDTF">2016-10-19T15:35:08Z</dcterms:modified>
</cp:coreProperties>
</file>