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7" r:id="rId2"/>
    <p:sldId id="356" r:id="rId3"/>
    <p:sldId id="358" r:id="rId4"/>
    <p:sldId id="359" r:id="rId5"/>
    <p:sldId id="360" r:id="rId6"/>
    <p:sldId id="35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884A471E-AB95-489F-8DB2-DF9E6487997C}"/>
    <pc:docChg chg="undo custSel addSld delSld">
      <pc:chgData name="LESLYE ESTEFANIA CASTRO ERAS" userId="7e3e7b01-b50c-49cf-a17b-02be54cdd912" providerId="ADAL" clId="{884A471E-AB95-489F-8DB2-DF9E6487997C}" dt="2021-10-21T13:44:12.517" v="1" actId="47"/>
      <pc:docMkLst>
        <pc:docMk/>
      </pc:docMkLst>
      <pc:sldChg chg="add del">
        <pc:chgData name="LESLYE ESTEFANIA CASTRO ERAS" userId="7e3e7b01-b50c-49cf-a17b-02be54cdd912" providerId="ADAL" clId="{884A471E-AB95-489F-8DB2-DF9E6487997C}" dt="2021-10-21T13:44:12.517" v="1" actId="47"/>
        <pc:sldMkLst>
          <pc:docMk/>
          <pc:sldMk cId="2917996809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21/10/2021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21/10/2021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21/10/2021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21/10/2021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21/10/2021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sistemas, mecânicos, elétricos, de fluídos e térmicos.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Obtenha </a:t>
            </a:r>
            <a:r>
              <a:rPr lang="es-CO" dirty="0"/>
              <a:t>a representa</a:t>
            </a:r>
            <a:r>
              <a:rPr lang="pt-BR" dirty="0" err="1"/>
              <a:t>ção</a:t>
            </a:r>
            <a:r>
              <a:rPr lang="pt-BR" dirty="0"/>
              <a:t> em espaço de estados do sistema mostrado na seguinte figura.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sistema mecânico e elétrico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5184575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99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a função de transferência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sistema elétrico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31683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7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o modelo de espaço de estados.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77600"/>
            <a:ext cx="6599562" cy="259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o diagrama de bloques do seguinte sistema térmico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sistema elétrico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3" y="2780928"/>
            <a:ext cx="4951034" cy="230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3985005" cy="111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8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Encontre a função de transferência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sistema mecânico e elétrico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84" y="2204864"/>
            <a:ext cx="53141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28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5373</TotalTime>
  <Words>81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Concurrencia</vt:lpstr>
      <vt:lpstr>Agenda</vt:lpstr>
      <vt:lpstr>Exemplo de sistema mecânico e elétrico</vt:lpstr>
      <vt:lpstr>Exemplo de sistema elétrico</vt:lpstr>
      <vt:lpstr>Apresentação do PowerPoint</vt:lpstr>
      <vt:lpstr>Exemplo sistema elétrico</vt:lpstr>
      <vt:lpstr>Exemplo de sistema mecânico e elétrico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117</cp:revision>
  <dcterms:created xsi:type="dcterms:W3CDTF">2019-08-19T11:50:05Z</dcterms:created>
  <dcterms:modified xsi:type="dcterms:W3CDTF">2021-10-21T13:44:38Z</dcterms:modified>
</cp:coreProperties>
</file>