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80" r:id="rId4"/>
    <p:sldId id="281" r:id="rId5"/>
    <p:sldId id="283" r:id="rId6"/>
    <p:sldId id="282" r:id="rId7"/>
    <p:sldId id="285" r:id="rId8"/>
    <p:sldId id="286" r:id="rId9"/>
    <p:sldId id="287" r:id="rId10"/>
    <p:sldId id="288" r:id="rId11"/>
    <p:sldId id="27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24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5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24/08/2019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FA72B-820C-406E-BDE1-764A64E58B7C}" type="datetime1">
              <a:rPr lang="pt-BR" smtClean="0"/>
              <a:t>24/08/2019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57853F-F9D0-489E-8E16-B9A78A4DCC63}" type="datetime1">
              <a:rPr lang="pt-BR" smtClean="0"/>
              <a:t>24/08/2019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036298-7DFF-46F8-A77B-F9AF7ADB2CCC}" type="datetime1">
              <a:rPr lang="pt-BR" smtClean="0"/>
              <a:t>24/08/2019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C665F-505B-453B-BB66-335744DC0DC4}" type="datetime1">
              <a:rPr lang="pt-BR" smtClean="0"/>
              <a:t>24/08/2019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480CD-D28B-4F05-AAFA-659EA17A6A80}" type="datetime1">
              <a:rPr lang="pt-BR" smtClean="0"/>
              <a:t>24/08/2019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0A9645-D29B-405B-A53C-1FC3F7208956}" type="datetime1">
              <a:rPr lang="pt-BR" smtClean="0"/>
              <a:t>24/08/2019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4F69-51C6-416F-B706-CBA4B420426F}" type="datetime1">
              <a:rPr lang="pt-BR" smtClean="0"/>
              <a:t>24/08/2019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DE5F7-E3C6-44C7-A846-6375C2004CE4}" type="datetime1">
              <a:rPr lang="pt-BR" smtClean="0"/>
              <a:t>24/08/2019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7530E5-26A2-4342-A0DD-E0CF6EC94FBA}" type="datetime1">
              <a:rPr lang="pt-BR" smtClean="0"/>
              <a:t>24/08/2019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24/08/2019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24/08/2019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Tarefa%20N&#250;mero%203_nome_discente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de Controle I</a:t>
            </a:r>
            <a:endParaRPr lang="pt-B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Professora: </a:t>
            </a:r>
            <a:r>
              <a:rPr lang="pt-BR" dirty="0" err="1" smtClean="0"/>
              <a:t>Leslye</a:t>
            </a:r>
            <a:r>
              <a:rPr lang="pt-BR" dirty="0" smtClean="0"/>
              <a:t> </a:t>
            </a:r>
            <a:r>
              <a:rPr lang="pt-BR" dirty="0" err="1" smtClean="0"/>
              <a:t>Estefania</a:t>
            </a:r>
            <a:r>
              <a:rPr lang="pt-BR" dirty="0" smtClean="0"/>
              <a:t> Castro Eras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7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usando translação na frequência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6073079" cy="190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3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 action="ppaction://hlinkfile"/>
              </a:rPr>
              <a:t>Tarefa</a:t>
            </a:r>
            <a:r>
              <a:rPr lang="pt-BR" dirty="0">
                <a:hlinkClick r:id="rId2" action="ppaction://hlinkfile"/>
              </a:rPr>
              <a:t> </a:t>
            </a:r>
            <a:r>
              <a:rPr lang="pt-BR" dirty="0" smtClean="0">
                <a:hlinkClick r:id="rId2" action="ppaction://hlinkfile"/>
              </a:rPr>
              <a:t>3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0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Transformada de Laplace</a:t>
            </a:r>
          </a:p>
          <a:p>
            <a:r>
              <a:rPr lang="pt-BR" dirty="0" smtClean="0"/>
              <a:t>Transformada de Laplace-</a:t>
            </a:r>
            <a:r>
              <a:rPr lang="pt-BR" dirty="0" err="1" smtClean="0"/>
              <a:t>Matlab</a:t>
            </a:r>
            <a:endParaRPr lang="pt-BR" dirty="0" smtClean="0"/>
          </a:p>
          <a:p>
            <a:r>
              <a:rPr lang="pt-BR" dirty="0" smtClean="0"/>
              <a:t>Transformada de inversa de Laplace</a:t>
            </a:r>
          </a:p>
          <a:p>
            <a:r>
              <a:rPr lang="pt-BR" dirty="0"/>
              <a:t>Transformada de inversa de </a:t>
            </a:r>
            <a:r>
              <a:rPr lang="pt-BR" dirty="0" smtClean="0"/>
              <a:t>Laplace-</a:t>
            </a:r>
            <a:r>
              <a:rPr lang="pt-BR" dirty="0" err="1" smtClean="0"/>
              <a:t>Matlab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de suas utilidades é facilitar </a:t>
            </a:r>
            <a:r>
              <a:rPr lang="pt-BR" dirty="0" smtClean="0"/>
              <a:t>a solução </a:t>
            </a:r>
            <a:r>
              <a:rPr lang="pt-BR" dirty="0"/>
              <a:t>de equações diferenciais, transformando-as </a:t>
            </a:r>
            <a:r>
              <a:rPr lang="pt-BR" dirty="0" smtClean="0"/>
              <a:t>em equações algébricas.</a:t>
            </a:r>
          </a:p>
          <a:p>
            <a:pPr algn="just"/>
            <a:r>
              <a:rPr lang="pt-BR" dirty="0"/>
              <a:t>Usando a transformada de Laplace é possível converter muitas das funções comuns, </a:t>
            </a:r>
            <a:r>
              <a:rPr lang="pt-BR" dirty="0" err="1"/>
              <a:t>tas</a:t>
            </a:r>
            <a:r>
              <a:rPr lang="pt-BR" dirty="0"/>
              <a:t> como </a:t>
            </a:r>
            <a:r>
              <a:rPr lang="pt-BR" dirty="0" err="1"/>
              <a:t>senóides</a:t>
            </a:r>
            <a:r>
              <a:rPr lang="pt-BR" dirty="0"/>
              <a:t>, funções senoidais amortecidas e </a:t>
            </a:r>
            <a:r>
              <a:rPr lang="pt-BR" dirty="0" err="1"/>
              <a:t>exponencias</a:t>
            </a:r>
            <a:r>
              <a:rPr lang="pt-BR" dirty="0"/>
              <a:t>, em funções algébricas no plano complexo.</a:t>
            </a:r>
            <a:endParaRPr lang="pt-BR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Transformada de Laplace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8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Definição</a:t>
            </a:r>
          </a:p>
          <a:p>
            <a:pPr algn="just"/>
            <a:endParaRPr lang="pt-BR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Transformada de Laplace</a:t>
            </a:r>
            <a:endParaRPr lang="pt-BR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7" y="349171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Onde:</a:t>
            </a:r>
            <a:endParaRPr lang="pt-BR" dirty="0"/>
          </a:p>
        </p:txBody>
      </p:sp>
      <p:sp>
        <p:nvSpPr>
          <p:cNvPr id="8" name="7 CuadroTexto"/>
          <p:cNvSpPr txBox="1"/>
          <p:nvPr/>
        </p:nvSpPr>
        <p:spPr>
          <a:xfrm>
            <a:off x="1897831" y="4167962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Transformada de Laplace  da função f(t)</a:t>
            </a:r>
            <a:endParaRPr lang="pt-BR" dirty="0"/>
          </a:p>
        </p:txBody>
      </p:sp>
      <p:sp>
        <p:nvSpPr>
          <p:cNvPr id="10" name="9 CuadroTexto"/>
          <p:cNvSpPr txBox="1"/>
          <p:nvPr/>
        </p:nvSpPr>
        <p:spPr>
          <a:xfrm>
            <a:off x="1992262" y="4868386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de Laplace obtida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1" y="2152354"/>
            <a:ext cx="7520679" cy="202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0" y="3911178"/>
            <a:ext cx="1515001" cy="72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10806"/>
            <a:ext cx="884684" cy="61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6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Transformada de Laplace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CuadroTexto"/>
              <p:cNvSpPr txBox="1"/>
              <p:nvPr/>
            </p:nvSpPr>
            <p:spPr>
              <a:xfrm>
                <a:off x="3419872" y="2198682"/>
                <a:ext cx="22399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/>
                        </a:rPr>
                        <m:t>𝑠</m:t>
                      </m:r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r>
                        <a:rPr lang="pt-BR" sz="32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pt-BR" sz="32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32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pt-BR" sz="3200" b="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198682"/>
                <a:ext cx="223990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pt-BR" dirty="0" smtClean="0"/>
              <a:t>Variável complexa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12369"/>
            <a:ext cx="4464496" cy="341091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0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Transformada de Laplace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272809" cy="107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83568" y="1762552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Função exponencial</a:t>
            </a:r>
            <a:endParaRPr lang="pt-BR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3645024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Função degrau e degrau unitário</a:t>
            </a:r>
            <a:endParaRPr lang="pt-B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1088"/>
            <a:ext cx="3716263" cy="133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47" y="4221088"/>
            <a:ext cx="3716263" cy="133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808362" y="5013176"/>
            <a:ext cx="5040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69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Transformada de Laplace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581446" y="1268760"/>
            <a:ext cx="8229600" cy="4525963"/>
          </a:xfrm>
        </p:spPr>
        <p:txBody>
          <a:bodyPr/>
          <a:lstStyle/>
          <a:p>
            <a:r>
              <a:rPr lang="pt-BR" dirty="0" smtClean="0"/>
              <a:t>Função rampa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Função senoidal e </a:t>
            </a:r>
            <a:r>
              <a:rPr lang="pt-BR" dirty="0" err="1" smtClean="0"/>
              <a:t>cosenoidal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6"/>
          <a:stretch/>
        </p:blipFill>
        <p:spPr bwMode="auto">
          <a:xfrm>
            <a:off x="1349895" y="1772816"/>
            <a:ext cx="656792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89" y="4221088"/>
            <a:ext cx="74485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3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Teoremas da transformada de Laplace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4211488" cy="503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1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Teoremas da transformada de Laplace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4784"/>
            <a:ext cx="4828753" cy="44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0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3683</TotalTime>
  <Words>153</Words>
  <Application>Microsoft Office PowerPoint</Application>
  <PresentationFormat>Presentación en pantalla (4:3)</PresentationFormat>
  <Paragraphs>46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Sistemas de Controle I</vt:lpstr>
      <vt:lpstr>Agenda</vt:lpstr>
      <vt:lpstr>Transformada de Laplace</vt:lpstr>
      <vt:lpstr>Transformada de Laplace</vt:lpstr>
      <vt:lpstr>Transformada de Laplace</vt:lpstr>
      <vt:lpstr>Transformada de Laplace</vt:lpstr>
      <vt:lpstr>Transformada de Laplace</vt:lpstr>
      <vt:lpstr>Teoremas da transformada de Laplace</vt:lpstr>
      <vt:lpstr>Teoremas da transformada de Laplace</vt:lpstr>
      <vt:lpstr>Presentación de PowerPoint</vt:lpstr>
      <vt:lpstr>Tarefa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</cp:lastModifiedBy>
  <cp:revision>33</cp:revision>
  <dcterms:created xsi:type="dcterms:W3CDTF">2019-08-19T11:50:05Z</dcterms:created>
  <dcterms:modified xsi:type="dcterms:W3CDTF">2019-08-26T21:03:44Z</dcterms:modified>
</cp:coreProperties>
</file>