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80" r:id="rId4"/>
    <p:sldId id="289" r:id="rId5"/>
    <p:sldId id="286" r:id="rId6"/>
    <p:sldId id="287" r:id="rId7"/>
    <p:sldId id="288" r:id="rId8"/>
    <p:sldId id="291" r:id="rId9"/>
    <p:sldId id="290" r:id="rId10"/>
    <p:sldId id="275" r:id="rId11"/>
    <p:sldId id="292" r:id="rId12"/>
    <p:sldId id="293" r:id="rId13"/>
    <p:sldId id="294" r:id="rId14"/>
    <p:sldId id="296" r:id="rId15"/>
    <p:sldId id="297" r:id="rId16"/>
    <p:sldId id="295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B96B2-1A5C-4992-A7C0-ECB2E6902288}" v="1" dt="2021-09-23T13:28:49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E ESTEFANIA CASTRO ERAS" userId="7e3e7b01-b50c-49cf-a17b-02be54cdd912" providerId="ADAL" clId="{98AB96B2-1A5C-4992-A7C0-ECB2E6902288}"/>
    <pc:docChg chg="modSld">
      <pc:chgData name="LESLYE ESTEFANIA CASTRO ERAS" userId="7e3e7b01-b50c-49cf-a17b-02be54cdd912" providerId="ADAL" clId="{98AB96B2-1A5C-4992-A7C0-ECB2E6902288}" dt="2021-09-23T13:30:17.992" v="1" actId="6549"/>
      <pc:docMkLst>
        <pc:docMk/>
      </pc:docMkLst>
      <pc:sldChg chg="delSp modSp mod">
        <pc:chgData name="LESLYE ESTEFANIA CASTRO ERAS" userId="7e3e7b01-b50c-49cf-a17b-02be54cdd912" providerId="ADAL" clId="{98AB96B2-1A5C-4992-A7C0-ECB2E6902288}" dt="2021-09-23T13:30:17.992" v="1" actId="6549"/>
        <pc:sldMkLst>
          <pc:docMk/>
          <pc:sldMk cId="3097007508" sldId="275"/>
        </pc:sldMkLst>
        <pc:spChg chg="mod">
          <ac:chgData name="LESLYE ESTEFANIA CASTRO ERAS" userId="7e3e7b01-b50c-49cf-a17b-02be54cdd912" providerId="ADAL" clId="{98AB96B2-1A5C-4992-A7C0-ECB2E6902288}" dt="2021-09-23T13:30:17.992" v="1" actId="6549"/>
          <ac:spMkLst>
            <pc:docMk/>
            <pc:sldMk cId="3097007508" sldId="275"/>
            <ac:spMk id="2" creationId="{00000000-0000-0000-0000-000000000000}"/>
          </ac:spMkLst>
        </pc:spChg>
        <pc:picChg chg="del">
          <ac:chgData name="LESLYE ESTEFANIA CASTRO ERAS" userId="7e3e7b01-b50c-49cf-a17b-02be54cdd912" providerId="ADAL" clId="{98AB96B2-1A5C-4992-A7C0-ECB2E6902288}" dt="2021-09-23T13:28:49.432" v="0" actId="478"/>
          <ac:picMkLst>
            <pc:docMk/>
            <pc:sldMk cId="3097007508" sldId="275"/>
            <ac:picMk id="614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23/09/2021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72B-820C-406E-BDE1-764A64E58B7C}" type="datetime1">
              <a:rPr lang="pt-BR" smtClean="0"/>
              <a:t>23/09/2021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53F-F9D0-489E-8E16-B9A78A4DCC63}" type="datetime1">
              <a:rPr lang="pt-BR" smtClean="0"/>
              <a:t>23/09/2021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98-7DFF-46F8-A77B-F9AF7ADB2CCC}" type="datetime1">
              <a:rPr lang="pt-BR" smtClean="0"/>
              <a:t>23/09/2021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665F-505B-453B-BB66-335744DC0DC4}" type="datetime1">
              <a:rPr lang="pt-BR" smtClean="0"/>
              <a:t>23/09/2021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80CD-D28B-4F05-AAFA-659EA17A6A80}" type="datetime1">
              <a:rPr lang="pt-BR" smtClean="0"/>
              <a:t>23/09/2021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645-D29B-405B-A53C-1FC3F7208956}" type="datetime1">
              <a:rPr lang="pt-BR" smtClean="0"/>
              <a:t>23/09/2021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4F69-51C6-416F-B706-CBA4B420426F}" type="datetime1">
              <a:rPr lang="pt-BR" smtClean="0"/>
              <a:t>23/09/2021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5F7-E3C6-44C7-A846-6375C2004CE4}" type="datetime1">
              <a:rPr lang="pt-BR" smtClean="0"/>
              <a:t>23/09/2021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C7530E5-26A2-4342-A0DD-E0CF6EC94FBA}" type="datetime1">
              <a:rPr lang="pt-BR" smtClean="0"/>
              <a:t>23/09/2021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23/09/2021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23/09/2021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Controle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Professora: </a:t>
            </a:r>
            <a:r>
              <a:rPr lang="pt-BR" dirty="0" err="1"/>
              <a:t>Leslye</a:t>
            </a:r>
            <a:r>
              <a:rPr lang="pt-BR" dirty="0"/>
              <a:t> </a:t>
            </a:r>
            <a:r>
              <a:rPr lang="pt-BR" dirty="0" err="1"/>
              <a:t>Estefania</a:t>
            </a:r>
            <a:r>
              <a:rPr lang="pt-BR" dirty="0"/>
              <a:t> Castro Eras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Exemplo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inversa de Laplace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60848"/>
            <a:ext cx="4246456" cy="158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00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calcular a transformada inversa de Laplace usamos o seguinte comando:</a:t>
            </a:r>
          </a:p>
          <a:p>
            <a:pPr marL="109728" indent="0">
              <a:buNone/>
            </a:pPr>
            <a:endParaRPr lang="pt-BR" dirty="0"/>
          </a:p>
          <a:p>
            <a:pPr lvl="1"/>
            <a:r>
              <a:rPr lang="pt-BR" dirty="0" err="1"/>
              <a:t>ilaplace</a:t>
            </a:r>
            <a:r>
              <a:rPr lang="pt-BR" dirty="0"/>
              <a:t>(F)</a:t>
            </a:r>
          </a:p>
          <a:p>
            <a:pPr lvl="1"/>
            <a:endParaRPr lang="pt-BR" dirty="0"/>
          </a:p>
          <a:p>
            <a:pPr marL="393192" lvl="1" indent="0">
              <a:buNone/>
            </a:pPr>
            <a:r>
              <a:rPr lang="pt-BR" dirty="0" err="1"/>
              <a:t>Examplos</a:t>
            </a:r>
            <a:r>
              <a:rPr lang="pt-BR" dirty="0"/>
              <a:t>:</a:t>
            </a:r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inversa em </a:t>
            </a:r>
            <a:r>
              <a:rPr lang="pt-BR" dirty="0" err="1"/>
              <a:t>Matlab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0" t="67325" r="64737" b="13158"/>
          <a:stretch/>
        </p:blipFill>
        <p:spPr bwMode="auto">
          <a:xfrm>
            <a:off x="3991944" y="2420888"/>
            <a:ext cx="4032448" cy="366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12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pt-BR" dirty="0"/>
              <a:t>Exemplos</a:t>
            </a:r>
          </a:p>
          <a:p>
            <a:pPr marL="393192" lvl="1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inversa em </a:t>
            </a:r>
            <a:r>
              <a:rPr lang="pt-BR" dirty="0" err="1"/>
              <a:t>Matlab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05" y="3573016"/>
            <a:ext cx="360573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5" t="27467" r="51087" b="11129"/>
          <a:stretch/>
        </p:blipFill>
        <p:spPr bwMode="auto">
          <a:xfrm>
            <a:off x="5004048" y="1792343"/>
            <a:ext cx="3339788" cy="449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2" t="76809" r="54932" b="10970"/>
          <a:stretch/>
        </p:blipFill>
        <p:spPr bwMode="auto">
          <a:xfrm>
            <a:off x="1071336" y="4437112"/>
            <a:ext cx="285549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6" y="1988840"/>
            <a:ext cx="4438554" cy="117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71336" y="316783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Soluções</a:t>
            </a:r>
          </a:p>
        </p:txBody>
      </p:sp>
    </p:spTree>
    <p:extLst>
      <p:ext uri="{BB962C8B-B14F-4D97-AF65-F5344CB8AC3E}">
        <p14:creationId xmlns:p14="http://schemas.microsoft.com/office/powerpoint/2010/main" val="143386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Múltiplos Polos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Inversa de Laplace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60848"/>
            <a:ext cx="2736304" cy="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77" y="2968980"/>
            <a:ext cx="4381767" cy="67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54"/>
          <a:stretch/>
        </p:blipFill>
        <p:spPr bwMode="auto">
          <a:xfrm>
            <a:off x="1996084" y="3856623"/>
            <a:ext cx="5096195" cy="73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17" y="4797152"/>
            <a:ext cx="3200733" cy="90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59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Múltiplos Polos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Inversa de Laplace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03" y="1851736"/>
            <a:ext cx="4034204" cy="80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52" y="2658577"/>
            <a:ext cx="3543022" cy="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09" y="3596764"/>
            <a:ext cx="336233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06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Múltiplos Polos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Inversa de Laplace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07" y="1844824"/>
            <a:ext cx="3456384" cy="423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1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Múltiplos Polos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Inversa de Laplace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16317"/>
            <a:ext cx="5406953" cy="157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7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Múltiplos polos </a:t>
            </a:r>
            <a:r>
              <a:rPr lang="pt-BR" dirty="0" err="1"/>
              <a:t>Matlab</a:t>
            </a:r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Transformada inversa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11" r="55244" b="11624"/>
          <a:stretch/>
        </p:blipFill>
        <p:spPr bwMode="auto">
          <a:xfrm>
            <a:off x="899592" y="1996171"/>
            <a:ext cx="2775284" cy="44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02" r="42852"/>
          <a:stretch/>
        </p:blipFill>
        <p:spPr bwMode="auto">
          <a:xfrm>
            <a:off x="4450051" y="3212976"/>
            <a:ext cx="3089956" cy="56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02" y="1996171"/>
            <a:ext cx="2736304" cy="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70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de polos e zeros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391474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64973"/>
            <a:ext cx="3528392" cy="12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40" y="3140968"/>
            <a:ext cx="14192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6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a função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Numero de polos e zeros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553917" cy="378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Transformada de Laplace-</a:t>
            </a:r>
            <a:r>
              <a:rPr lang="pt-BR" dirty="0" err="1"/>
              <a:t>Matlab</a:t>
            </a:r>
            <a:endParaRPr lang="pt-BR" dirty="0"/>
          </a:p>
          <a:p>
            <a:r>
              <a:rPr lang="pt-BR" dirty="0"/>
              <a:t>Propriedades da transformada de Laplace</a:t>
            </a:r>
          </a:p>
          <a:p>
            <a:r>
              <a:rPr lang="pt-BR" dirty="0"/>
              <a:t>Transformada de inversa de Laplace</a:t>
            </a:r>
          </a:p>
          <a:p>
            <a:r>
              <a:rPr lang="pt-BR" dirty="0"/>
              <a:t>Transformada de inversa de Laplace-</a:t>
            </a:r>
            <a:r>
              <a:rPr lang="pt-BR" dirty="0" err="1"/>
              <a:t>Matlab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O comando para encontrar a transformada de Laplace é:</a:t>
                </a:r>
              </a:p>
              <a:p>
                <a:pPr lvl="1" algn="just"/>
                <a:r>
                  <a:rPr lang="pt-BR" dirty="0"/>
                  <a:t> </a:t>
                </a:r>
                <a:r>
                  <a:rPr lang="pt-BR" dirty="0" err="1"/>
                  <a:t>laplace</a:t>
                </a:r>
                <a:r>
                  <a:rPr lang="pt-BR" dirty="0"/>
                  <a:t>(f)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 err="1"/>
                  <a:t>Examples</a:t>
                </a:r>
                <a:r>
                  <a:rPr lang="pt-BR" dirty="0"/>
                  <a:t>: </a:t>
                </a:r>
              </a:p>
              <a:p>
                <a:pPr lvl="1" algn="just"/>
                <a:r>
                  <a:rPr lang="pt-BR" dirty="0"/>
                  <a:t>Transformada de Laplace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=1</m:t>
                    </m:r>
                    <m:r>
                      <a:rPr lang="es-CO" b="0" i="1" smtClean="0"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O" b="0" i="1" smtClean="0">
                            <a:latin typeface="Cambria Math"/>
                          </a:rPr>
                          <m:t>𝑡</m:t>
                        </m:r>
                      </m:e>
                    </m:rad>
                  </m:oMath>
                </a14:m>
                <a:endParaRPr lang="pt-BR" dirty="0"/>
              </a:p>
              <a:p>
                <a:pPr lvl="1" algn="just"/>
                <a:endParaRPr lang="fr-FR" dirty="0"/>
              </a:p>
              <a:p>
                <a:pPr lvl="1" algn="just"/>
                <a:r>
                  <a:rPr lang="fr-FR" dirty="0" err="1"/>
                  <a:t>syms</a:t>
                </a:r>
                <a:r>
                  <a:rPr lang="fr-FR" dirty="0"/>
                  <a:t> t </a:t>
                </a:r>
              </a:p>
              <a:p>
                <a:pPr lvl="1" algn="just"/>
                <a:r>
                  <a:rPr lang="fr-FR" dirty="0"/>
                  <a:t>f = 1/</a:t>
                </a:r>
                <a:r>
                  <a:rPr lang="fr-FR" dirty="0" err="1"/>
                  <a:t>sqrt</a:t>
                </a:r>
                <a:r>
                  <a:rPr lang="fr-FR" dirty="0"/>
                  <a:t>(t); </a:t>
                </a:r>
              </a:p>
              <a:p>
                <a:pPr lvl="1" algn="just"/>
                <a:r>
                  <a:rPr lang="fr-FR" dirty="0" err="1"/>
                  <a:t>laplace</a:t>
                </a:r>
                <a:r>
                  <a:rPr lang="fr-FR" dirty="0"/>
                  <a:t> (f)</a:t>
                </a:r>
              </a:p>
              <a:p>
                <a:pPr lvl="1" algn="just"/>
                <a:endParaRPr lang="fr-FR" dirty="0"/>
              </a:p>
              <a:p>
                <a:pPr lvl="1" algn="just"/>
                <a:r>
                  <a:rPr lang="fr-FR" dirty="0">
                    <a:solidFill>
                      <a:schemeClr val="accent4"/>
                    </a:solidFill>
                  </a:rPr>
                  <a:t>ans = pi^(1/2)/s^(1/2)</a:t>
                </a:r>
                <a:endParaRPr lang="pt-BR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1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de Laplace-</a:t>
            </a:r>
            <a:r>
              <a:rPr lang="pt-BR" dirty="0" err="1"/>
              <a:t>Matlab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5" t="69375" r="64934" b="11875"/>
          <a:stretch/>
        </p:blipFill>
        <p:spPr bwMode="auto">
          <a:xfrm>
            <a:off x="5436096" y="4509120"/>
            <a:ext cx="148590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80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0" t="15625" r="31397" b="32905"/>
          <a:stretch/>
        </p:blipFill>
        <p:spPr bwMode="auto">
          <a:xfrm>
            <a:off x="555053" y="2070650"/>
            <a:ext cx="4340931" cy="33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 err="1">
                <a:solidFill>
                  <a:schemeClr val="accent4"/>
                </a:solidFill>
              </a:rPr>
              <a:t>Fun</a:t>
            </a:r>
            <a:r>
              <a:rPr lang="pt-BR" dirty="0" err="1">
                <a:solidFill>
                  <a:schemeClr val="accent4"/>
                </a:solidFill>
              </a:rPr>
              <a:t>ção</a:t>
            </a:r>
            <a:r>
              <a:rPr lang="pt-BR" dirty="0">
                <a:solidFill>
                  <a:schemeClr val="accent4"/>
                </a:solidFill>
              </a:rPr>
              <a:t> exponencial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de Laplace-</a:t>
            </a:r>
            <a:r>
              <a:rPr lang="pt-BR" dirty="0" err="1"/>
              <a:t>Matlab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2344679" y="3037602"/>
                <a:ext cx="1837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79" y="3037602"/>
                <a:ext cx="183787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4" t="67279" r="64372" b="13603"/>
          <a:stretch/>
        </p:blipFill>
        <p:spPr bwMode="auto">
          <a:xfrm>
            <a:off x="5220072" y="2070650"/>
            <a:ext cx="3018108" cy="33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8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Propriedades da T. de Laplace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51482"/>
            <a:ext cx="4752528" cy="56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1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Teoremas da transformada de Laplace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4784"/>
            <a:ext cx="4828753" cy="44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03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usando translação na frequência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T. de Laplace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87601"/>
            <a:ext cx="6073079" cy="190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34740"/>
            <a:ext cx="5400600" cy="161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3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transformada inversa de Laplace, que permite obter </a:t>
            </a:r>
            <a:r>
              <a:rPr lang="pt-BR" i="1" dirty="0"/>
              <a:t>f </a:t>
            </a:r>
            <a:r>
              <a:rPr lang="pt-BR" dirty="0"/>
              <a:t>(</a:t>
            </a:r>
            <a:r>
              <a:rPr lang="pt-BR" i="1" dirty="0"/>
              <a:t>t</a:t>
            </a:r>
            <a:r>
              <a:rPr lang="pt-BR" dirty="0"/>
              <a:t>) a partir de </a:t>
            </a:r>
            <a:r>
              <a:rPr lang="pt-BR" i="1" dirty="0"/>
              <a:t>F </a:t>
            </a:r>
            <a:r>
              <a:rPr lang="pt-BR" dirty="0"/>
              <a:t>(</a:t>
            </a:r>
            <a:r>
              <a:rPr lang="pt-BR" i="1" dirty="0"/>
              <a:t>s</a:t>
            </a:r>
            <a:r>
              <a:rPr lang="pt-BR" dirty="0"/>
              <a:t>), é dada por:</a:t>
            </a:r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inversa de Laplace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466702" cy="142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3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da expansão em frações parciais para a determinação da transformada inversa de Laplace.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Transformada inversa de Laplace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89771"/>
            <a:ext cx="7429500" cy="122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97152"/>
            <a:ext cx="541860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13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3995</TotalTime>
  <Words>257</Words>
  <Application>Microsoft Office PowerPoint</Application>
  <PresentationFormat>Apresentação na tela (4:3)</PresentationFormat>
  <Paragraphs>81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Lucida Sans Unicode</vt:lpstr>
      <vt:lpstr>Verdana</vt:lpstr>
      <vt:lpstr>Wingdings 2</vt:lpstr>
      <vt:lpstr>Wingdings 3</vt:lpstr>
      <vt:lpstr>Concurrencia</vt:lpstr>
      <vt:lpstr>Sistemas de Controle I</vt:lpstr>
      <vt:lpstr>Agenda</vt:lpstr>
      <vt:lpstr>Transformada de Laplace-Matlab</vt:lpstr>
      <vt:lpstr>Transformada de Laplace-Matlab</vt:lpstr>
      <vt:lpstr>Propriedades da T. de Laplace</vt:lpstr>
      <vt:lpstr>Teoremas da transformada de Laplace</vt:lpstr>
      <vt:lpstr>Propriedades da T. de Laplace</vt:lpstr>
      <vt:lpstr>Transformada inversa de Laplace</vt:lpstr>
      <vt:lpstr>Transformada inversa de Laplace</vt:lpstr>
      <vt:lpstr>Transformada inversa de Laplace</vt:lpstr>
      <vt:lpstr>Transformada inversa em Matlab</vt:lpstr>
      <vt:lpstr>Transformada inversa em Matlab</vt:lpstr>
      <vt:lpstr>Transformada Inversa de Laplace</vt:lpstr>
      <vt:lpstr>Transformada Inversa de Laplace</vt:lpstr>
      <vt:lpstr>Transformada Inversa de Laplace</vt:lpstr>
      <vt:lpstr>Transformada Inversa de Laplace</vt:lpstr>
      <vt:lpstr>Transformada inversa</vt:lpstr>
      <vt:lpstr>Número de polos e zeros</vt:lpstr>
      <vt:lpstr>Numero de polos e zeros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 Estefania Castro Eras</cp:lastModifiedBy>
  <cp:revision>43</cp:revision>
  <dcterms:created xsi:type="dcterms:W3CDTF">2019-08-19T11:50:05Z</dcterms:created>
  <dcterms:modified xsi:type="dcterms:W3CDTF">2021-09-23T13:30:27Z</dcterms:modified>
</cp:coreProperties>
</file>