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80" r:id="rId4"/>
    <p:sldId id="289" r:id="rId5"/>
    <p:sldId id="286" r:id="rId6"/>
    <p:sldId id="287" r:id="rId7"/>
    <p:sldId id="288" r:id="rId8"/>
    <p:sldId id="291" r:id="rId9"/>
    <p:sldId id="301" r:id="rId10"/>
    <p:sldId id="290" r:id="rId11"/>
    <p:sldId id="275" r:id="rId12"/>
    <p:sldId id="292" r:id="rId13"/>
    <p:sldId id="302" r:id="rId14"/>
    <p:sldId id="303" r:id="rId15"/>
    <p:sldId id="304" r:id="rId16"/>
    <p:sldId id="294" r:id="rId17"/>
    <p:sldId id="296" r:id="rId18"/>
    <p:sldId id="307" r:id="rId19"/>
    <p:sldId id="308" r:id="rId20"/>
    <p:sldId id="309" r:id="rId21"/>
    <p:sldId id="29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22101BB0-2020-47F7-92EB-9726A0748963}"/>
    <pc:docChg chg="delSld modSld sldOrd">
      <pc:chgData name="LESLYE ESTEFANIA CASTRO ERAS" userId="7e3e7b01-b50c-49cf-a17b-02be54cdd912" providerId="ADAL" clId="{22101BB0-2020-47F7-92EB-9726A0748963}" dt="2021-09-24T12:20:25.304" v="2"/>
      <pc:docMkLst>
        <pc:docMk/>
      </pc:docMkLst>
      <pc:sldChg chg="ord">
        <pc:chgData name="LESLYE ESTEFANIA CASTRO ERAS" userId="7e3e7b01-b50c-49cf-a17b-02be54cdd912" providerId="ADAL" clId="{22101BB0-2020-47F7-92EB-9726A0748963}" dt="2021-09-24T12:20:25.304" v="2"/>
        <pc:sldMkLst>
          <pc:docMk/>
          <pc:sldMk cId="1433868976" sldId="293"/>
        </pc:sldMkLst>
      </pc:sldChg>
      <pc:sldChg chg="del">
        <pc:chgData name="LESLYE ESTEFANIA CASTRO ERAS" userId="7e3e7b01-b50c-49cf-a17b-02be54cdd912" providerId="ADAL" clId="{22101BB0-2020-47F7-92EB-9726A0748963}" dt="2021-09-24T12:20:21.086" v="0" actId="47"/>
        <pc:sldMkLst>
          <pc:docMk/>
          <pc:sldMk cId="1592541721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24/09/2021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24/09/2021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24/09/2021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24/09/2021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24/09/2021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24/09/2021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24/09/2021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24/09/2021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24/09/2021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24/09/2021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24/09/2021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24/09/2021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Controle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Professora: </a:t>
            </a:r>
            <a:r>
              <a:rPr lang="pt-BR" dirty="0" err="1"/>
              <a:t>Leslye</a:t>
            </a:r>
            <a:r>
              <a:rPr lang="pt-BR" dirty="0"/>
              <a:t> </a:t>
            </a:r>
            <a:r>
              <a:rPr lang="pt-BR" dirty="0" err="1"/>
              <a:t>Estefania</a:t>
            </a:r>
            <a:r>
              <a:rPr lang="pt-BR" dirty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a função de transferência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Diagramas de blocos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6664964" cy="31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Controladores automáticos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 r="7053"/>
          <a:stretch/>
        </p:blipFill>
        <p:spPr bwMode="auto">
          <a:xfrm>
            <a:off x="1535106" y="1700808"/>
            <a:ext cx="6120680" cy="339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0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pt-BR" dirty="0"/>
              <a:t>Controlador de duas posições </a:t>
            </a:r>
            <a:r>
              <a:rPr lang="pt-BR" dirty="0" err="1"/>
              <a:t>on</a:t>
            </a:r>
            <a:r>
              <a:rPr lang="pt-BR" dirty="0"/>
              <a:t>-off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Controladores automáticos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200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5"/>
          <a:stretch/>
        </p:blipFill>
        <p:spPr bwMode="auto">
          <a:xfrm>
            <a:off x="297619" y="3814031"/>
            <a:ext cx="3698318" cy="20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68" y="3814031"/>
            <a:ext cx="4557049" cy="174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2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pt-BR" dirty="0"/>
              <a:t>Ação de controle proporcional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Ação de controle integral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Controladores automáticos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8201"/>
            <a:ext cx="314531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15" y="1853881"/>
            <a:ext cx="2148830" cy="107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277230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9439"/>
          <a:stretch/>
        </p:blipFill>
        <p:spPr bwMode="auto">
          <a:xfrm>
            <a:off x="3500429" y="4287802"/>
            <a:ext cx="2707720" cy="124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60705"/>
            <a:ext cx="2264514" cy="12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45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pt-BR" dirty="0"/>
              <a:t>Ação de controle proporcional-integral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Ação de controle proporcional-derivativo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Controladores automáticos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03244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47" y="2060848"/>
            <a:ext cx="312907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6" y="4293096"/>
            <a:ext cx="447623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22" y="4325743"/>
            <a:ext cx="347168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96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pt-BR" dirty="0"/>
              <a:t>Ação de controle proporcional-integral-derivativo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Controladores automáticos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41788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4164213" cy="11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85" y="4338439"/>
            <a:ext cx="5077674" cy="207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92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Reduções em serie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Redução de diagramas de Blocos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03166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59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Reduções de blocos em paralelo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Redução de diagramas de Blocos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85988"/>
            <a:ext cx="5001062" cy="31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06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Reduções de malha de realimentação negativa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Redução de diagramas de Blocos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5184576" cy="292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0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Reduções de malha de realimentação negativa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Redução de diagramas de Blocos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5184576" cy="292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05426"/>
            <a:ext cx="5070803" cy="60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68" y="5707758"/>
            <a:ext cx="2364877" cy="7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2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ao modelagem de sistemas </a:t>
            </a:r>
          </a:p>
          <a:p>
            <a:r>
              <a:rPr lang="pt-BR" dirty="0"/>
              <a:t>Função de transferência</a:t>
            </a:r>
          </a:p>
          <a:p>
            <a:r>
              <a:rPr lang="pt-BR" dirty="0"/>
              <a:t>Modelagem de estados</a:t>
            </a:r>
          </a:p>
          <a:p>
            <a:r>
              <a:rPr lang="pt-BR" dirty="0"/>
              <a:t>Representação de sistemas de equações diferenciais escalares no espaço de estados</a:t>
            </a:r>
          </a:p>
          <a:p>
            <a:r>
              <a:rPr lang="pt-BR" dirty="0"/>
              <a:t>Modelagem sistemas mecânicos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redução de blocos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10010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8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diagramas de bloco 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96762"/>
            <a:ext cx="4283106" cy="27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187624" y="1700808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Construir o diagrama de Blocos para o seguinte circuito.</a:t>
            </a:r>
          </a:p>
        </p:txBody>
      </p:sp>
    </p:spTree>
    <p:extLst>
      <p:ext uri="{BB962C8B-B14F-4D97-AF65-F5344CB8AC3E}">
        <p14:creationId xmlns:p14="http://schemas.microsoft.com/office/powerpoint/2010/main" val="143386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Modelos matemáticos</a:t>
            </a:r>
          </a:p>
          <a:p>
            <a:pPr lvl="1" algn="just"/>
            <a:r>
              <a:rPr lang="pt-BR" dirty="0"/>
              <a:t>Os modelos matemáticos podem assumir diferentes formas. Por exemplo no sistemas de controle é ótimo e vantajoso utilizar representações de espaço de estados.</a:t>
            </a:r>
          </a:p>
          <a:p>
            <a:pPr algn="just"/>
            <a:r>
              <a:rPr lang="pt-BR" dirty="0"/>
              <a:t>Sistemas lineares</a:t>
            </a:r>
          </a:p>
          <a:p>
            <a:pPr marL="393192" lvl="1" indent="0" algn="just">
              <a:buNone/>
            </a:pPr>
            <a:r>
              <a:rPr lang="pt-BR" dirty="0"/>
              <a:t>O princípio de superposição se aplica a ditos sistemas.</a:t>
            </a:r>
          </a:p>
          <a:p>
            <a:pPr algn="just"/>
            <a:r>
              <a:rPr lang="pt-BR" dirty="0"/>
              <a:t>Sistemas lineares invariantes no tempo</a:t>
            </a:r>
          </a:p>
          <a:p>
            <a:pPr marL="393192" lvl="1" indent="0" algn="just">
              <a:buNone/>
            </a:pPr>
            <a:r>
              <a:rPr lang="pt-BR" dirty="0"/>
              <a:t>A equação diferencial é linear se os coeficientes forem constantes ou somente funções da variável independente.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328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Sistema representado por uma equação diferencial linear invariante no tempo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de transferência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5548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9120"/>
            <a:ext cx="2952328" cy="124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Considerando que a saída de um sistema linear invariante no tempo é um impulso unitário de entrada quando as condições iniciais são nulas. Usando a transformada de Laplace temos: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Esta é a resposta impulsiva do sistema.</a:t>
            </a:r>
          </a:p>
          <a:p>
            <a:pPr algn="just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40"/>
            <a:ext cx="313169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1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de transferência</a:t>
            </a:r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função de transferência e a resposta impulsiva de um sistema linear invariante no tempo contém as mesmas informações da dinâmica do sistema. Portanto é possível obter informações completas sobre as características dinâmicas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37120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 de um diagrama de blocos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Somador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blocos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37719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45151"/>
            <a:ext cx="20955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3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 de ramificação</a:t>
            </a:r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Diagramas de blocos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254014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blocos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22495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55576" y="19545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Cascata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55576" y="35526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Paralelo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55576" y="50131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Malha fechada</a:t>
            </a:r>
          </a:p>
        </p:txBody>
      </p:sp>
    </p:spTree>
    <p:extLst>
      <p:ext uri="{BB962C8B-B14F-4D97-AF65-F5344CB8AC3E}">
        <p14:creationId xmlns:p14="http://schemas.microsoft.com/office/powerpoint/2010/main" val="1302411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4097</TotalTime>
  <Words>339</Words>
  <Application>Microsoft Office PowerPoint</Application>
  <PresentationFormat>Apresentação na tela (4:3)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Calibri</vt:lpstr>
      <vt:lpstr>Lucida Sans Unicode</vt:lpstr>
      <vt:lpstr>Verdana</vt:lpstr>
      <vt:lpstr>Wingdings 2</vt:lpstr>
      <vt:lpstr>Wingdings 3</vt:lpstr>
      <vt:lpstr>Concurrencia</vt:lpstr>
      <vt:lpstr>Sistemas de Controle I</vt:lpstr>
      <vt:lpstr>Agenda</vt:lpstr>
      <vt:lpstr>Introdução</vt:lpstr>
      <vt:lpstr>Função de transferência</vt:lpstr>
      <vt:lpstr>Função de transferência</vt:lpstr>
      <vt:lpstr>Função de transferência</vt:lpstr>
      <vt:lpstr>Diagramas de blocos</vt:lpstr>
      <vt:lpstr>Diagramas de blocos</vt:lpstr>
      <vt:lpstr>Diagramas de blocos</vt:lpstr>
      <vt:lpstr>Diagramas de blocos</vt:lpstr>
      <vt:lpstr>Controladores automáticos</vt:lpstr>
      <vt:lpstr>Controladores automáticos</vt:lpstr>
      <vt:lpstr>Controladores automáticos</vt:lpstr>
      <vt:lpstr>Controladores automáticos</vt:lpstr>
      <vt:lpstr>Controladores automáticos</vt:lpstr>
      <vt:lpstr>Redução de diagramas de Blocos</vt:lpstr>
      <vt:lpstr>Redução de diagramas de Blocos</vt:lpstr>
      <vt:lpstr>Redução de diagramas de Blocos</vt:lpstr>
      <vt:lpstr>Redução de diagramas de Blocos</vt:lpstr>
      <vt:lpstr>Exemplo redução de blocos</vt:lpstr>
      <vt:lpstr>Exemplos diagramas de bloco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54</cp:revision>
  <dcterms:created xsi:type="dcterms:W3CDTF">2019-08-19T11:50:05Z</dcterms:created>
  <dcterms:modified xsi:type="dcterms:W3CDTF">2021-09-24T12:20:47Z</dcterms:modified>
</cp:coreProperties>
</file>