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7" r:id="rId2"/>
    <p:sldId id="305" r:id="rId3"/>
    <p:sldId id="294" r:id="rId4"/>
    <p:sldId id="29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11/09/2019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11/09/2019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11/09/2019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11/09/2019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11/09/2019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11/09/2019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11/09/2019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11/09/2019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11/09/2019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11/09/2019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11/09/2019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11/09/2019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diagramas de blocos</a:t>
            </a:r>
            <a:endParaRPr lang="pt-BR" dirty="0" smtClean="0"/>
          </a:p>
          <a:p>
            <a:r>
              <a:rPr lang="pt-BR" dirty="0" smtClean="0"/>
              <a:t>Modelagem sistemas mecânicos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in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2042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in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3240360" cy="16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9" y="3432466"/>
            <a:ext cx="7294090" cy="215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Modeling</a:t>
            </a:r>
            <a:r>
              <a:rPr lang="pt-BR" dirty="0" smtClean="0"/>
              <a:t> in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32856"/>
            <a:ext cx="77521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560840" cy="58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" y="2204864"/>
            <a:ext cx="723353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124"/>
            <a:ext cx="80792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0" b="9072"/>
          <a:stretch/>
        </p:blipFill>
        <p:spPr bwMode="auto">
          <a:xfrm>
            <a:off x="827584" y="4005064"/>
            <a:ext cx="8079298" cy="19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3" y="836712"/>
            <a:ext cx="80602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0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diagrama de blocos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544616" cy="31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8958"/>
            <a:ext cx="8094258" cy="282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3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7966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diagramas de bloco </a:t>
            </a:r>
            <a:endParaRPr lang="pt-B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615631" cy="2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187624" y="1700808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Construir o diagrama de Blocos para o seguinte circuito.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4371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5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Reduções em serie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Redução de diagramas de Blocos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03166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5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Reduções de blocos em paralelo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Redução de diagramas de Blocos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85988"/>
            <a:ext cx="5001062" cy="31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Reduções de malha de realimentação negativa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Redução de diagramas de Blocos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5184576" cy="292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Reduções de malha de realimentação negativa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Redução de diagramas de Blocos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5184576" cy="292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05426"/>
            <a:ext cx="5070803" cy="60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68" y="5707758"/>
            <a:ext cx="2364877" cy="7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2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redução de blocos</a:t>
            </a:r>
            <a:endParaRPr lang="pt-B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10010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1150"/>
            <a:ext cx="7488832" cy="83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464496" cy="227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in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space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1073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4108</TotalTime>
  <Words>110</Words>
  <Application>Microsoft Office PowerPoint</Application>
  <PresentationFormat>Presentación en pantalla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Concurrencia</vt:lpstr>
      <vt:lpstr>Agenda</vt:lpstr>
      <vt:lpstr>Exemplos diagramas de bloco </vt:lpstr>
      <vt:lpstr>Redução de diagramas de Blocos</vt:lpstr>
      <vt:lpstr>Redução de diagramas de Blocos</vt:lpstr>
      <vt:lpstr>Redução de diagramas de Blocos</vt:lpstr>
      <vt:lpstr>Redução de diagramas de Blocos</vt:lpstr>
      <vt:lpstr>Exemplo redução de blocos</vt:lpstr>
      <vt:lpstr>Presentación de PowerPoint</vt:lpstr>
      <vt:lpstr>Modeling in state space</vt:lpstr>
      <vt:lpstr>Modeling in state space</vt:lpstr>
      <vt:lpstr>Modeling in state space</vt:lpstr>
      <vt:lpstr>Modeling in state space</vt:lpstr>
      <vt:lpstr>Presentación de PowerPoint</vt:lpstr>
      <vt:lpstr>Presentación de PowerPoint</vt:lpstr>
      <vt:lpstr>Presentación de PowerPoint</vt:lpstr>
      <vt:lpstr>Presentación de PowerPoint</vt:lpstr>
      <vt:lpstr>Exemplos</vt:lpstr>
      <vt:lpstr>Exemplos</vt:lpstr>
      <vt:lpstr>Exemplos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56</cp:revision>
  <dcterms:created xsi:type="dcterms:W3CDTF">2019-08-19T11:50:05Z</dcterms:created>
  <dcterms:modified xsi:type="dcterms:W3CDTF">2019-09-11T22:54:21Z</dcterms:modified>
</cp:coreProperties>
</file>