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60" r:id="rId4"/>
    <p:sldId id="262" r:id="rId5"/>
    <p:sldId id="258" r:id="rId6"/>
    <p:sldId id="259" r:id="rId7"/>
    <p:sldId id="280" r:id="rId8"/>
    <p:sldId id="281" r:id="rId9"/>
    <p:sldId id="282" r:id="rId10"/>
    <p:sldId id="279" r:id="rId11"/>
    <p:sldId id="263" r:id="rId12"/>
    <p:sldId id="264" r:id="rId13"/>
    <p:sldId id="283" r:id="rId14"/>
    <p:sldId id="285" r:id="rId15"/>
    <p:sldId id="286" r:id="rId16"/>
    <p:sldId id="28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4" r:id="rId26"/>
    <p:sldId id="278" r:id="rId27"/>
    <p:sldId id="275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E4BC1-1154-49D3-8626-64B0C3382DE6}" v="4" dt="2021-09-16T13:07:44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0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YE ESTEFANIA CASTRO ERAS" userId="7e3e7b01-b50c-49cf-a17b-02be54cdd912" providerId="ADAL" clId="{87BE4BC1-1154-49D3-8626-64B0C3382DE6}"/>
    <pc:docChg chg="undo custSel addSld delSld modSld sldOrd">
      <pc:chgData name="LESLYE ESTEFANIA CASTRO ERAS" userId="7e3e7b01-b50c-49cf-a17b-02be54cdd912" providerId="ADAL" clId="{87BE4BC1-1154-49D3-8626-64B0C3382DE6}" dt="2021-09-16T13:08:23.272" v="2095" actId="1076"/>
      <pc:docMkLst>
        <pc:docMk/>
      </pc:docMkLst>
      <pc:sldChg chg="modSp mod">
        <pc:chgData name="LESLYE ESTEFANIA CASTRO ERAS" userId="7e3e7b01-b50c-49cf-a17b-02be54cdd912" providerId="ADAL" clId="{87BE4BC1-1154-49D3-8626-64B0C3382DE6}" dt="2021-09-15T18:17:26.791" v="45" actId="6549"/>
        <pc:sldMkLst>
          <pc:docMk/>
          <pc:sldMk cId="2217886745" sldId="257"/>
        </pc:sldMkLst>
        <pc:spChg chg="mod">
          <ac:chgData name="LESLYE ESTEFANIA CASTRO ERAS" userId="7e3e7b01-b50c-49cf-a17b-02be54cdd912" providerId="ADAL" clId="{87BE4BC1-1154-49D3-8626-64B0C3382DE6}" dt="2021-09-15T18:17:26.791" v="45" actId="6549"/>
          <ac:spMkLst>
            <pc:docMk/>
            <pc:sldMk cId="2217886745" sldId="257"/>
            <ac:spMk id="2" creationId="{00000000-0000-0000-0000-000000000000}"/>
          </ac:spMkLst>
        </pc:spChg>
      </pc:sldChg>
      <pc:sldChg chg="addSp delSp modSp mod">
        <pc:chgData name="LESLYE ESTEFANIA CASTRO ERAS" userId="7e3e7b01-b50c-49cf-a17b-02be54cdd912" providerId="ADAL" clId="{87BE4BC1-1154-49D3-8626-64B0C3382DE6}" dt="2021-09-15T18:28:07.026" v="134" actId="1076"/>
        <pc:sldMkLst>
          <pc:docMk/>
          <pc:sldMk cId="3858077158" sldId="258"/>
        </pc:sldMkLst>
        <pc:spChg chg="mod">
          <ac:chgData name="LESLYE ESTEFANIA CASTRO ERAS" userId="7e3e7b01-b50c-49cf-a17b-02be54cdd912" providerId="ADAL" clId="{87BE4BC1-1154-49D3-8626-64B0C3382DE6}" dt="2021-09-15T18:27:33.608" v="128" actId="313"/>
          <ac:spMkLst>
            <pc:docMk/>
            <pc:sldMk cId="3858077158" sldId="258"/>
            <ac:spMk id="3" creationId="{00000000-0000-0000-0000-000000000000}"/>
          </ac:spMkLst>
        </pc:spChg>
        <pc:spChg chg="add del">
          <ac:chgData name="LESLYE ESTEFANIA CASTRO ERAS" userId="7e3e7b01-b50c-49cf-a17b-02be54cdd912" providerId="ADAL" clId="{87BE4BC1-1154-49D3-8626-64B0C3382DE6}" dt="2021-09-15T18:28:02.766" v="133" actId="478"/>
          <ac:spMkLst>
            <pc:docMk/>
            <pc:sldMk cId="3858077158" sldId="258"/>
            <ac:spMk id="6" creationId="{93BFC10B-45A3-4926-BCC9-E9E9E60C6253}"/>
          </ac:spMkLst>
        </pc:spChg>
        <pc:spChg chg="add mod">
          <ac:chgData name="LESLYE ESTEFANIA CASTRO ERAS" userId="7e3e7b01-b50c-49cf-a17b-02be54cdd912" providerId="ADAL" clId="{87BE4BC1-1154-49D3-8626-64B0C3382DE6}" dt="2021-09-15T18:28:07.026" v="134" actId="1076"/>
          <ac:spMkLst>
            <pc:docMk/>
            <pc:sldMk cId="3858077158" sldId="258"/>
            <ac:spMk id="8" creationId="{F97C1D64-39E0-4AC1-A0FA-43B41A281D4B}"/>
          </ac:spMkLst>
        </pc:spChg>
        <pc:picChg chg="del">
          <ac:chgData name="LESLYE ESTEFANIA CASTRO ERAS" userId="7e3e7b01-b50c-49cf-a17b-02be54cdd912" providerId="ADAL" clId="{87BE4BC1-1154-49D3-8626-64B0C3382DE6}" dt="2021-09-15T18:27:43.246" v="130" actId="478"/>
          <ac:picMkLst>
            <pc:docMk/>
            <pc:sldMk cId="3858077158" sldId="258"/>
            <ac:picMk id="5" creationId="{00000000-0000-0000-0000-000000000000}"/>
          </ac:picMkLst>
        </pc:picChg>
      </pc:sldChg>
      <pc:sldChg chg="modSp mod">
        <pc:chgData name="LESLYE ESTEFANIA CASTRO ERAS" userId="7e3e7b01-b50c-49cf-a17b-02be54cdd912" providerId="ADAL" clId="{87BE4BC1-1154-49D3-8626-64B0C3382DE6}" dt="2021-09-16T12:29:05.977" v="491" actId="313"/>
        <pc:sldMkLst>
          <pc:docMk/>
          <pc:sldMk cId="3143826996" sldId="259"/>
        </pc:sldMkLst>
        <pc:spChg chg="mod">
          <ac:chgData name="LESLYE ESTEFANIA CASTRO ERAS" userId="7e3e7b01-b50c-49cf-a17b-02be54cdd912" providerId="ADAL" clId="{87BE4BC1-1154-49D3-8626-64B0C3382DE6}" dt="2021-09-16T12:29:05.977" v="491" actId="313"/>
          <ac:spMkLst>
            <pc:docMk/>
            <pc:sldMk cId="3143826996" sldId="259"/>
            <ac:spMk id="2" creationId="{00000000-0000-0000-0000-000000000000}"/>
          </ac:spMkLst>
        </pc:spChg>
        <pc:spChg chg="mod">
          <ac:chgData name="LESLYE ESTEFANIA CASTRO ERAS" userId="7e3e7b01-b50c-49cf-a17b-02be54cdd912" providerId="ADAL" clId="{87BE4BC1-1154-49D3-8626-64B0C3382DE6}" dt="2021-09-16T12:23:57.384" v="144" actId="20577"/>
          <ac:spMkLst>
            <pc:docMk/>
            <pc:sldMk cId="3143826996" sldId="259"/>
            <ac:spMk id="3" creationId="{00000000-0000-0000-0000-000000000000}"/>
          </ac:spMkLst>
        </pc:spChg>
      </pc:sldChg>
      <pc:sldChg chg="modSp del mod">
        <pc:chgData name="LESLYE ESTEFANIA CASTRO ERAS" userId="7e3e7b01-b50c-49cf-a17b-02be54cdd912" providerId="ADAL" clId="{87BE4BC1-1154-49D3-8626-64B0C3382DE6}" dt="2021-09-15T18:18:45.929" v="47" actId="47"/>
        <pc:sldMkLst>
          <pc:docMk/>
          <pc:sldMk cId="1220552442" sldId="261"/>
        </pc:sldMkLst>
        <pc:spChg chg="mod">
          <ac:chgData name="LESLYE ESTEFANIA CASTRO ERAS" userId="7e3e7b01-b50c-49cf-a17b-02be54cdd912" providerId="ADAL" clId="{87BE4BC1-1154-49D3-8626-64B0C3382DE6}" dt="2021-09-15T18:18:43.562" v="46" actId="6549"/>
          <ac:spMkLst>
            <pc:docMk/>
            <pc:sldMk cId="1220552442" sldId="261"/>
            <ac:spMk id="2" creationId="{00000000-0000-0000-0000-000000000000}"/>
          </ac:spMkLst>
        </pc:spChg>
      </pc:sldChg>
      <pc:sldChg chg="modSp mod">
        <pc:chgData name="LESLYE ESTEFANIA CASTRO ERAS" userId="7e3e7b01-b50c-49cf-a17b-02be54cdd912" providerId="ADAL" clId="{87BE4BC1-1154-49D3-8626-64B0C3382DE6}" dt="2021-09-15T18:24:15.672" v="95" actId="6549"/>
        <pc:sldMkLst>
          <pc:docMk/>
          <pc:sldMk cId="3341137344" sldId="262"/>
        </pc:sldMkLst>
        <pc:graphicFrameChg chg="modGraphic">
          <ac:chgData name="LESLYE ESTEFANIA CASTRO ERAS" userId="7e3e7b01-b50c-49cf-a17b-02be54cdd912" providerId="ADAL" clId="{87BE4BC1-1154-49D3-8626-64B0C3382DE6}" dt="2021-09-15T18:24:08.315" v="94" actId="20577"/>
          <ac:graphicFrameMkLst>
            <pc:docMk/>
            <pc:sldMk cId="3341137344" sldId="262"/>
            <ac:graphicFrameMk id="6" creationId="{00000000-0000-0000-0000-000000000000}"/>
          </ac:graphicFrameMkLst>
        </pc:graphicFrameChg>
        <pc:graphicFrameChg chg="modGraphic">
          <ac:chgData name="LESLYE ESTEFANIA CASTRO ERAS" userId="7e3e7b01-b50c-49cf-a17b-02be54cdd912" providerId="ADAL" clId="{87BE4BC1-1154-49D3-8626-64B0C3382DE6}" dt="2021-09-15T18:24:15.672" v="95" actId="6549"/>
          <ac:graphicFrameMkLst>
            <pc:docMk/>
            <pc:sldMk cId="3341137344" sldId="262"/>
            <ac:graphicFrameMk id="7" creationId="{00000000-0000-0000-0000-000000000000}"/>
          </ac:graphicFrameMkLst>
        </pc:graphicFrameChg>
      </pc:sldChg>
      <pc:sldChg chg="delSp">
        <pc:chgData name="LESLYE ESTEFANIA CASTRO ERAS" userId="7e3e7b01-b50c-49cf-a17b-02be54cdd912" providerId="ADAL" clId="{87BE4BC1-1154-49D3-8626-64B0C3382DE6}" dt="2021-09-16T13:04:41.198" v="2010" actId="478"/>
        <pc:sldMkLst>
          <pc:docMk/>
          <pc:sldMk cId="2694309329" sldId="263"/>
        </pc:sldMkLst>
        <pc:picChg chg="del">
          <ac:chgData name="LESLYE ESTEFANIA CASTRO ERAS" userId="7e3e7b01-b50c-49cf-a17b-02be54cdd912" providerId="ADAL" clId="{87BE4BC1-1154-49D3-8626-64B0C3382DE6}" dt="2021-09-16T13:04:41.198" v="2010" actId="478"/>
          <ac:picMkLst>
            <pc:docMk/>
            <pc:sldMk cId="2694309329" sldId="263"/>
            <ac:picMk id="2050" creationId="{00000000-0000-0000-0000-000000000000}"/>
          </ac:picMkLst>
        </pc:picChg>
      </pc:sldChg>
      <pc:sldChg chg="modSp new mod">
        <pc:chgData name="LESLYE ESTEFANIA CASTRO ERAS" userId="7e3e7b01-b50c-49cf-a17b-02be54cdd912" providerId="ADAL" clId="{87BE4BC1-1154-49D3-8626-64B0C3382DE6}" dt="2021-09-16T12:42:26.454" v="2009" actId="20577"/>
        <pc:sldMkLst>
          <pc:docMk/>
          <pc:sldMk cId="4009652486" sldId="279"/>
        </pc:sldMkLst>
        <pc:spChg chg="mod">
          <ac:chgData name="LESLYE ESTEFANIA CASTRO ERAS" userId="7e3e7b01-b50c-49cf-a17b-02be54cdd912" providerId="ADAL" clId="{87BE4BC1-1154-49D3-8626-64B0C3382DE6}" dt="2021-09-16T12:42:26.454" v="2009" actId="20577"/>
          <ac:spMkLst>
            <pc:docMk/>
            <pc:sldMk cId="4009652486" sldId="279"/>
            <ac:spMk id="2" creationId="{D20976D1-F2AD-4FC4-A745-77A955DD0A12}"/>
          </ac:spMkLst>
        </pc:spChg>
        <pc:spChg chg="mod">
          <ac:chgData name="LESLYE ESTEFANIA CASTRO ERAS" userId="7e3e7b01-b50c-49cf-a17b-02be54cdd912" providerId="ADAL" clId="{87BE4BC1-1154-49D3-8626-64B0C3382DE6}" dt="2021-09-16T12:41:51.855" v="1944" actId="20577"/>
          <ac:spMkLst>
            <pc:docMk/>
            <pc:sldMk cId="4009652486" sldId="279"/>
            <ac:spMk id="4" creationId="{0BBCBBEE-D1E4-4B92-8CB9-B0162422837C}"/>
          </ac:spMkLst>
        </pc:spChg>
      </pc:sldChg>
      <pc:sldChg chg="modSp new mod">
        <pc:chgData name="LESLYE ESTEFANIA CASTRO ERAS" userId="7e3e7b01-b50c-49cf-a17b-02be54cdd912" providerId="ADAL" clId="{87BE4BC1-1154-49D3-8626-64B0C3382DE6}" dt="2021-09-16T12:32:38.742" v="916" actId="20577"/>
        <pc:sldMkLst>
          <pc:docMk/>
          <pc:sldMk cId="1938606813" sldId="280"/>
        </pc:sldMkLst>
        <pc:spChg chg="mod">
          <ac:chgData name="LESLYE ESTEFANIA CASTRO ERAS" userId="7e3e7b01-b50c-49cf-a17b-02be54cdd912" providerId="ADAL" clId="{87BE4BC1-1154-49D3-8626-64B0C3382DE6}" dt="2021-09-16T12:32:38.742" v="916" actId="20577"/>
          <ac:spMkLst>
            <pc:docMk/>
            <pc:sldMk cId="1938606813" sldId="280"/>
            <ac:spMk id="2" creationId="{73CFF382-4F13-4D71-BA5A-86B0DBB8C9ED}"/>
          </ac:spMkLst>
        </pc:spChg>
        <pc:spChg chg="mod">
          <ac:chgData name="LESLYE ESTEFANIA CASTRO ERAS" userId="7e3e7b01-b50c-49cf-a17b-02be54cdd912" providerId="ADAL" clId="{87BE4BC1-1154-49D3-8626-64B0C3382DE6}" dt="2021-09-16T12:29:34.280" v="506" actId="20577"/>
          <ac:spMkLst>
            <pc:docMk/>
            <pc:sldMk cId="1938606813" sldId="280"/>
            <ac:spMk id="4" creationId="{299A258A-7381-4D80-A17E-87FB23957A23}"/>
          </ac:spMkLst>
        </pc:spChg>
      </pc:sldChg>
      <pc:sldChg chg="modSp new mod">
        <pc:chgData name="LESLYE ESTEFANIA CASTRO ERAS" userId="7e3e7b01-b50c-49cf-a17b-02be54cdd912" providerId="ADAL" clId="{87BE4BC1-1154-49D3-8626-64B0C3382DE6}" dt="2021-09-16T12:38:34.920" v="1448" actId="5793"/>
        <pc:sldMkLst>
          <pc:docMk/>
          <pc:sldMk cId="2460630329" sldId="281"/>
        </pc:sldMkLst>
        <pc:spChg chg="mod">
          <ac:chgData name="LESLYE ESTEFANIA CASTRO ERAS" userId="7e3e7b01-b50c-49cf-a17b-02be54cdd912" providerId="ADAL" clId="{87BE4BC1-1154-49D3-8626-64B0C3382DE6}" dt="2021-09-16T12:38:34.920" v="1448" actId="5793"/>
          <ac:spMkLst>
            <pc:docMk/>
            <pc:sldMk cId="2460630329" sldId="281"/>
            <ac:spMk id="2" creationId="{F571D793-8775-422A-B7DD-8A8BD7DA1AEF}"/>
          </ac:spMkLst>
        </pc:spChg>
        <pc:spChg chg="mod">
          <ac:chgData name="LESLYE ESTEFANIA CASTRO ERAS" userId="7e3e7b01-b50c-49cf-a17b-02be54cdd912" providerId="ADAL" clId="{87BE4BC1-1154-49D3-8626-64B0C3382DE6}" dt="2021-09-16T12:32:53.400" v="947" actId="20577"/>
          <ac:spMkLst>
            <pc:docMk/>
            <pc:sldMk cId="2460630329" sldId="281"/>
            <ac:spMk id="4" creationId="{F31E974F-4FBA-4B22-923E-A1884F4DCEBE}"/>
          </ac:spMkLst>
        </pc:spChg>
      </pc:sldChg>
      <pc:sldChg chg="modSp new mod">
        <pc:chgData name="LESLYE ESTEFANIA CASTRO ERAS" userId="7e3e7b01-b50c-49cf-a17b-02be54cdd912" providerId="ADAL" clId="{87BE4BC1-1154-49D3-8626-64B0C3382DE6}" dt="2021-09-16T12:41:36.248" v="1919" actId="20577"/>
        <pc:sldMkLst>
          <pc:docMk/>
          <pc:sldMk cId="555512291" sldId="282"/>
        </pc:sldMkLst>
        <pc:spChg chg="mod">
          <ac:chgData name="LESLYE ESTEFANIA CASTRO ERAS" userId="7e3e7b01-b50c-49cf-a17b-02be54cdd912" providerId="ADAL" clId="{87BE4BC1-1154-49D3-8626-64B0C3382DE6}" dt="2021-09-16T12:41:36.248" v="1919" actId="20577"/>
          <ac:spMkLst>
            <pc:docMk/>
            <pc:sldMk cId="555512291" sldId="282"/>
            <ac:spMk id="2" creationId="{48FE8BA2-819E-4629-9EAA-9C57983C92AC}"/>
          </ac:spMkLst>
        </pc:spChg>
        <pc:spChg chg="mod">
          <ac:chgData name="LESLYE ESTEFANIA CASTRO ERAS" userId="7e3e7b01-b50c-49cf-a17b-02be54cdd912" providerId="ADAL" clId="{87BE4BC1-1154-49D3-8626-64B0C3382DE6}" dt="2021-09-16T12:39:03.177" v="1459" actId="20577"/>
          <ac:spMkLst>
            <pc:docMk/>
            <pc:sldMk cId="555512291" sldId="282"/>
            <ac:spMk id="4" creationId="{39DCFF0D-B272-437E-A8E4-709885CFD9FA}"/>
          </ac:spMkLst>
        </pc:spChg>
      </pc:sldChg>
      <pc:sldChg chg="addSp delSp modSp new mod">
        <pc:chgData name="LESLYE ESTEFANIA CASTRO ERAS" userId="7e3e7b01-b50c-49cf-a17b-02be54cdd912" providerId="ADAL" clId="{87BE4BC1-1154-49D3-8626-64B0C3382DE6}" dt="2021-09-16T13:06:44.521" v="2072" actId="1076"/>
        <pc:sldMkLst>
          <pc:docMk/>
          <pc:sldMk cId="670587328" sldId="283"/>
        </pc:sldMkLst>
        <pc:spChg chg="del">
          <ac:chgData name="LESLYE ESTEFANIA CASTRO ERAS" userId="7e3e7b01-b50c-49cf-a17b-02be54cdd912" providerId="ADAL" clId="{87BE4BC1-1154-49D3-8626-64B0C3382DE6}" dt="2021-09-16T13:06:14.321" v="2065" actId="22"/>
          <ac:spMkLst>
            <pc:docMk/>
            <pc:sldMk cId="670587328" sldId="283"/>
            <ac:spMk id="2" creationId="{E37DE474-7A53-4FD6-927E-B2356B82EC15}"/>
          </ac:spMkLst>
        </pc:spChg>
        <pc:spChg chg="mod">
          <ac:chgData name="LESLYE ESTEFANIA CASTRO ERAS" userId="7e3e7b01-b50c-49cf-a17b-02be54cdd912" providerId="ADAL" clId="{87BE4BC1-1154-49D3-8626-64B0C3382DE6}" dt="2021-09-16T13:05:26.283" v="2064" actId="20577"/>
          <ac:spMkLst>
            <pc:docMk/>
            <pc:sldMk cId="670587328" sldId="283"/>
            <ac:spMk id="4" creationId="{6BF58B76-F4A1-41FE-9B6E-E4C8E1A0C4B0}"/>
          </ac:spMkLst>
        </pc:spChg>
        <pc:picChg chg="add mod ord modCrop">
          <ac:chgData name="LESLYE ESTEFANIA CASTRO ERAS" userId="7e3e7b01-b50c-49cf-a17b-02be54cdd912" providerId="ADAL" clId="{87BE4BC1-1154-49D3-8626-64B0C3382DE6}" dt="2021-09-16T13:06:44.521" v="2072" actId="1076"/>
          <ac:picMkLst>
            <pc:docMk/>
            <pc:sldMk cId="670587328" sldId="283"/>
            <ac:picMk id="6" creationId="{BC04CD49-ABC2-4C03-8926-4068A3378829}"/>
          </ac:picMkLst>
        </pc:picChg>
      </pc:sldChg>
      <pc:sldChg chg="new ord">
        <pc:chgData name="LESLYE ESTEFANIA CASTRO ERAS" userId="7e3e7b01-b50c-49cf-a17b-02be54cdd912" providerId="ADAL" clId="{87BE4BC1-1154-49D3-8626-64B0C3382DE6}" dt="2021-09-16T13:08:02.532" v="2089"/>
        <pc:sldMkLst>
          <pc:docMk/>
          <pc:sldMk cId="496229796" sldId="284"/>
        </pc:sldMkLst>
      </pc:sldChg>
      <pc:sldChg chg="addSp delSp modSp add mod ord">
        <pc:chgData name="LESLYE ESTEFANIA CASTRO ERAS" userId="7e3e7b01-b50c-49cf-a17b-02be54cdd912" providerId="ADAL" clId="{87BE4BC1-1154-49D3-8626-64B0C3382DE6}" dt="2021-09-16T13:07:40.875" v="2086" actId="1076"/>
        <pc:sldMkLst>
          <pc:docMk/>
          <pc:sldMk cId="2204666137" sldId="285"/>
        </pc:sldMkLst>
        <pc:spChg chg="add del mod">
          <ac:chgData name="LESLYE ESTEFANIA CASTRO ERAS" userId="7e3e7b01-b50c-49cf-a17b-02be54cdd912" providerId="ADAL" clId="{87BE4BC1-1154-49D3-8626-64B0C3382DE6}" dt="2021-09-16T13:07:35.295" v="2084" actId="478"/>
          <ac:spMkLst>
            <pc:docMk/>
            <pc:sldMk cId="2204666137" sldId="285"/>
            <ac:spMk id="5" creationId="{9F437843-95FF-40A9-A94B-D770A9290AAA}"/>
          </ac:spMkLst>
        </pc:spChg>
        <pc:picChg chg="del">
          <ac:chgData name="LESLYE ESTEFANIA CASTRO ERAS" userId="7e3e7b01-b50c-49cf-a17b-02be54cdd912" providerId="ADAL" clId="{87BE4BC1-1154-49D3-8626-64B0C3382DE6}" dt="2021-09-16T13:07:07.205" v="2077" actId="478"/>
          <ac:picMkLst>
            <pc:docMk/>
            <pc:sldMk cId="2204666137" sldId="285"/>
            <ac:picMk id="6" creationId="{BC04CD49-ABC2-4C03-8926-4068A3378829}"/>
          </ac:picMkLst>
        </pc:picChg>
        <pc:picChg chg="add mod modCrop">
          <ac:chgData name="LESLYE ESTEFANIA CASTRO ERAS" userId="7e3e7b01-b50c-49cf-a17b-02be54cdd912" providerId="ADAL" clId="{87BE4BC1-1154-49D3-8626-64B0C3382DE6}" dt="2021-09-16T13:07:40.875" v="2086" actId="1076"/>
          <ac:picMkLst>
            <pc:docMk/>
            <pc:sldMk cId="2204666137" sldId="285"/>
            <ac:picMk id="8" creationId="{8F71A793-E548-49C1-ACFD-404E582AD8E5}"/>
          </ac:picMkLst>
        </pc:picChg>
      </pc:sldChg>
      <pc:sldChg chg="addSp delSp modSp add mod">
        <pc:chgData name="LESLYE ESTEFANIA CASTRO ERAS" userId="7e3e7b01-b50c-49cf-a17b-02be54cdd912" providerId="ADAL" clId="{87BE4BC1-1154-49D3-8626-64B0C3382DE6}" dt="2021-09-16T13:08:23.272" v="2095" actId="1076"/>
        <pc:sldMkLst>
          <pc:docMk/>
          <pc:sldMk cId="2481817952" sldId="286"/>
        </pc:sldMkLst>
        <pc:picChg chg="add mod modCrop">
          <ac:chgData name="LESLYE ESTEFANIA CASTRO ERAS" userId="7e3e7b01-b50c-49cf-a17b-02be54cdd912" providerId="ADAL" clId="{87BE4BC1-1154-49D3-8626-64B0C3382DE6}" dt="2021-09-16T13:08:23.272" v="2095" actId="1076"/>
          <ac:picMkLst>
            <pc:docMk/>
            <pc:sldMk cId="2481817952" sldId="286"/>
            <ac:picMk id="5" creationId="{3F0BC25F-D0D4-415D-89F8-36DCBDD69AA8}"/>
          </ac:picMkLst>
        </pc:picChg>
        <pc:picChg chg="del">
          <ac:chgData name="LESLYE ESTEFANIA CASTRO ERAS" userId="7e3e7b01-b50c-49cf-a17b-02be54cdd912" providerId="ADAL" clId="{87BE4BC1-1154-49D3-8626-64B0C3382DE6}" dt="2021-09-16T13:08:06.196" v="2090" actId="478"/>
          <ac:picMkLst>
            <pc:docMk/>
            <pc:sldMk cId="2481817952" sldId="286"/>
            <ac:picMk id="8" creationId="{8F71A793-E548-49C1-ACFD-404E582AD8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5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E91F4E-9D59-4789-B13D-53DBCC160B73}" type="datetime1">
              <a:rPr lang="pt-BR" smtClean="0"/>
              <a:t>15/09/2021</a:t>
            </a:fld>
            <a:endParaRPr lang="pt-B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A72B-820C-406E-BDE1-764A64E58B7C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53F-F9D0-489E-8E16-B9A78A4DCC63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6298-7DFF-46F8-A77B-F9AF7ADB2CCC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665F-505B-453B-BB66-335744DC0DC4}" type="datetime1">
              <a:rPr lang="pt-BR" smtClean="0"/>
              <a:t>15/09/2021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80CD-D28B-4F05-AAFA-659EA17A6A80}" type="datetime1">
              <a:rPr lang="pt-BR" smtClean="0"/>
              <a:t>15/09/2021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9645-D29B-405B-A53C-1FC3F7208956}" type="datetime1">
              <a:rPr lang="pt-BR" smtClean="0"/>
              <a:t>15/09/2021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4F69-51C6-416F-B706-CBA4B420426F}" type="datetime1">
              <a:rPr lang="pt-BR" smtClean="0"/>
              <a:t>15/09/2021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E5F7-E3C6-44C7-A846-6375C2004CE4}" type="datetime1">
              <a:rPr lang="pt-BR" smtClean="0"/>
              <a:t>15/09/2021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C7530E5-26A2-4342-A0DD-E0CF6EC94FBA}" type="datetime1">
              <a:rPr lang="pt-BR" smtClean="0"/>
              <a:t>15/09/2021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816C1-72D7-4CD8-9BAE-7A9A8825E773}" type="datetime1">
              <a:rPr lang="pt-BR" smtClean="0"/>
              <a:t>15/09/2021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E2A5B6-6134-47CB-9619-059448083B67}" type="datetime1">
              <a:rPr lang="pt-BR" smtClean="0"/>
              <a:t>15/09/2021</a:t>
            </a:fld>
            <a:endParaRPr lang="pt-B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Tarefa%20N&#250;mero%201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Plano%20Sistemas%20de%20Controle%20I.pdf" TargetMode="External"/><Relationship Id="rId2" Type="http://schemas.openxmlformats.org/officeDocument/2006/relationships/hyperlink" Target="https://utpl-my.sharepoint.com/personal/lecastro_utpl_edu_ec/Documents/2021/Disciplinas/Controle/Slides/Aula%201%2020-08-2019/Plano%20Sistemas%20de%20Controle%20I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SISTEMAS%20DE%20CONTROLE%20ALUNOS%202019-2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Controle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Professora: </a:t>
            </a:r>
            <a:r>
              <a:rPr lang="pt-BR" dirty="0" err="1"/>
              <a:t>Leslye</a:t>
            </a:r>
            <a:r>
              <a:rPr lang="pt-BR" dirty="0"/>
              <a:t> </a:t>
            </a:r>
            <a:r>
              <a:rPr lang="pt-BR" dirty="0" err="1"/>
              <a:t>Estefania</a:t>
            </a:r>
            <a:r>
              <a:rPr lang="pt-BR" dirty="0"/>
              <a:t> Castro Eras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76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20976D1-F2AD-4FC4-A745-77A955DD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Variável Controlada: grandeza que é medida e controlada</a:t>
            </a:r>
          </a:p>
          <a:p>
            <a:pPr algn="just"/>
            <a:r>
              <a:rPr lang="pt-BR" dirty="0"/>
              <a:t>Sinal de controle condição modificada pelo controlador.</a:t>
            </a:r>
          </a:p>
          <a:p>
            <a:pPr algn="just"/>
            <a:r>
              <a:rPr lang="pt-BR" dirty="0"/>
              <a:t>Variável Manipulada: grandeza variada pelo controlador</a:t>
            </a:r>
          </a:p>
          <a:p>
            <a:pPr algn="just"/>
            <a:r>
              <a:rPr lang="pt-BR" dirty="0"/>
              <a:t>Sistema a controlar (Planta): Conjunto de itens de uma máquina que </a:t>
            </a:r>
            <a:r>
              <a:rPr lang="pt-BR" dirty="0" err="1"/>
              <a:t>funcionan</a:t>
            </a:r>
            <a:r>
              <a:rPr lang="pt-BR" dirty="0"/>
              <a:t> juntos para realizar uma determinada operação.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E6D43A-38B9-43E3-976B-D0165A40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BBCBBEE-D1E4-4B92-8CB9-B0162422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	Definições</a:t>
            </a:r>
          </a:p>
        </p:txBody>
      </p:sp>
    </p:spTree>
    <p:extLst>
      <p:ext uri="{BB962C8B-B14F-4D97-AF65-F5344CB8AC3E}">
        <p14:creationId xmlns:p14="http://schemas.microsoft.com/office/powerpoint/2010/main" val="400965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Processo: uma operação a ser controlada que evolui e progressiva e continuamente.</a:t>
            </a:r>
          </a:p>
          <a:p>
            <a:pPr algn="just"/>
            <a:r>
              <a:rPr lang="pt-BR" dirty="0"/>
              <a:t>Sistemas: é a combinação de componentes que atuam em conjunto e realizam um certo objetivo.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</p:spTree>
    <p:extLst>
      <p:ext uri="{BB962C8B-B14F-4D97-AF65-F5344CB8AC3E}">
        <p14:creationId xmlns:p14="http://schemas.microsoft.com/office/powerpoint/2010/main" val="269430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pPr algn="just"/>
            <a:r>
              <a:rPr lang="pt-BR" dirty="0"/>
              <a:t>Distúrbios. Sinal que tende a afetar de modo adverso o valor da variável de saída de um sistema.</a:t>
            </a:r>
          </a:p>
          <a:p>
            <a:pPr algn="just"/>
            <a:r>
              <a:rPr lang="pt-BR" dirty="0"/>
              <a:t>Controle com Retroação ou a malha fechada, em presença de distúrbios tende a reduzir a diferença entre o sinal de saída e o sinal de referência.</a:t>
            </a:r>
          </a:p>
          <a:p>
            <a:r>
              <a:rPr lang="pt-BR" dirty="0"/>
              <a:t>Controle sem retroação  ou de malha aberta tem um processo previamente programado, assim por exemplo uma lavadora de roupa.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12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</p:spTree>
    <p:extLst>
      <p:ext uri="{BB962C8B-B14F-4D97-AF65-F5344CB8AC3E}">
        <p14:creationId xmlns:p14="http://schemas.microsoft.com/office/powerpoint/2010/main" val="294000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C04CD49-ABC2-4C03-8926-4068A3378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65" t="30668" r="29426" b="25142"/>
          <a:stretch/>
        </p:blipFill>
        <p:spPr>
          <a:xfrm>
            <a:off x="1115616" y="1520788"/>
            <a:ext cx="7282740" cy="3816424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1C09BD3-5ED7-4316-8A6A-779A8499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BF58B76-F4A1-41FE-9B6E-E4C8E1A0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Exemplos de sistemas de controle</a:t>
            </a:r>
          </a:p>
        </p:txBody>
      </p:sp>
    </p:spTree>
    <p:extLst>
      <p:ext uri="{BB962C8B-B14F-4D97-AF65-F5344CB8AC3E}">
        <p14:creationId xmlns:p14="http://schemas.microsoft.com/office/powerpoint/2010/main" val="67058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1C09BD3-5ED7-4316-8A6A-779A8499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BF58B76-F4A1-41FE-9B6E-E4C8E1A0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Exemplos de sistemas de controle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71A793-E548-49C1-ACFD-404E582AD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43" t="45728" r="28846" b="26301"/>
          <a:stretch/>
        </p:blipFill>
        <p:spPr>
          <a:xfrm>
            <a:off x="742979" y="1556792"/>
            <a:ext cx="7658042" cy="35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6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1C09BD3-5ED7-4316-8A6A-779A8499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BF58B76-F4A1-41FE-9B6E-E4C8E1A0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Exemplos de sistemas de controle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0BC25F-D0D4-415D-89F8-36DCBDD6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8" t="33192" r="26376" b="41596"/>
          <a:stretch/>
        </p:blipFill>
        <p:spPr>
          <a:xfrm>
            <a:off x="545554" y="2060848"/>
            <a:ext cx="8052892" cy="23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1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68F9F69-78C1-428C-B19E-2E41B591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339D63-7BB0-4C45-9F16-9EE514D2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EBE6CBF-3FDF-4A13-8DFA-4794582D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22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em laço aberto</a:t>
            </a:r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17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1008"/>
            <a:ext cx="6759065" cy="111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784496"/>
            <a:ext cx="1453542" cy="33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18</a:t>
            </a:fld>
            <a:endParaRPr lang="pt-BR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4" y="1932113"/>
            <a:ext cx="8229600" cy="362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39552" y="1484784"/>
            <a:ext cx="30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Sistemas em laço fechado</a:t>
            </a:r>
          </a:p>
        </p:txBody>
      </p:sp>
    </p:spTree>
    <p:extLst>
      <p:ext uri="{BB962C8B-B14F-4D97-AF65-F5344CB8AC3E}">
        <p14:creationId xmlns:p14="http://schemas.microsoft.com/office/powerpoint/2010/main" val="297612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estabilidade em sistemas de malha fechada é mais complexa que em sistemas de malha aberta.</a:t>
            </a:r>
          </a:p>
          <a:p>
            <a:r>
              <a:rPr lang="pt-BR" dirty="0"/>
              <a:t>Os sistemas de malha fechada são vantajosos quanto se tem perturbações ou alterações imprevisíveis nos componentes do sistema.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19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</p:spTree>
    <p:extLst>
      <p:ext uri="{BB962C8B-B14F-4D97-AF65-F5344CB8AC3E}">
        <p14:creationId xmlns:p14="http://schemas.microsoft.com/office/powerpoint/2010/main" val="177542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do Plano de  ensino da disciplina: Sistemas de Controle I.</a:t>
            </a:r>
          </a:p>
          <a:p>
            <a:r>
              <a:rPr lang="pt-BR" dirty="0"/>
              <a:t>Datas importantes e avaliação da disciplina.</a:t>
            </a:r>
          </a:p>
          <a:p>
            <a:r>
              <a:rPr lang="pt-BR" dirty="0"/>
              <a:t>Vídeo sobre Industria 4.0.</a:t>
            </a:r>
          </a:p>
          <a:p>
            <a:r>
              <a:rPr lang="pt-BR" dirty="0"/>
              <a:t>Introdução aos sistemas de Controle.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86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sistemas lineares são constituídos por equações diferenciais e algébricas lineares.</a:t>
            </a:r>
          </a:p>
          <a:p>
            <a:r>
              <a:rPr lang="pt-BR" dirty="0"/>
              <a:t>Os sistemas lineares obedecem os </a:t>
            </a:r>
            <a:r>
              <a:rPr lang="pt-BR" dirty="0" err="1"/>
              <a:t>principios</a:t>
            </a:r>
            <a:r>
              <a:rPr lang="pt-BR" dirty="0"/>
              <a:t> da homogeneidade e da superposição.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20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1720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11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21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5086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043608" y="3645024"/>
            <a:ext cx="6552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Todos os sistemas são não lineares, mas eles podem se comportar como lineares dentro de certos limites.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842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Sistemas estáticos são sistemas que respondem instantaneamente à excitação aplicada, sendo que a resposta não depende das condições anteriores à aplicação da excitação (condições iniciais).</a:t>
            </a:r>
          </a:p>
          <a:p>
            <a:pPr lvl="1"/>
            <a:r>
              <a:rPr lang="pt-BR" dirty="0"/>
              <a:t>Por exemplo, um circuito formado por um resistor de 1</a:t>
            </a:r>
            <a:r>
              <a:rPr lang="el-GR" dirty="0"/>
              <a:t>Ω</a:t>
            </a:r>
            <a:r>
              <a:rPr lang="pt-BR" dirty="0"/>
              <a:t>  que pode ser ligado a uma bateria de 1 V por meio de uma chave</a:t>
            </a:r>
          </a:p>
          <a:p>
            <a:r>
              <a:rPr lang="pt-BR" sz="2800" i="1" dirty="0"/>
              <a:t>Sistemas dinâmicos </a:t>
            </a:r>
            <a:r>
              <a:rPr lang="pt-BR" sz="2800" dirty="0"/>
              <a:t>são sistemas que possuem memória, isto é, seu comportamento depende das condições iniciais. Nesse caso, o modelo matemático sempre inclui equações diferenciais.</a:t>
            </a: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22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e Generalidades</a:t>
            </a:r>
          </a:p>
        </p:txBody>
      </p:sp>
    </p:spTree>
    <p:extLst>
      <p:ext uri="{BB962C8B-B14F-4D97-AF65-F5344CB8AC3E}">
        <p14:creationId xmlns:p14="http://schemas.microsoft.com/office/powerpoint/2010/main" val="82704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componentes de um sistema de controle são principalmente:</a:t>
            </a:r>
          </a:p>
          <a:p>
            <a:pPr marL="1401318" lvl="3" indent="-514350">
              <a:buFont typeface="+mj-lt"/>
              <a:buAutoNum type="arabicPeriod"/>
            </a:pPr>
            <a:r>
              <a:rPr lang="pt-BR" dirty="0"/>
              <a:t>Objetivos do controle (entradas )</a:t>
            </a:r>
          </a:p>
          <a:p>
            <a:pPr marL="1401318" lvl="3" indent="-514350">
              <a:buFont typeface="+mj-lt"/>
              <a:buAutoNum type="arabicPeriod"/>
            </a:pPr>
            <a:r>
              <a:rPr lang="pt-BR" dirty="0"/>
              <a:t>Componentes do sistema de controle</a:t>
            </a:r>
          </a:p>
          <a:p>
            <a:pPr marL="1401318" lvl="3" indent="-514350">
              <a:buFont typeface="+mj-lt"/>
              <a:buAutoNum type="arabicPeriod"/>
            </a:pPr>
            <a:r>
              <a:rPr lang="pt-BR" dirty="0"/>
              <a:t>Resultados (saídas ou variáveis controláveis)</a:t>
            </a:r>
          </a:p>
          <a:p>
            <a:pPr marL="886968" lvl="3" indent="0">
              <a:buNone/>
            </a:pPr>
            <a:endParaRPr lang="pt-BR" dirty="0"/>
          </a:p>
          <a:p>
            <a:pPr marL="1401318" lvl="3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23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Componentes básicos de um sistema de controle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8" y="4149078"/>
            <a:ext cx="3997296" cy="100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01855"/>
            <a:ext cx="4275672" cy="210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56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gráfica de um sistema por um retângulo com as variáveis de entrada e de saídas indicadas por meio de setas.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blocos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24944"/>
            <a:ext cx="3859535" cy="303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585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Elementos dos diagramas de blocos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25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70087"/>
            <a:ext cx="7677151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blocos</a:t>
            </a:r>
          </a:p>
        </p:txBody>
      </p:sp>
    </p:spTree>
    <p:extLst>
      <p:ext uri="{BB962C8B-B14F-4D97-AF65-F5344CB8AC3E}">
        <p14:creationId xmlns:p14="http://schemas.microsoft.com/office/powerpoint/2010/main" val="3799981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diagrama de blocos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blocos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6" y="1844824"/>
            <a:ext cx="7436792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767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 action="ppaction://hlinkfile"/>
              </a:rPr>
              <a:t>Tarefa 1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</p:spTree>
    <p:extLst>
      <p:ext uri="{BB962C8B-B14F-4D97-AF65-F5344CB8AC3E}">
        <p14:creationId xmlns:p14="http://schemas.microsoft.com/office/powerpoint/2010/main" val="309700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525963"/>
          </a:xfrm>
        </p:spPr>
        <p:txBody>
          <a:bodyPr/>
          <a:lstStyle/>
          <a:p>
            <a:r>
              <a:rPr lang="pt-BR" dirty="0"/>
              <a:t>Sistemas de </a:t>
            </a:r>
            <a:r>
              <a:rPr lang="pt-BR" dirty="0">
                <a:hlinkClick r:id="rId2"/>
              </a:rPr>
              <a:t>Controle I</a:t>
            </a:r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dirty="0"/>
              <a:t>Apresentação do Plano de  ensino da disciplina: Sistemas de Controle I.</a:t>
            </a:r>
            <a:br>
              <a:rPr lang="pt-BR" dirty="0"/>
            </a:br>
            <a:endParaRPr lang="pt-BR" dirty="0"/>
          </a:p>
        </p:txBody>
      </p:sp>
      <p:pic>
        <p:nvPicPr>
          <p:cNvPr id="5" name="4 Imagen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96952"/>
            <a:ext cx="4680520" cy="31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5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2800" dirty="0"/>
          </a:p>
          <a:p>
            <a:r>
              <a:rPr lang="pt-BR" sz="2800" dirty="0">
                <a:hlinkClick r:id="rId2" action="ppaction://hlinkfile"/>
              </a:rPr>
              <a:t>Avaliações </a:t>
            </a:r>
            <a:r>
              <a:rPr lang="pt-BR" sz="2800" dirty="0"/>
              <a:t> 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Projeto final</a:t>
            </a:r>
          </a:p>
          <a:p>
            <a:endParaRPr lang="pt-BR" sz="2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Datas importantes e avaliação da disciplina.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88797"/>
              </p:ext>
            </p:extLst>
          </p:nvPr>
        </p:nvGraphicFramePr>
        <p:xfrm>
          <a:off x="899592" y="2492896"/>
          <a:ext cx="5472608" cy="1224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1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15 Outubro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25  Novembro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136956"/>
              </p:ext>
            </p:extLst>
          </p:nvPr>
        </p:nvGraphicFramePr>
        <p:xfrm>
          <a:off x="971600" y="4509120"/>
          <a:ext cx="7272808" cy="1224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0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636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Avanço 1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Avanço 2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</a:rPr>
                        <a:t>Projeto final</a:t>
                      </a:r>
                      <a:endParaRPr lang="pt-BR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00">
                <a:tc>
                  <a:txBody>
                    <a:bodyPr/>
                    <a:lstStyle/>
                    <a:p>
                      <a:pPr algn="ctr" fontAlgn="b"/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13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Invenções que vão mudar o mundo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97C1D64-39E0-4AC1-A0FA-43B41A281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72" y="1649809"/>
            <a:ext cx="8229600" cy="4525963"/>
          </a:xfrm>
        </p:spPr>
        <p:txBody>
          <a:bodyPr/>
          <a:lstStyle/>
          <a:p>
            <a:r>
              <a:rPr lang="pt-BR" dirty="0"/>
              <a:t>https://www.youtube.com/watch?v=VJvVjrzzRZU&amp;ab_channel=MundoDesconhecido</a:t>
            </a:r>
          </a:p>
        </p:txBody>
      </p:sp>
    </p:spTree>
    <p:extLst>
      <p:ext uri="{BB962C8B-B14F-4D97-AF65-F5344CB8AC3E}">
        <p14:creationId xmlns:p14="http://schemas.microsoft.com/office/powerpoint/2010/main" val="385807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controle automático têm desempenhado um papel vital no avanço da engenharia e da ciência.</a:t>
            </a:r>
          </a:p>
          <a:p>
            <a:pPr algn="just"/>
            <a:r>
              <a:rPr lang="pt-BR" dirty="0"/>
              <a:t>O controle automático é um componente importante e intrínseco em sistemas de veículos espaciais, sistemas robóticos, modernos sistemas de manufatura e quaisquer operações industriais que envolvam controle de temperatura, pressão, umidade, viscosidade, vazão, etc.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2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3CFF382-4F13-4D71-BA5A-86B0DBB8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Revisão Histórica</a:t>
            </a:r>
          </a:p>
          <a:p>
            <a:r>
              <a:rPr lang="pt-BR" dirty="0"/>
              <a:t>Século XVII Regulador centrífugo construído por James Watt</a:t>
            </a:r>
          </a:p>
          <a:p>
            <a:r>
              <a:rPr lang="pt-BR" dirty="0"/>
              <a:t>1922 </a:t>
            </a:r>
            <a:r>
              <a:rPr lang="pt-BR" dirty="0" err="1"/>
              <a:t>Contorlador</a:t>
            </a:r>
            <a:r>
              <a:rPr lang="pt-BR" dirty="0"/>
              <a:t> de pilotagem de embarcações por </a:t>
            </a:r>
            <a:r>
              <a:rPr lang="pt-BR" dirty="0" err="1"/>
              <a:t>Minorsky</a:t>
            </a:r>
            <a:r>
              <a:rPr lang="pt-BR" dirty="0"/>
              <a:t> e demostrou que estabilidade pode ser determinada a partir de equações diferenciais.</a:t>
            </a:r>
          </a:p>
          <a:p>
            <a:r>
              <a:rPr lang="pt-BR" dirty="0"/>
              <a:t>Na década de 1940 métodos de resposta em frequência  permitiram projetar sistemas de controle linear de malha fechada.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2B0887B-A7A6-412B-BCB1-6124223A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99A258A-7381-4D80-A17E-87FB2395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93860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571D793-8775-422A-B7DD-8A8BD7DA1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Entre 1940 e 1950 utilizava controladores PID no controle de pressão , temperatura, etc.</a:t>
            </a:r>
          </a:p>
          <a:p>
            <a:r>
              <a:rPr lang="pt-BR" dirty="0"/>
              <a:t>No inicio de 1940 Ziegler e Nichols criaram regras para o ajuste de controladores PID.</a:t>
            </a:r>
          </a:p>
          <a:p>
            <a:r>
              <a:rPr lang="pt-BR" dirty="0"/>
              <a:t>A partir de 1960, com a disponibilidade de computadores digitais possibilitou a análise de sistemas complexos diretamente no domínio do tempo.</a:t>
            </a:r>
          </a:p>
          <a:p>
            <a:r>
              <a:rPr lang="pt-BR" dirty="0"/>
              <a:t>Em 1980 a 1990 se estuda o Controle robusto e tópicos associados.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A25A847-58E9-4D75-B314-71A8C692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31E974F-4FBA-4B22-923E-A1884F4D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46063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8FE8BA2-819E-4629-9EAA-9C57983C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de controle moderno  baseia-se na analise de domínio do tempo em sistemas de equações diferenciais.</a:t>
            </a:r>
          </a:p>
          <a:p>
            <a:r>
              <a:rPr lang="pt-BR" dirty="0"/>
              <a:t>Os sistemas de controle robusto projeta o sistemas estabelecendo primeiro a gama de possíveis erros  para depois projetar o controlador de uma forma que, se o erro do sistema estiver dentro da gama prevista, o sistema seja sempre estável.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45FB8A-D8C9-4ABE-B0B9-36411EA0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9DCFF0D-B272-437E-A8E4-709885CF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555512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1399</TotalTime>
  <Words>807</Words>
  <Application>Microsoft Office PowerPoint</Application>
  <PresentationFormat>Apresentação na tela (4:3)</PresentationFormat>
  <Paragraphs>112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Lucida Sans Unicode</vt:lpstr>
      <vt:lpstr>Verdana</vt:lpstr>
      <vt:lpstr>Wingdings 2</vt:lpstr>
      <vt:lpstr>Wingdings 3</vt:lpstr>
      <vt:lpstr>Concurrencia</vt:lpstr>
      <vt:lpstr>Sistemas de Controle</vt:lpstr>
      <vt:lpstr>Agenda</vt:lpstr>
      <vt:lpstr>Apresentação do Plano de  ensino da disciplina: Sistemas de Controle I. </vt:lpstr>
      <vt:lpstr>Datas importantes e avaliação da disciplina. </vt:lpstr>
      <vt:lpstr>Invenções que vão mudar o mundo</vt:lpstr>
      <vt:lpstr>Introdução</vt:lpstr>
      <vt:lpstr>Introdução</vt:lpstr>
      <vt:lpstr>Introdução</vt:lpstr>
      <vt:lpstr>Introdução</vt:lpstr>
      <vt:lpstr> Definições</vt:lpstr>
      <vt:lpstr>Definição e Generalidades</vt:lpstr>
      <vt:lpstr>Definição e Generalidades</vt:lpstr>
      <vt:lpstr>Exemplos de sistemas de controle</vt:lpstr>
      <vt:lpstr>Exemplos de sistemas de controle</vt:lpstr>
      <vt:lpstr>Exemplos de sistemas de controle</vt:lpstr>
      <vt:lpstr>Apresentação do PowerPoint</vt:lpstr>
      <vt:lpstr>Definição e Generalidades</vt:lpstr>
      <vt:lpstr>Definição e Generalidades</vt:lpstr>
      <vt:lpstr>Definição e Generalidades</vt:lpstr>
      <vt:lpstr>Definição e Generalidades</vt:lpstr>
      <vt:lpstr>Definição e Generalidades</vt:lpstr>
      <vt:lpstr>Definição e Generalidades</vt:lpstr>
      <vt:lpstr>Componentes básicos de um sistema de controle</vt:lpstr>
      <vt:lpstr>Diagramas de blocos</vt:lpstr>
      <vt:lpstr>Diagramas de blocos</vt:lpstr>
      <vt:lpstr>Diagramas de blocos</vt:lpstr>
      <vt:lpstr>Tarefa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 Estefania Castro Eras</cp:lastModifiedBy>
  <cp:revision>24</cp:revision>
  <dcterms:created xsi:type="dcterms:W3CDTF">2019-08-19T11:50:05Z</dcterms:created>
  <dcterms:modified xsi:type="dcterms:W3CDTF">2021-09-16T13:08:25Z</dcterms:modified>
</cp:coreProperties>
</file>