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7" r:id="rId2"/>
    <p:sldId id="332" r:id="rId3"/>
    <p:sldId id="336" r:id="rId4"/>
    <p:sldId id="350" r:id="rId5"/>
    <p:sldId id="351" r:id="rId6"/>
    <p:sldId id="352" r:id="rId7"/>
    <p:sldId id="337" r:id="rId8"/>
    <p:sldId id="353" r:id="rId9"/>
    <p:sldId id="354" r:id="rId10"/>
    <p:sldId id="355" r:id="rId11"/>
    <p:sldId id="356" r:id="rId12"/>
    <p:sldId id="35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09/10/2019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FA72B-820C-406E-BDE1-764A64E58B7C}" type="datetime1">
              <a:rPr lang="pt-BR" smtClean="0"/>
              <a:t>09/10/2019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57853F-F9D0-489E-8E16-B9A78A4DCC63}" type="datetime1">
              <a:rPr lang="pt-BR" smtClean="0"/>
              <a:t>09/10/2019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36298-7DFF-46F8-A77B-F9AF7ADB2CCC}" type="datetime1">
              <a:rPr lang="pt-BR" smtClean="0"/>
              <a:t>09/10/2019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665F-505B-453B-BB66-335744DC0DC4}" type="datetime1">
              <a:rPr lang="pt-BR" smtClean="0"/>
              <a:t>09/10/2019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480CD-D28B-4F05-AAFA-659EA17A6A80}" type="datetime1">
              <a:rPr lang="pt-BR" smtClean="0"/>
              <a:t>09/10/2019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0A9645-D29B-405B-A53C-1FC3F7208956}" type="datetime1">
              <a:rPr lang="pt-BR" smtClean="0"/>
              <a:t>09/10/2019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4F69-51C6-416F-B706-CBA4B420426F}" type="datetime1">
              <a:rPr lang="pt-BR" smtClean="0"/>
              <a:t>09/10/2019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DE5F7-E3C6-44C7-A846-6375C2004CE4}" type="datetime1">
              <a:rPr lang="pt-BR" smtClean="0"/>
              <a:t>09/10/2019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7530E5-26A2-4342-A0DD-E0CF6EC94FBA}" type="datetime1">
              <a:rPr lang="pt-BR" smtClean="0"/>
              <a:t>09/10/2019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09/10/2019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09/10/2019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Modelagem no espaço de estados</a:t>
            </a:r>
          </a:p>
          <a:p>
            <a:r>
              <a:rPr lang="pt-BR" dirty="0" smtClean="0"/>
              <a:t>Modelagem matemática de sistemas elétricos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elétricos em cascada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5800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r="6403"/>
          <a:stretch/>
        </p:blipFill>
        <p:spPr bwMode="auto">
          <a:xfrm>
            <a:off x="1979711" y="1700808"/>
            <a:ext cx="486945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7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Obtenha </a:t>
            </a:r>
            <a:r>
              <a:rPr lang="es-CO" dirty="0" smtClean="0"/>
              <a:t>a representa</a:t>
            </a:r>
            <a:r>
              <a:rPr lang="pt-BR" dirty="0" err="1" smtClean="0"/>
              <a:t>ção</a:t>
            </a:r>
            <a:r>
              <a:rPr lang="pt-BR" dirty="0" smtClean="0"/>
              <a:t> em espaço de estados do sistema mostrado na seguinte figura.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sistema mecânico e elétrico</a:t>
            </a:r>
            <a:endParaRPr lang="pt-BR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212976"/>
            <a:ext cx="4108450" cy="178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9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Encontre a função de transferência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sistema mecânico e elétrico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84" y="2204864"/>
            <a:ext cx="531419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 forma padrão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</a:t>
            </a:r>
            <a:r>
              <a:rPr lang="pt-BR" dirty="0" smtClean="0"/>
              <a:t>elétricos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96774"/>
            <a:ext cx="4254370" cy="47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5" y="2595257"/>
            <a:ext cx="59830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3269"/>
            <a:ext cx="391342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3353721" cy="193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030466" y="2096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04719" y="251860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004048" y="28495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992381" y="47280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75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</a:t>
            </a:r>
            <a:r>
              <a:rPr lang="pt-BR" dirty="0" smtClean="0"/>
              <a:t>elétricos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4829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61937"/>
            <a:ext cx="41719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300" y="4070391"/>
            <a:ext cx="28765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elétricos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312368" cy="67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elétricos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81128"/>
            <a:ext cx="1009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59830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2" y="1782217"/>
            <a:ext cx="3312368" cy="67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36042"/>
            <a:ext cx="3779439" cy="16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2" y="1472149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3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elétricos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82" y="3319818"/>
            <a:ext cx="1009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56346"/>
            <a:ext cx="15525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41824"/>
            <a:ext cx="49339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353721" cy="193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5" y="1628800"/>
            <a:ext cx="3312368" cy="67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93950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3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</a:t>
            </a:r>
            <a:r>
              <a:rPr lang="pt-BR" dirty="0" smtClean="0"/>
              <a:t>elétricos em cascada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3276"/>
            <a:ext cx="534783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861048"/>
            <a:ext cx="5543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5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</a:t>
            </a:r>
            <a:r>
              <a:rPr lang="pt-BR" dirty="0" smtClean="0"/>
              <a:t>elétricos em cascada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3276"/>
            <a:ext cx="534783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1458"/>
          <a:stretch/>
        </p:blipFill>
        <p:spPr bwMode="auto">
          <a:xfrm>
            <a:off x="0" y="3863507"/>
            <a:ext cx="4175394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r="6403"/>
          <a:stretch/>
        </p:blipFill>
        <p:spPr bwMode="auto">
          <a:xfrm>
            <a:off x="4151904" y="3898687"/>
            <a:ext cx="486945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</a:t>
            </a:r>
            <a:r>
              <a:rPr lang="pt-BR" dirty="0" smtClean="0"/>
              <a:t>elétricos em cascada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3276"/>
            <a:ext cx="534783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1458"/>
          <a:stretch/>
        </p:blipFill>
        <p:spPr bwMode="auto">
          <a:xfrm>
            <a:off x="0" y="3863507"/>
            <a:ext cx="4175394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r="6403"/>
          <a:stretch/>
        </p:blipFill>
        <p:spPr bwMode="auto">
          <a:xfrm>
            <a:off x="4151904" y="3898687"/>
            <a:ext cx="486945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9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5362</TotalTime>
  <Words>117</Words>
  <Application>Microsoft Office PowerPoint</Application>
  <PresentationFormat>Presentación en pantalla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Agenda</vt:lpstr>
      <vt:lpstr>Modelagem matemática de sistemas elétricos</vt:lpstr>
      <vt:lpstr>Modelagem matemática de sistemas elétricos</vt:lpstr>
      <vt:lpstr>Modelagem matemática de sistemas elétricos</vt:lpstr>
      <vt:lpstr>Modelagem matemática de sistemas elétricos</vt:lpstr>
      <vt:lpstr>Modelagem matemática de sistemas elétricos</vt:lpstr>
      <vt:lpstr>Modelagem matemática de sistemas elétricos em cascada</vt:lpstr>
      <vt:lpstr>Modelagem matemática de sistemas elétricos em cascada</vt:lpstr>
      <vt:lpstr>Modelagem matemática de sistemas elétricos em cascada</vt:lpstr>
      <vt:lpstr>Modelagem matemática de sistemas elétricos em cascada</vt:lpstr>
      <vt:lpstr>Exemplo de sistema mecânico e elétrico</vt:lpstr>
      <vt:lpstr>Exemplo de sistema mecânico e elétrico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</cp:lastModifiedBy>
  <cp:revision>115</cp:revision>
  <dcterms:created xsi:type="dcterms:W3CDTF">2019-08-19T11:50:05Z</dcterms:created>
  <dcterms:modified xsi:type="dcterms:W3CDTF">2019-10-09T22:24:34Z</dcterms:modified>
</cp:coreProperties>
</file>